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4.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5.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7.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8.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9.xml" ContentType="application/vnd.openxmlformats-officedocument.theme+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10.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theme/theme11.xml" ContentType="application/vnd.openxmlformats-officedocument.theme+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theme/theme12.xml" ContentType="application/vnd.openxmlformats-officedocument.theme+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theme/theme13.xml" ContentType="application/vnd.openxmlformats-officedocument.theme+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theme/theme14.xml" ContentType="application/vnd.openxmlformats-officedocument.theme+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theme/theme15.xml" ContentType="application/vnd.openxmlformats-officedocument.theme+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theme/theme16.xml" ContentType="application/vnd.openxmlformats-officedocument.theme+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theme/theme17.xml" ContentType="application/vnd.openxmlformats-officedocument.theme+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theme/theme18.xml" ContentType="application/vnd.openxmlformats-officedocument.theme+xml"/>
  <Override PartName="/ppt/theme/theme1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omments/modernComment_F82_686F6674.xml" ContentType="application/vnd.ms-powerpoint.comment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modernComment_13A_B68890E.xml" ContentType="application/vnd.ms-powerpoint.comments+xml"/>
  <Override PartName="/ppt/notesSlides/notesSlide14.xml" ContentType="application/vnd.openxmlformats-officedocument.presentationml.notesSlide+xml"/>
  <Override PartName="/ppt/comments/modernComment_F74_49A68DE2.xml" ContentType="application/vnd.ms-powerpoint.comment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omments/modernComment_F54_CFD23EF4.xml" ContentType="application/vnd.ms-powerpoint.comments+xml"/>
  <Override PartName="/ppt/notesSlides/notesSlide25.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7" Type="http://schemas.microsoft.com/office/2020/02/relationships/classificationlabels" Target="docMetadata/LabelInfo.xml"/><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837" r:id="rId5"/>
    <p:sldMasterId id="2147483673" r:id="rId6"/>
    <p:sldMasterId id="2147483680" r:id="rId7"/>
    <p:sldMasterId id="2147483827" r:id="rId8"/>
    <p:sldMasterId id="2147483834" r:id="rId9"/>
    <p:sldMasterId id="2147483732" r:id="rId10"/>
    <p:sldMasterId id="2147483761" r:id="rId11"/>
    <p:sldMasterId id="2147483764" r:id="rId12"/>
    <p:sldMasterId id="2147483784" r:id="rId13"/>
    <p:sldMasterId id="2147483796" r:id="rId14"/>
    <p:sldMasterId id="2147483841" r:id="rId15"/>
    <p:sldMasterId id="2147483865" r:id="rId16"/>
    <p:sldMasterId id="2147483888" r:id="rId17"/>
    <p:sldMasterId id="2147483908" r:id="rId18"/>
    <p:sldMasterId id="2147483934" r:id="rId19"/>
    <p:sldMasterId id="2147483985" r:id="rId20"/>
    <p:sldMasterId id="2147484008" r:id="rId21"/>
  </p:sldMasterIdLst>
  <p:notesMasterIdLst>
    <p:notesMasterId r:id="rId47"/>
  </p:notesMasterIdLst>
  <p:sldIdLst>
    <p:sldId id="3963" r:id="rId22"/>
    <p:sldId id="3966" r:id="rId23"/>
    <p:sldId id="3979" r:id="rId24"/>
    <p:sldId id="3967" r:id="rId25"/>
    <p:sldId id="333" r:id="rId26"/>
    <p:sldId id="3982" r:id="rId27"/>
    <p:sldId id="3978" r:id="rId28"/>
    <p:sldId id="3977" r:id="rId29"/>
    <p:sldId id="266" r:id="rId30"/>
    <p:sldId id="2147483604" r:id="rId31"/>
    <p:sldId id="3970" r:id="rId32"/>
    <p:sldId id="3980" r:id="rId33"/>
    <p:sldId id="314" r:id="rId34"/>
    <p:sldId id="3956" r:id="rId35"/>
    <p:sldId id="3951" r:id="rId36"/>
    <p:sldId id="3952" r:id="rId37"/>
    <p:sldId id="3987" r:id="rId38"/>
    <p:sldId id="3989" r:id="rId39"/>
    <p:sldId id="3943" r:id="rId40"/>
    <p:sldId id="3986" r:id="rId41"/>
    <p:sldId id="3990" r:id="rId42"/>
    <p:sldId id="3988" r:id="rId43"/>
    <p:sldId id="3985" r:id="rId44"/>
    <p:sldId id="3924" r:id="rId45"/>
    <p:sldId id="35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9B3AE2B-C95E-2F6C-8BBA-D0CB6A6D3FC6}" name="Heather Gerken" initials="HG" userId="S::hgerken@healthequity.com::3ba92fd8-1370-4a82-91b6-e690b24bb754" providerId="AD"/>
  <p188:author id="{3D577866-9A8D-1EF5-DDB1-FE5DA5F4F8CC}" name="Amy Cowin" initials="AC" userId="S::acowin@healthequity.com::eb56b0cb-f9eb-4900-aabd-0bba0cb61343" providerId="AD"/>
  <p188:author id="{473BD06D-7898-582D-0E1F-C81D89C3C248}" name="Sofia Briceno" initials="SB" userId="S::sbriceno@healthequity.com::9a01d04f-8380-4d95-b057-ac088eef5380" providerId="AD"/>
  <p188:author id="{615AEE6D-B114-7361-6C09-68ED66F2ABA2}" name="Sherisa Bly" initials="SB" userId="S::sbly@healthequity.com::196538dd-f018-4464-8f24-9f2656d320a2" providerId="AD"/>
  <p188:author id="{F69F6E83-2F2A-CDE8-E191-1FB39F604E83}" name="Hannah Pickering" initials="HP" userId="S::hpickering@healthequity.com::3802df24-6cc3-4f61-9496-674d4e1e375b" providerId="AD"/>
  <p188:author id="{E5D95F8B-3068-3B70-8D01-C93E72BFEF0D}" name="Diane Slyman" initials="DS" userId="S::dslyman@healthequity.com::ca8841ff-e240-40ff-a737-edd8dde15a48" providerId="AD"/>
  <p188:author id="{6709889F-09C8-228D-0EA8-A963DD537D85}" name="Lindsey Bemmels" initials="LB" userId="S::lbemmels@healthequity.com::f8823a6f-d1f5-422b-9f62-790f7b6faed7" providerId="AD"/>
  <p188:author id="{6ED26ACA-56AA-FFEB-4FA7-E420088DF390}" name="Alyse Wilkins" initials="AW" userId="S::awilkins@healthequity.com::b41b2283-0071-48a8-9a75-310b42b50f28"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81293" autoAdjust="0"/>
  </p:normalViewPr>
  <p:slideViewPr>
    <p:cSldViewPr snapToGrid="0">
      <p:cViewPr varScale="1">
        <p:scale>
          <a:sx n="51" d="100"/>
          <a:sy n="51" d="100"/>
        </p:scale>
        <p:origin x="1232"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5.xml"/><Relationship Id="rId39" Type="http://schemas.openxmlformats.org/officeDocument/2006/relationships/slide" Target="slides/slide18.xml"/><Relationship Id="rId21" Type="http://schemas.openxmlformats.org/officeDocument/2006/relationships/slideMaster" Target="slideMasters/slideMaster18.xml"/><Relationship Id="rId34" Type="http://schemas.openxmlformats.org/officeDocument/2006/relationships/slide" Target="slides/slide13.xml"/><Relationship Id="rId42" Type="http://schemas.openxmlformats.org/officeDocument/2006/relationships/slide" Target="slides/slide2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Master" Target="slideMasters/slideMaster13.xml"/><Relationship Id="rId29" Type="http://schemas.openxmlformats.org/officeDocument/2006/relationships/slide" Target="slides/slide8.xml"/><Relationship Id="rId11" Type="http://schemas.openxmlformats.org/officeDocument/2006/relationships/slideMaster" Target="slideMasters/slideMaster8.xml"/><Relationship Id="rId24" Type="http://schemas.openxmlformats.org/officeDocument/2006/relationships/slide" Target="slides/slide3.xml"/><Relationship Id="rId32" Type="http://schemas.openxmlformats.org/officeDocument/2006/relationships/slide" Target="slides/slide11.xml"/><Relationship Id="rId37" Type="http://schemas.openxmlformats.org/officeDocument/2006/relationships/slide" Target="slides/slide16.xml"/><Relationship Id="rId40" Type="http://schemas.openxmlformats.org/officeDocument/2006/relationships/slide" Target="slides/slide19.xml"/><Relationship Id="rId45" Type="http://schemas.openxmlformats.org/officeDocument/2006/relationships/slide" Target="slides/slide24.xml"/><Relationship Id="rId53" Type="http://schemas.microsoft.com/office/2018/10/relationships/authors" Target="authors.xml"/><Relationship Id="rId5" Type="http://schemas.openxmlformats.org/officeDocument/2006/relationships/slideMaster" Target="slideMasters/slideMaster2.xml"/><Relationship Id="rId10" Type="http://schemas.openxmlformats.org/officeDocument/2006/relationships/slideMaster" Target="slideMasters/slideMaster7.xml"/><Relationship Id="rId19" Type="http://schemas.openxmlformats.org/officeDocument/2006/relationships/slideMaster" Target="slideMasters/slideMaster16.xml"/><Relationship Id="rId31" Type="http://schemas.openxmlformats.org/officeDocument/2006/relationships/slide" Target="slides/slide10.xml"/><Relationship Id="rId44" Type="http://schemas.openxmlformats.org/officeDocument/2006/relationships/slide" Target="slides/slide23.xml"/><Relationship Id="rId52"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1.xml"/><Relationship Id="rId27" Type="http://schemas.openxmlformats.org/officeDocument/2006/relationships/slide" Target="slides/slide6.xml"/><Relationship Id="rId30" Type="http://schemas.openxmlformats.org/officeDocument/2006/relationships/slide" Target="slides/slide9.xml"/><Relationship Id="rId35" Type="http://schemas.openxmlformats.org/officeDocument/2006/relationships/slide" Target="slides/slide14.xml"/><Relationship Id="rId43" Type="http://schemas.openxmlformats.org/officeDocument/2006/relationships/slide" Target="slides/slide22.xml"/><Relationship Id="rId48" Type="http://schemas.openxmlformats.org/officeDocument/2006/relationships/presProps" Target="presProps.xml"/><Relationship Id="rId8" Type="http://schemas.openxmlformats.org/officeDocument/2006/relationships/slideMaster" Target="slideMasters/slideMaster5.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4.xml"/><Relationship Id="rId33" Type="http://schemas.openxmlformats.org/officeDocument/2006/relationships/slide" Target="slides/slide12.xml"/><Relationship Id="rId38" Type="http://schemas.openxmlformats.org/officeDocument/2006/relationships/slide" Target="slides/slide17.xml"/><Relationship Id="rId46" Type="http://schemas.openxmlformats.org/officeDocument/2006/relationships/slide" Target="slides/slide25.xml"/><Relationship Id="rId20" Type="http://schemas.openxmlformats.org/officeDocument/2006/relationships/slideMaster" Target="slideMasters/slideMaster17.xml"/><Relationship Id="rId41" Type="http://schemas.openxmlformats.org/officeDocument/2006/relationships/slide" Target="slides/slide20.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Master" Target="slideMasters/slideMaster12.xml"/><Relationship Id="rId23" Type="http://schemas.openxmlformats.org/officeDocument/2006/relationships/slide" Target="slides/slide2.xml"/><Relationship Id="rId28" Type="http://schemas.openxmlformats.org/officeDocument/2006/relationships/slide" Target="slides/slide7.xml"/><Relationship Id="rId36" Type="http://schemas.openxmlformats.org/officeDocument/2006/relationships/slide" Target="slides/slide15.xml"/><Relationship Id="rId4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y Cowin" userId="eb56b0cb-f9eb-4900-aabd-0bba0cb61343" providerId="ADAL" clId="{91A86995-EC6F-45AB-8AFC-1E897193B0C7}"/>
    <pc:docChg chg="addSld delSld modSld">
      <pc:chgData name="Amy Cowin" userId="eb56b0cb-f9eb-4900-aabd-0bba0cb61343" providerId="ADAL" clId="{91A86995-EC6F-45AB-8AFC-1E897193B0C7}" dt="2024-05-09T16:57:43.266" v="60" actId="20577"/>
      <pc:docMkLst>
        <pc:docMk/>
      </pc:docMkLst>
      <pc:sldChg chg="modSp mod modNotesTx">
        <pc:chgData name="Amy Cowin" userId="eb56b0cb-f9eb-4900-aabd-0bba0cb61343" providerId="ADAL" clId="{91A86995-EC6F-45AB-8AFC-1E897193B0C7}" dt="2024-05-09T16:57:28.590" v="48" actId="20577"/>
        <pc:sldMkLst>
          <pc:docMk/>
          <pc:sldMk cId="1752131188" sldId="3970"/>
        </pc:sldMkLst>
        <pc:graphicFrameChg chg="modGraphic">
          <ac:chgData name="Amy Cowin" userId="eb56b0cb-f9eb-4900-aabd-0bba0cb61343" providerId="ADAL" clId="{91A86995-EC6F-45AB-8AFC-1E897193B0C7}" dt="2024-05-09T16:57:23.424" v="38" actId="20577"/>
          <ac:graphicFrameMkLst>
            <pc:docMk/>
            <pc:sldMk cId="1752131188" sldId="3970"/>
            <ac:graphicFrameMk id="8" creationId="{ED625D0B-9D63-8639-0FC3-D57270B00E40}"/>
          </ac:graphicFrameMkLst>
        </pc:graphicFrameChg>
      </pc:sldChg>
      <pc:sldChg chg="modSp mod modNotesTx">
        <pc:chgData name="Amy Cowin" userId="eb56b0cb-f9eb-4900-aabd-0bba0cb61343" providerId="ADAL" clId="{91A86995-EC6F-45AB-8AFC-1E897193B0C7}" dt="2024-05-09T16:57:43.266" v="60" actId="20577"/>
        <pc:sldMkLst>
          <pc:docMk/>
          <pc:sldMk cId="871689142" sldId="3980"/>
        </pc:sldMkLst>
        <pc:spChg chg="mod">
          <ac:chgData name="Amy Cowin" userId="eb56b0cb-f9eb-4900-aabd-0bba0cb61343" providerId="ADAL" clId="{91A86995-EC6F-45AB-8AFC-1E897193B0C7}" dt="2024-05-09T16:57:33.711" v="50" actId="20577"/>
          <ac:spMkLst>
            <pc:docMk/>
            <pc:sldMk cId="871689142" sldId="3980"/>
            <ac:spMk id="7" creationId="{27B6B9A3-25CF-0886-1885-886410EAE66A}"/>
          </ac:spMkLst>
        </pc:spChg>
        <pc:spChg chg="mod">
          <ac:chgData name="Amy Cowin" userId="eb56b0cb-f9eb-4900-aabd-0bba0cb61343" providerId="ADAL" clId="{91A86995-EC6F-45AB-8AFC-1E897193B0C7}" dt="2024-05-09T16:57:36.936" v="54" actId="20577"/>
          <ac:spMkLst>
            <pc:docMk/>
            <pc:sldMk cId="871689142" sldId="3980"/>
            <ac:spMk id="9" creationId="{41DCB895-EA11-C006-9B0E-BE430CF85035}"/>
          </ac:spMkLst>
        </pc:spChg>
        <pc:spChg chg="mod">
          <ac:chgData name="Amy Cowin" userId="eb56b0cb-f9eb-4900-aabd-0bba0cb61343" providerId="ADAL" clId="{91A86995-EC6F-45AB-8AFC-1E897193B0C7}" dt="2024-05-09T16:57:39.598" v="58" actId="20577"/>
          <ac:spMkLst>
            <pc:docMk/>
            <pc:sldMk cId="871689142" sldId="3980"/>
            <ac:spMk id="11" creationId="{7E28814C-4DEB-FD51-28CC-2E1C3D5D7062}"/>
          </ac:spMkLst>
        </pc:spChg>
      </pc:sldChg>
      <pc:sldChg chg="modSp mod">
        <pc:chgData name="Amy Cowin" userId="eb56b0cb-f9eb-4900-aabd-0bba0cb61343" providerId="ADAL" clId="{91A86995-EC6F-45AB-8AFC-1E897193B0C7}" dt="2024-05-01T20:58:23.862" v="24" actId="20577"/>
        <pc:sldMkLst>
          <pc:docMk/>
          <pc:sldMk cId="1829371993" sldId="3985"/>
        </pc:sldMkLst>
        <pc:spChg chg="mod">
          <ac:chgData name="Amy Cowin" userId="eb56b0cb-f9eb-4900-aabd-0bba0cb61343" providerId="ADAL" clId="{91A86995-EC6F-45AB-8AFC-1E897193B0C7}" dt="2024-05-01T20:58:23.862" v="24" actId="20577"/>
          <ac:spMkLst>
            <pc:docMk/>
            <pc:sldMk cId="1829371993" sldId="3985"/>
            <ac:spMk id="19" creationId="{55A15CF2-B025-36B4-1F7A-0BC1973B1E2B}"/>
          </ac:spMkLst>
        </pc:spChg>
      </pc:sldChg>
      <pc:sldChg chg="del">
        <pc:chgData name="Amy Cowin" userId="eb56b0cb-f9eb-4900-aabd-0bba0cb61343" providerId="ADAL" clId="{91A86995-EC6F-45AB-8AFC-1E897193B0C7}" dt="2024-05-01T20:58:09.451" v="3" actId="47"/>
        <pc:sldMkLst>
          <pc:docMk/>
          <pc:sldMk cId="3783511744" sldId="2146847305"/>
        </pc:sldMkLst>
      </pc:sldChg>
      <pc:sldChg chg="add del">
        <pc:chgData name="Amy Cowin" userId="eb56b0cb-f9eb-4900-aabd-0bba0cb61343" providerId="ADAL" clId="{91A86995-EC6F-45AB-8AFC-1E897193B0C7}" dt="2024-05-01T20:58:07.993" v="2"/>
        <pc:sldMkLst>
          <pc:docMk/>
          <pc:sldMk cId="1574936982" sldId="2147483604"/>
        </pc:sldMkLst>
      </pc:sldChg>
      <pc:sldMasterChg chg="delSldLayout">
        <pc:chgData name="Amy Cowin" userId="eb56b0cb-f9eb-4900-aabd-0bba0cb61343" providerId="ADAL" clId="{91A86995-EC6F-45AB-8AFC-1E897193B0C7}" dt="2024-05-01T20:58:09.451" v="3" actId="47"/>
        <pc:sldMasterMkLst>
          <pc:docMk/>
          <pc:sldMasterMk cId="2929838947" sldId="2147483865"/>
        </pc:sldMasterMkLst>
        <pc:sldLayoutChg chg="del">
          <pc:chgData name="Amy Cowin" userId="eb56b0cb-f9eb-4900-aabd-0bba0cb61343" providerId="ADAL" clId="{91A86995-EC6F-45AB-8AFC-1E897193B0C7}" dt="2024-05-01T20:58:09.451" v="3" actId="47"/>
          <pc:sldLayoutMkLst>
            <pc:docMk/>
            <pc:sldMasterMk cId="2929838947" sldId="2147483865"/>
            <pc:sldLayoutMk cId="1365764708" sldId="2147483984"/>
          </pc:sldLayoutMkLst>
        </pc:sldLayoutChg>
      </pc:sldMasterChg>
    </pc:docChg>
  </pc:docChgLst>
  <pc:docChgLst>
    <pc:chgData name="Amy Cowin" userId="S::acowin@healthequity.com::eb56b0cb-f9eb-4900-aabd-0bba0cb61343" providerId="AD" clId="Web-{83367207-2A7D-4DE9-D835-C2FB27F9E44B}"/>
    <pc:docChg chg="modSld">
      <pc:chgData name="Amy Cowin" userId="S::acowin@healthequity.com::eb56b0cb-f9eb-4900-aabd-0bba0cb61343" providerId="AD" clId="Web-{83367207-2A7D-4DE9-D835-C2FB27F9E44B}" dt="2024-07-30T18:59:17.502" v="0"/>
      <pc:docMkLst>
        <pc:docMk/>
      </pc:docMkLst>
      <pc:sldChg chg="modNotes">
        <pc:chgData name="Amy Cowin" userId="S::acowin@healthequity.com::eb56b0cb-f9eb-4900-aabd-0bba0cb61343" providerId="AD" clId="Web-{83367207-2A7D-4DE9-D835-C2FB27F9E44B}" dt="2024-07-30T18:59:17.502" v="0"/>
        <pc:sldMkLst>
          <pc:docMk/>
          <pc:sldMk cId="1574936982" sldId="2147483604"/>
        </pc:sldMkLst>
      </pc:sldChg>
    </pc:docChg>
  </pc:docChgLst>
</pc:chgInfo>
</file>

<file path=ppt/comments/modernComment_13A_B68890E.xml><?xml version="1.0" encoding="utf-8"?>
<p188:cmLst xmlns:a="http://schemas.openxmlformats.org/drawingml/2006/main" xmlns:r="http://schemas.openxmlformats.org/officeDocument/2006/relationships" xmlns:p188="http://schemas.microsoft.com/office/powerpoint/2018/8/main">
  <p188:cm id="{A896D2D9-C692-40F5-A2F5-665AED0E99BD}" authorId="{615AEE6D-B114-7361-6C09-68ED66F2ABA2}" created="2023-06-20T13:50:19.283">
    <ac:txMkLst xmlns:ac="http://schemas.microsoft.com/office/drawing/2013/main/command">
      <pc:docMk xmlns:pc="http://schemas.microsoft.com/office/powerpoint/2013/main/command"/>
      <pc:sldMk xmlns:pc="http://schemas.microsoft.com/office/powerpoint/2013/main/command" cId="191400206" sldId="314"/>
      <ac:spMk id="19" creationId="{B07C54F1-121B-7465-38D6-1D8D1F8BB2DF}"/>
      <ac:txMk cp="0" len="10">
        <ac:context len="11" hash="3674715761"/>
      </ac:txMk>
    </ac:txMkLst>
    <p188:pos x="2368550" y="260350"/>
    <p188:txBody>
      <a:bodyPr/>
      <a:lstStyle/>
      <a:p>
        <a:r>
          <a:rPr lang="en-US"/>
          <a:t>INSERT Employer Contribution for Individual Coverage.
If No Employer Contribution, remove this slide.</a:t>
        </a:r>
      </a:p>
    </p188:txBody>
  </p188:cm>
  <p188:cm id="{83BDEC8D-4A9F-4AD6-8D56-5C5548E24A15}" authorId="{615AEE6D-B114-7361-6C09-68ED66F2ABA2}" created="2023-06-20T13:51:12.427">
    <ac:txMkLst xmlns:ac="http://schemas.microsoft.com/office/drawing/2013/main/command">
      <pc:docMk xmlns:pc="http://schemas.microsoft.com/office/powerpoint/2013/main/command"/>
      <pc:sldMk xmlns:pc="http://schemas.microsoft.com/office/powerpoint/2013/main/command" cId="191400206" sldId="314"/>
      <ac:spMk id="11" creationId="{A39D4123-1725-F01D-2318-61C70CABED66}"/>
      <ac:txMk cp="0" len="10">
        <ac:context len="11" hash="3674715761"/>
      </ac:txMk>
    </ac:txMkLst>
    <p188:pos x="2368550" y="260350"/>
    <p188:txBody>
      <a:bodyPr/>
      <a:lstStyle/>
      <a:p>
        <a:r>
          <a:rPr lang="en-US"/>
          <a:t>INSERT number equal to IRS Contribution Limit minus Employer Contribution for Individual Coverage.</a:t>
        </a:r>
      </a:p>
    </p188:txBody>
  </p188:cm>
</p188:cmLst>
</file>

<file path=ppt/comments/modernComment_F54_CFD23EF4.xml><?xml version="1.0" encoding="utf-8"?>
<p188:cmLst xmlns:a="http://schemas.openxmlformats.org/drawingml/2006/main" xmlns:r="http://schemas.openxmlformats.org/officeDocument/2006/relationships" xmlns:p188="http://schemas.microsoft.com/office/powerpoint/2018/8/main">
  <p188:cm id="{6F3970D8-F835-4161-A3A9-79273BF18DE1}" authorId="{615AEE6D-B114-7361-6C09-68ED66F2ABA2}" created="2023-06-20T14:48:16.619">
    <pc:sldMkLst xmlns:pc="http://schemas.microsoft.com/office/powerpoint/2013/main/command">
      <pc:docMk/>
      <pc:sldMk cId="3486662388" sldId="3924"/>
    </pc:sldMkLst>
    <p188:txBody>
      <a:bodyPr/>
      <a:lstStyle/>
      <a:p>
        <a:r>
          <a:rPr lang="en-US"/>
          <a:t>INSERT your enrollment dates, enrollment URL and HSA-qualified plan names.</a:t>
        </a:r>
      </a:p>
    </p188:txBody>
  </p188:cm>
</p188:cmLst>
</file>

<file path=ppt/comments/modernComment_F74_49A68DE2.xml><?xml version="1.0" encoding="utf-8"?>
<p188:cmLst xmlns:a="http://schemas.openxmlformats.org/drawingml/2006/main" xmlns:r="http://schemas.openxmlformats.org/officeDocument/2006/relationships" xmlns:p188="http://schemas.microsoft.com/office/powerpoint/2018/8/main">
  <p188:cm id="{CA10B889-358B-449D-85CD-CC6A05ACAE9D}" authorId="{615AEE6D-B114-7361-6C09-68ED66F2ABA2}" created="2023-06-20T13:51:32.007">
    <ac:txMkLst xmlns:ac="http://schemas.microsoft.com/office/drawing/2013/main/command">
      <pc:docMk xmlns:pc="http://schemas.microsoft.com/office/powerpoint/2013/main/command"/>
      <pc:sldMk xmlns:pc="http://schemas.microsoft.com/office/powerpoint/2013/main/command" cId="1235652066" sldId="3956"/>
      <ac:spMk id="19" creationId="{B07C54F1-121B-7465-38D6-1D8D1F8BB2DF}"/>
      <ac:txMk cp="0" len="10">
        <ac:context len="11" hash="3674715761"/>
      </ac:txMk>
    </ac:txMkLst>
    <p188:pos x="2368550" y="260350"/>
    <p188:txBody>
      <a:bodyPr/>
      <a:lstStyle/>
      <a:p>
        <a:r>
          <a:rPr lang="en-US"/>
          <a:t>INSERT Employer Contribution for Family Coverage.
If No Employer Contribution, remove this slide.</a:t>
        </a:r>
      </a:p>
    </p188:txBody>
  </p188:cm>
  <p188:cm id="{F0CB6391-4E0C-4900-9266-47D9C236EA6A}" authorId="{615AEE6D-B114-7361-6C09-68ED66F2ABA2}" created="2023-06-20T13:51:53.133">
    <ac:txMkLst xmlns:ac="http://schemas.microsoft.com/office/drawing/2013/main/command">
      <pc:docMk xmlns:pc="http://schemas.microsoft.com/office/powerpoint/2013/main/command"/>
      <pc:sldMk xmlns:pc="http://schemas.microsoft.com/office/powerpoint/2013/main/command" cId="1235652066" sldId="3956"/>
      <ac:spMk id="11" creationId="{A39D4123-1725-F01D-2318-61C70CABED66}"/>
      <ac:txMk cp="0" len="10">
        <ac:context len="12" hash="1006535838"/>
      </ac:txMk>
    </ac:txMkLst>
    <p188:pos x="2368550" y="260350"/>
    <p188:txBody>
      <a:bodyPr/>
      <a:lstStyle/>
      <a:p>
        <a:r>
          <a:rPr lang="en-US"/>
          <a:t>INSERT number equal to IRS Contribution Limit minus Employer Contribution for Family Coverage.</a:t>
        </a:r>
      </a:p>
    </p188:txBody>
  </p188:cm>
</p188:cmLst>
</file>

<file path=ppt/comments/modernComment_F82_686F6674.xml><?xml version="1.0" encoding="utf-8"?>
<p188:cmLst xmlns:a="http://schemas.openxmlformats.org/drawingml/2006/main" xmlns:r="http://schemas.openxmlformats.org/officeDocument/2006/relationships" xmlns:p188="http://schemas.microsoft.com/office/powerpoint/2018/8/main">
  <p188:cm id="{ED0B2C88-2D1E-4F0C-8967-DC5FFC41190B}" authorId="{615AEE6D-B114-7361-6C09-68ED66F2ABA2}" created="2023-06-20T13:49:00.777">
    <ac:txMkLst xmlns:ac="http://schemas.microsoft.com/office/drawing/2013/main/command">
      <pc:docMk xmlns:pc="http://schemas.microsoft.com/office/powerpoint/2013/main/command"/>
      <pc:sldMk xmlns:pc="http://schemas.microsoft.com/office/powerpoint/2013/main/command" cId="1752131188" sldId="3970"/>
      <ac:graphicFrameMk id="10" creationId="{20AB2E32-7616-83A8-C9BE-C9C4A89045BF}"/>
      <ac:tblMk/>
      <ac:tcMk rowId="3981281155" colId="3740993062"/>
      <ac:txMk cp="0" len="10">
        <ac:context len="11" hash="3674715761"/>
      </ac:txMk>
    </ac:txMkLst>
    <p188:pos x="2425700" y="2146300"/>
    <p188:txBody>
      <a:bodyPr/>
      <a:lstStyle/>
      <a:p>
        <a:r>
          <a:rPr lang="en-US"/>
          <a:t>INSERT Employer Contribution for Family Coverage.
If no Employer Contribution, remove this table and center the IRS Contribution Limits table. </a:t>
        </a:r>
      </a:p>
    </p188:txBody>
  </p188:cm>
  <p188:cm id="{3F13CC08-1E10-496C-9C0A-0BA5B3F0CB13}" authorId="{615AEE6D-B114-7361-6C09-68ED66F2ABA2}" created="2023-06-20T13:49:12.997">
    <ac:txMkLst xmlns:ac="http://schemas.microsoft.com/office/drawing/2013/main/command">
      <pc:docMk xmlns:pc="http://schemas.microsoft.com/office/powerpoint/2013/main/command"/>
      <pc:sldMk xmlns:pc="http://schemas.microsoft.com/office/powerpoint/2013/main/command" cId="1752131188" sldId="3970"/>
      <ac:graphicFrameMk id="10" creationId="{20AB2E32-7616-83A8-C9BE-C9C4A89045BF}"/>
      <ac:tblMk/>
      <ac:tcMk rowId="2750712268" colId="3740993062"/>
      <ac:txMk cp="0" len="10">
        <ac:context len="11" hash="3674715761"/>
      </ac:txMk>
    </ac:txMkLst>
    <p188:pos x="2425700" y="1200150"/>
    <p188:txBody>
      <a:bodyPr/>
      <a:lstStyle/>
      <a:p>
        <a:r>
          <a:rPr lang="en-US"/>
          <a:t>INSERT Employer Contribution for Individual Coverage.
If no Employer Contribution, remove this table and center the IRS Contribution Limits table. </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1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47FE15-9EEB-435F-A6CF-1D7785B21F3A}" type="datetimeFigureOut">
              <a:rPr lang="en-US" smtClean="0"/>
              <a:t>7/30/2024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C328FC-691A-415A-85EC-F23630936831}" type="slidenum">
              <a:rPr lang="en-US" smtClean="0"/>
              <a:t>‹#›</a:t>
            </a:fld>
            <a:endParaRPr lang="en-US"/>
          </a:p>
        </p:txBody>
      </p:sp>
    </p:spTree>
    <p:extLst>
      <p:ext uri="{BB962C8B-B14F-4D97-AF65-F5344CB8AC3E}">
        <p14:creationId xmlns:p14="http://schemas.microsoft.com/office/powerpoint/2010/main" val="33397244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endParaRPr lang="en-US" b="0" i="0" dirty="0">
              <a:solidFill>
                <a:srgbClr val="000000"/>
              </a:solidFill>
              <a:effectLst/>
              <a:latin typeface="Calibri" panose="020F0502020204030204" pitchFamily="34" charset="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Thanks for joining as we discuss how you can use a Health Savings Account</a:t>
            </a:r>
            <a:r>
              <a:rPr lang="en-US" b="0" i="0" dirty="0">
                <a:solidFill>
                  <a:srgbClr val="3B3B3B"/>
                </a:solidFill>
                <a:effectLst/>
                <a:latin typeface="neue-haas-grotesk-text"/>
              </a:rPr>
              <a:t> to save more, spend smarter and invest in your healthcare.</a:t>
            </a:r>
            <a:endParaRPr lang="en-US" dirty="0"/>
          </a:p>
          <a:p>
            <a:endParaRPr lang="en-US" dirty="0"/>
          </a:p>
        </p:txBody>
      </p:sp>
      <p:sp>
        <p:nvSpPr>
          <p:cNvPr id="4" name="Slide Number Placeholder 3"/>
          <p:cNvSpPr>
            <a:spLocks noGrp="1"/>
          </p:cNvSpPr>
          <p:nvPr>
            <p:ph type="sldNum" sz="quarter" idx="5"/>
          </p:nvPr>
        </p:nvSpPr>
        <p:spPr/>
        <p:txBody>
          <a:bodyPr/>
          <a:lstStyle/>
          <a:p>
            <a:fld id="{BAC328FC-691A-415A-85EC-F23630936831}" type="slidenum">
              <a:rPr lang="en-US" smtClean="0"/>
              <a:t>1</a:t>
            </a:fld>
            <a:endParaRPr lang="en-US"/>
          </a:p>
        </p:txBody>
      </p:sp>
    </p:spTree>
    <p:extLst>
      <p:ext uri="{BB962C8B-B14F-4D97-AF65-F5344CB8AC3E}">
        <p14:creationId xmlns:p14="http://schemas.microsoft.com/office/powerpoint/2010/main" val="23355419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Though the term ‘high-deductible’ may seem scary for some to consider, an HSA-qualified high deductible health plan, when compared to traditional healthcare benefits, can be the most cost-effective choice.</a:t>
            </a:r>
          </a:p>
          <a:p>
            <a:endParaRPr lang="en-US" dirty="0"/>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When you get your benefit offerings during open enrollment, we recommend using a plan comparison calculator---which allows you to enter in details and see the cost comparison with your plan options and determine which will save you the most money.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800" b="0" i="0" dirty="0">
                <a:solidFill>
                  <a:srgbClr val="000000"/>
                </a:solidFill>
                <a:effectLst/>
                <a:latin typeface="Calibri" panose="020F0502020204030204" pitchFamily="34" charset="0"/>
              </a:rPr>
              <a:t>Going to www.comparemyhsa.com allows you to easily determine which plan is your best savings option.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Calibri"/>
            </a:endParaRPr>
          </a:p>
          <a:p>
            <a:endParaRPr lang="en-US" dirty="0"/>
          </a:p>
          <a:p>
            <a:endParaRPr lang="en-US" b="0" i="0" dirty="0">
              <a:solidFill>
                <a:srgbClr val="000000"/>
              </a:solidFill>
              <a:effectLst/>
              <a:latin typeface="Calibri"/>
              <a:cs typeface="Calibri"/>
            </a:endParaRPr>
          </a:p>
          <a:p>
            <a:endParaRPr lang="en-US" b="0" i="0" dirty="0">
              <a:solidFill>
                <a:srgbClr val="000000"/>
              </a:solidFill>
              <a:effectLst/>
              <a:latin typeface="Calibri"/>
              <a:cs typeface="Calibri"/>
            </a:endParaRPr>
          </a:p>
          <a:p>
            <a:endParaRPr lang="en-US" b="0" i="0" dirty="0">
              <a:solidFill>
                <a:srgbClr val="000000"/>
              </a:solidFill>
              <a:effectLst/>
              <a:latin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C8D85-238B-4E9A-BCE6-25F85031B07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23846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b="0" i="0" dirty="0">
                <a:solidFill>
                  <a:srgbClr val="444444"/>
                </a:solidFill>
                <a:effectLst/>
                <a:latin typeface="Calibri" panose="020F0502020204030204" pitchFamily="34" charset="0"/>
              </a:rPr>
              <a:t>The Internal Revenue Service determines the yearly contribution limits for individual and family HS.As.</a:t>
            </a:r>
          </a:p>
          <a:p>
            <a:pPr algn="l" rtl="0" fontAlgn="base"/>
            <a:endParaRPr lang="en-US" b="0" i="0" u="none" strike="noStrike" dirty="0">
              <a:solidFill>
                <a:srgbClr val="000000"/>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For 2025, the Single coverage contribution limit is $4,300</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And the Family coverage contribution limit is $8,550</a:t>
            </a:r>
          </a:p>
          <a:p>
            <a:pPr algn="l" rtl="0" fontAlgn="base"/>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Also—HSA members who are Age 55 and older can contribute an extra $1,000 each year</a:t>
            </a:r>
          </a:p>
          <a:p>
            <a:pPr algn="l" rtl="0" fontAlgn="base"/>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And remember that employer contributions are added in as part of your total yearly contribution limit.</a:t>
            </a:r>
          </a:p>
          <a:p>
            <a:pPr algn="l" rtl="0" fontAlgn="base"/>
            <a:endParaRPr lang="en-US" b="0" i="0" u="none" strike="noStrike" dirty="0">
              <a:solidFill>
                <a:srgbClr val="000000"/>
              </a:solidFill>
              <a:effectLst/>
              <a:latin typeface="Calibri" panose="020F0502020204030204" pitchFamily="34" charset="0"/>
            </a:endParaRPr>
          </a:p>
          <a:p>
            <a:pPr algn="l" rtl="0" fontAlgn="base"/>
            <a:endParaRPr lang="en-US" b="0" i="0" dirty="0">
              <a:solidFill>
                <a:srgbClr val="444444"/>
              </a:solidFill>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317943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dirty="0">
                <a:solidFill>
                  <a:srgbClr val="000000"/>
                </a:solidFill>
                <a:effectLst/>
                <a:latin typeface="Calibri" panose="020F0502020204030204" pitchFamily="34" charset="0"/>
              </a:rPr>
              <a:t>For a family who maximizes their yearly contribution, they can save more than $1,700 and spend their HSA funds on qualified medical expenses like:</a:t>
            </a:r>
          </a:p>
          <a:p>
            <a:pPr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Health insurance deductibles and coinsurance…</a:t>
            </a:r>
            <a:r>
              <a:rPr lang="en-US" sz="1800" b="0" i="0" dirty="0">
                <a:solidFill>
                  <a:srgbClr val="000000"/>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Medical treatments</a:t>
            </a:r>
          </a:p>
          <a:p>
            <a:pPr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Prescription medication…</a:t>
            </a:r>
            <a:r>
              <a:rPr lang="en-US" sz="1800" b="0" i="0" dirty="0">
                <a:solidFill>
                  <a:srgbClr val="000000"/>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Everyday items such as cold medicine, allergy medicine and other over-the counter medications…</a:t>
            </a:r>
            <a:r>
              <a:rPr lang="en-US" sz="1800" b="0" i="0" dirty="0">
                <a:solidFill>
                  <a:srgbClr val="000000"/>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And also vision and dental expenses that may not be covered by your health plan.</a:t>
            </a:r>
            <a:endParaRPr lang="en-US" sz="1800" b="0" i="0" dirty="0">
              <a:solidFill>
                <a:srgbClr val="444444"/>
              </a:solidFill>
              <a:effectLst/>
              <a:latin typeface="Arial" panose="020B0604020202020204" pitchFamily="34" charset="0"/>
            </a:endParaRPr>
          </a:p>
          <a:p>
            <a:pPr>
              <a:defRPr/>
            </a:pPr>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638726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dirty="0">
                <a:solidFill>
                  <a:srgbClr val="000000"/>
                </a:solidFill>
                <a:effectLst/>
                <a:latin typeface="Calibri"/>
                <a:cs typeface="Calibri"/>
              </a:rPr>
              <a:t>​</a:t>
            </a:r>
            <a:endParaRPr lang="en-US" b="0" i="0" dirty="0">
              <a:solidFill>
                <a:srgbClr val="444444"/>
              </a:solidFill>
              <a:effectLst/>
              <a:latin typeface="Calibri"/>
              <a:cs typeface="Calibri"/>
            </a:endParaRPr>
          </a:p>
          <a:p>
            <a:r>
              <a:rPr lang="en-US" dirty="0"/>
              <a:t>All contributions to the account, including employer contributions count towards your maximum limit. If you are wanting to maximize your contributions you will add the amount you want to contribute to your Employer’s contribution to reach the maximum limit. </a:t>
            </a:r>
          </a:p>
          <a:p>
            <a:endParaRPr lang="en-US" dirty="0">
              <a:solidFill>
                <a:srgbClr val="000000"/>
              </a:solidFill>
              <a:latin typeface="Calibri"/>
              <a:cs typeface="Calibri"/>
            </a:endParaRPr>
          </a:p>
          <a:p>
            <a:pPr algn="l"/>
            <a:r>
              <a:rPr lang="en-US" b="0" i="0" u="none" strike="noStrike" dirty="0">
                <a:solidFill>
                  <a:srgbClr val="000000"/>
                </a:solidFill>
                <a:effectLst/>
                <a:latin typeface="Calibri"/>
                <a:cs typeface="Calibri"/>
              </a:rPr>
              <a:t>Because your employer contributes ____________________, if you are on an individual HSA, you’d need to contribute ____________ in order to reach the maximum contribution limit.</a:t>
            </a:r>
            <a:r>
              <a:rPr lang="en-US" b="0" i="0" dirty="0">
                <a:solidFill>
                  <a:srgbClr val="000000"/>
                </a:solidFill>
                <a:effectLst/>
                <a:latin typeface="Calibri"/>
                <a:cs typeface="Calibri"/>
              </a:rPr>
              <a:t>​</a:t>
            </a:r>
            <a:endParaRPr lang="en-US" b="0" i="0" dirty="0">
              <a:solidFill>
                <a:srgbClr val="444444"/>
              </a:solidFill>
              <a:effectLst/>
              <a:latin typeface="Calibri"/>
              <a:cs typeface="Calibri"/>
            </a:endParaRPr>
          </a:p>
          <a:p>
            <a:pPr algn="l" rtl="0" fontAlgn="base"/>
            <a:r>
              <a:rPr lang="en-US" b="0" i="0" dirty="0">
                <a:solidFill>
                  <a:srgbClr val="000000"/>
                </a:solidFill>
                <a:effectLst/>
                <a:latin typeface="Calibri"/>
                <a:cs typeface="Calibri"/>
              </a:rPr>
              <a:t>​</a:t>
            </a:r>
            <a:endParaRPr lang="en-US" b="0" i="0" dirty="0">
              <a:solidFill>
                <a:srgbClr val="444444"/>
              </a:solidFill>
              <a:effectLst/>
              <a:latin typeface="Calibri"/>
              <a:cs typeface="Calibri"/>
            </a:endParaRPr>
          </a:p>
          <a:p>
            <a:pPr algn="l" rtl="0" fontAlgn="base"/>
            <a:endParaRPr lang="en-US" b="0" i="0" dirty="0">
              <a:solidFill>
                <a:srgbClr val="000000"/>
              </a:solidFill>
              <a:effectLst/>
              <a:latin typeface="Calibri" panose="020F0502020204030204" pitchFamily="34" charset="0"/>
              <a:cs typeface="Calibri"/>
            </a:endParaRPr>
          </a:p>
          <a:p>
            <a:pPr algn="l" rtl="0" fontAlgn="base"/>
            <a:r>
              <a:rPr lang="en-US" b="0" i="0" dirty="0">
                <a:solidFill>
                  <a:srgbClr val="000000"/>
                </a:solidFill>
                <a:effectLst/>
                <a:latin typeface="Calibri"/>
                <a:cs typeface="Calibri"/>
              </a:rPr>
              <a:t>​</a:t>
            </a:r>
            <a:endParaRPr lang="en-US" b="0" i="0" dirty="0">
              <a:solidFill>
                <a:srgbClr val="444444"/>
              </a:solidFill>
              <a:effectLst/>
              <a:latin typeface="Calibri"/>
              <a:cs typeface="Calibri"/>
            </a:endParaRPr>
          </a:p>
          <a:p>
            <a:pPr algn="l" rtl="0" fontAlgn="base"/>
            <a:r>
              <a:rPr lang="en-US" b="0" i="0" dirty="0">
                <a:solidFill>
                  <a:srgbClr val="000000"/>
                </a:solidFill>
                <a:effectLst/>
                <a:latin typeface="Calibri"/>
                <a:cs typeface="Calibri"/>
              </a:rPr>
              <a:t>​</a:t>
            </a:r>
            <a:endParaRPr lang="en-US" b="0" i="0" dirty="0">
              <a:solidFill>
                <a:srgbClr val="444444"/>
              </a:solidFill>
              <a:effectLst/>
              <a:latin typeface="Calibri"/>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192429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a:p>
            <a:pPr algn="l" rtl="0" fontAlgn="base"/>
            <a:r>
              <a:rPr lang="en-US" b="0" i="0" u="none" strike="noStrike">
                <a:solidFill>
                  <a:srgbClr val="000000"/>
                </a:solidFill>
                <a:effectLst/>
                <a:latin typeface="Calibri" panose="020F0502020204030204" pitchFamily="34" charset="0"/>
              </a:rPr>
              <a:t>If you’re on a family HSA, because your employer contributes ______________________ , then you’ll need to contribute ____________ to reach the maximum contribution limit.</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Calibri" panose="020F0502020204030204" pitchFamily="34" charset="0"/>
              </a:rPr>
              <a:t>Note that the 55+ additional catch-up contribution of $1,000 doesn’t apply to the maximum amount. It is in addition to the contribution limit if you are eligible.</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endParaRPr lang="en-US"/>
          </a:p>
        </p:txBody>
      </p:sp>
      <p:sp>
        <p:nvSpPr>
          <p:cNvPr id="4" name="Slide Number Placeholder 3"/>
          <p:cNvSpPr>
            <a:spLocks noGrp="1"/>
          </p:cNvSpPr>
          <p:nvPr>
            <p:ph type="sldNum" sz="quarter" idx="5"/>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03791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609585">
              <a:lnSpc>
                <a:spcPts val="5147"/>
              </a:lnSpc>
              <a:spcBef>
                <a:spcPts val="0"/>
              </a:spcBef>
              <a:defRPr/>
            </a:pPr>
            <a:r>
              <a:rPr lang="en-US" sz="1800" dirty="0">
                <a:solidFill>
                  <a:srgbClr val="4F2883"/>
                </a:solidFill>
                <a:latin typeface="Arial"/>
                <a:cs typeface="Arial"/>
              </a:rPr>
              <a:t>Which benefits make you likely to enroll in a high deductible health plan and a health savings account?</a:t>
            </a:r>
          </a:p>
          <a:p>
            <a:pPr defTabSz="609585">
              <a:lnSpc>
                <a:spcPts val="5147"/>
              </a:lnSpc>
              <a:spcBef>
                <a:spcPts val="0"/>
              </a:spcBef>
              <a:defRPr/>
            </a:pPr>
            <a:endParaRPr lang="en-US" sz="1800" dirty="0">
              <a:solidFill>
                <a:srgbClr val="4F2883"/>
              </a:solidFill>
              <a:latin typeface="Arial" panose="020B0604020202020204" pitchFamily="34" charset="0"/>
              <a:cs typeface="Arial" panose="020B0604020202020204" pitchFamily="34" charset="0"/>
            </a:endParaRPr>
          </a:p>
          <a:p>
            <a:pPr marL="342900" indent="-342900" defTabSz="609585">
              <a:lnSpc>
                <a:spcPts val="5147"/>
              </a:lnSpc>
              <a:spcBef>
                <a:spcPts val="0"/>
              </a:spcBef>
              <a:buAutoNum type="alphaUcPeriod"/>
              <a:defRPr/>
            </a:pPr>
            <a:r>
              <a:rPr lang="en-US" sz="1800">
                <a:solidFill>
                  <a:srgbClr val="4F2883"/>
                </a:solidFill>
                <a:latin typeface="Arial"/>
                <a:cs typeface="Arial"/>
              </a:rPr>
              <a:t>Choose lower </a:t>
            </a:r>
            <a:r>
              <a:rPr lang="en-US" sz="1800" dirty="0">
                <a:solidFill>
                  <a:srgbClr val="4F2883"/>
                </a:solidFill>
                <a:latin typeface="Arial"/>
                <a:cs typeface="Arial"/>
              </a:rPr>
              <a:t>healthcare insurance premiums</a:t>
            </a:r>
          </a:p>
          <a:p>
            <a:pPr marL="342900" indent="-342900" defTabSz="609585">
              <a:lnSpc>
                <a:spcPts val="5147"/>
              </a:lnSpc>
              <a:spcBef>
                <a:spcPts val="0"/>
              </a:spcBef>
              <a:buAutoNum type="alphaUcPeriod"/>
              <a:defRPr/>
            </a:pPr>
            <a:r>
              <a:rPr lang="en-US" sz="1800" dirty="0">
                <a:solidFill>
                  <a:srgbClr val="4F2883"/>
                </a:solidFill>
                <a:latin typeface="Arial"/>
                <a:cs typeface="Arial"/>
              </a:rPr>
              <a:t>Create a healthcare emergency safety net</a:t>
            </a:r>
          </a:p>
          <a:p>
            <a:pPr marL="342900" indent="-342900" defTabSz="609585">
              <a:lnSpc>
                <a:spcPts val="5147"/>
              </a:lnSpc>
              <a:spcBef>
                <a:spcPts val="0"/>
              </a:spcBef>
              <a:buAutoNum type="alphaUcPeriod"/>
              <a:defRPr/>
            </a:pPr>
            <a:r>
              <a:rPr lang="en-US" sz="1800" dirty="0">
                <a:solidFill>
                  <a:srgbClr val="4F2883"/>
                </a:solidFill>
                <a:latin typeface="Arial"/>
                <a:cs typeface="Arial"/>
              </a:rPr>
              <a:t>Invest your HSA in low-cost mutual funds</a:t>
            </a:r>
          </a:p>
          <a:p>
            <a:pPr marL="342900" indent="-342900" defTabSz="609585">
              <a:lnSpc>
                <a:spcPts val="5147"/>
              </a:lnSpc>
              <a:spcBef>
                <a:spcPts val="0"/>
              </a:spcBef>
              <a:buAutoNum type="alphaUcPeriod"/>
              <a:defRPr/>
            </a:pPr>
            <a:r>
              <a:rPr lang="en-US" sz="1800" dirty="0">
                <a:solidFill>
                  <a:srgbClr val="4F2883"/>
                </a:solidFill>
                <a:latin typeface="Arial"/>
                <a:cs typeface="Arial"/>
              </a:rPr>
              <a:t>Money in your HSA rolls over each year, every year</a:t>
            </a:r>
          </a:p>
          <a:p>
            <a:pPr marL="342900" indent="-342900" defTabSz="609585">
              <a:lnSpc>
                <a:spcPts val="5147"/>
              </a:lnSpc>
              <a:spcBef>
                <a:spcPts val="0"/>
              </a:spcBef>
              <a:buAutoNum type="alphaUcPeriod"/>
              <a:defRPr/>
            </a:pPr>
            <a:endParaRPr lang="en-US" sz="1800" dirty="0">
              <a:solidFill>
                <a:srgbClr val="4F2883"/>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642913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endParaRPr lang="en-US" sz="1200" kern="1200">
              <a:solidFill>
                <a:schemeClr val="tx1"/>
              </a:solidFill>
              <a:effectLst/>
              <a:ea typeface="+mn-ea"/>
              <a:cs typeface="+mn-cs"/>
            </a:endParaRPr>
          </a:p>
          <a:p>
            <a:r>
              <a:rPr lang="en-US" dirty="0">
                <a:cs typeface="Calibri"/>
              </a:rPr>
              <a:t>All of the benefits of an HSA allow you to keep your money and take ownership of your healthcare.</a:t>
            </a:r>
          </a:p>
        </p:txBody>
      </p:sp>
      <p:sp>
        <p:nvSpPr>
          <p:cNvPr id="4" name="Slide Number Placeholder 3"/>
          <p:cNvSpPr>
            <a:spLocks noGrp="1"/>
          </p:cNvSpPr>
          <p:nvPr>
            <p:ph type="sldNum" sz="quarter" idx="5"/>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821357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u="none" strike="noStrike" dirty="0">
                <a:solidFill>
                  <a:srgbClr val="000000"/>
                </a:solidFill>
                <a:effectLst/>
                <a:latin typeface="Calibri" panose="020F0502020204030204" pitchFamily="34" charset="0"/>
              </a:rPr>
              <a:t>In addition to using your HSA to cover your current health care needs, HSAs are also a way to build up your retirement funds for health care needs.</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Instead of paying taxes, the money is yours to use on your medical needs, or even just to save for the future. If you’re maxing out your 401(k) and Individual Retirement Account contributions and are looking for another place to invest in your future, your HSA is a great place to start.</a:t>
            </a:r>
          </a:p>
          <a:p>
            <a:pPr algn="l" rtl="0" fontAlgn="base"/>
            <a:endParaRPr lang="en-US" b="0" i="0" u="none" strike="noStrike" dirty="0">
              <a:solidFill>
                <a:srgbClr val="000000"/>
              </a:solidFill>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67179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u="none" strike="noStrike" dirty="0">
                <a:solidFill>
                  <a:srgbClr val="000000"/>
                </a:solidFill>
                <a:effectLst/>
                <a:latin typeface="Calibri" panose="020F0502020204030204" pitchFamily="34" charset="0"/>
              </a:rPr>
              <a:t>Let’s see how an HSA can be used for individuals and families.</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In her late 20s, Camilla is healthy and rarely goes to the doctor except for yearly physicals. When comparing options, she realizes these visits are 100% covered with the HSA-qualified health plan and she can save money each pay period on premiums compared to the traditional plan she is offered. </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If you don’t want to contribute the maximum amount, Health Savings Accounts provide a flexible way to only save what you need for your estimated health care costs and still benefit from the triple tax savings. </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marL="0" marR="0" lvl="0" indent="0" algn="l" defTabSz="457189" rtl="0" eaLnBrk="1" fontAlgn="auto" latinLnBrk="0" hangingPunct="1">
              <a:lnSpc>
                <a:spcPct val="100000"/>
              </a:lnSpc>
              <a:spcBef>
                <a:spcPts val="0"/>
              </a:spcBef>
              <a:spcAft>
                <a:spcPts val="0"/>
              </a:spcAft>
              <a:buClrTx/>
              <a:buSzTx/>
              <a:buFontTx/>
              <a:buNone/>
              <a:tabLst/>
              <a:defRPr/>
            </a:pPr>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43476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u="none" strike="noStrike" dirty="0">
                <a:solidFill>
                  <a:srgbClr val="000000"/>
                </a:solidFill>
                <a:effectLst/>
                <a:latin typeface="Calibri" panose="020F0502020204030204" pitchFamily="34" charset="0"/>
              </a:rPr>
              <a:t>One late summer evening while enjoying a bike ride through town, she’s involved in an accident. </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After being treated, Camilla calls HealthEquity and the representative assures her that she can use the funds in her HSA to pay for the visit. </a:t>
            </a:r>
          </a:p>
          <a:p>
            <a:pPr algn="l" rtl="0" fontAlgn="base"/>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When she receives the bill she is able to use her HSA funds to cover her costs from the injury. HSAs are a great way for you to build up an emergency health fund that you can use for unexpected health care needs.</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Note that if Camilla’s accident had happened in January, then she wouldn’t have the $700 in her Health Savings Account because her contributions don’t begin until the first payroll of the new year.</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Camila could pay the $700 out of pocket and build up her HSA balance. She could then reimburse herself by submitting the receipt or Explanation of Benefits once her Health Savings Account has a balance to cover this bill.</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You can pay out of pocket for medical expenses months or years later; provided the expense occurred after you opened an HSA, there’s no time limit.</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 </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endParaRPr lang="en-US" b="0" i="0" dirty="0">
              <a:solidFill>
                <a:srgbClr val="000000"/>
              </a:solidFill>
              <a:effectLst/>
              <a:latin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C8D85-238B-4E9A-BCE6-25F85031B07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21555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0" i="0" u="none" strike="noStrike" dirty="0">
                <a:solidFill>
                  <a:srgbClr val="0A0A0A"/>
                </a:solidFill>
                <a:effectLst/>
                <a:latin typeface="museo-sans"/>
              </a:rPr>
              <a:t>HSAs are tax-advantaged, member-owned accounts that let you save pre-tax dollars for current and future </a:t>
            </a:r>
            <a:r>
              <a:rPr lang="en-US" sz="1800" b="0" i="0" u="sng" strike="noStrike" dirty="0">
                <a:solidFill>
                  <a:srgbClr val="2A2C2C"/>
                </a:solidFill>
                <a:effectLst/>
                <a:latin typeface="museo-sans"/>
              </a:rPr>
              <a:t>HSA-qualified expenses.</a:t>
            </a:r>
            <a:r>
              <a:rPr lang="en-US" sz="1800" b="0" i="0" u="none" strike="noStrike" dirty="0">
                <a:solidFill>
                  <a:srgbClr val="0A0A0A"/>
                </a:solidFill>
                <a:effectLst/>
                <a:latin typeface="museo-sans"/>
              </a:rPr>
              <a:t> You can invest</a:t>
            </a:r>
            <a:r>
              <a:rPr lang="en-US" sz="1800" b="0" i="0" u="none" strike="noStrike" dirty="0">
                <a:solidFill>
                  <a:srgbClr val="1F1F1F"/>
                </a:solidFill>
                <a:effectLst/>
                <a:latin typeface="museo-sans"/>
              </a:rPr>
              <a:t> your HSA funds </a:t>
            </a:r>
            <a:r>
              <a:rPr lang="en-US" sz="1800" b="0" i="0" u="none" strike="noStrike" dirty="0">
                <a:solidFill>
                  <a:srgbClr val="0A0A0A"/>
                </a:solidFill>
                <a:effectLst/>
                <a:latin typeface="museo-sans"/>
              </a:rPr>
              <a:t>in mutual funds tax-free—and your funds never expire.</a:t>
            </a:r>
            <a:r>
              <a:rPr lang="en-US" sz="1800" b="0" i="0" dirty="0">
                <a:solidFill>
                  <a:srgbClr val="0A0A0A"/>
                </a:solidFill>
                <a:effectLst/>
                <a:latin typeface="museo-sans"/>
              </a:rPr>
              <a:t>​</a:t>
            </a:r>
            <a:endParaRPr lang="en-US" sz="1800" b="0" i="0" dirty="0">
              <a:solidFill>
                <a:srgbClr val="444444"/>
              </a:solidFill>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BAC328FC-691A-415A-85EC-F23630936831}" type="slidenum">
              <a:rPr lang="en-US" smtClean="0"/>
              <a:t>2</a:t>
            </a:fld>
            <a:endParaRPr lang="en-US"/>
          </a:p>
        </p:txBody>
      </p:sp>
    </p:spTree>
    <p:extLst>
      <p:ext uri="{BB962C8B-B14F-4D97-AF65-F5344CB8AC3E}">
        <p14:creationId xmlns:p14="http://schemas.microsoft.com/office/powerpoint/2010/main" val="25057845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u="none" strike="noStrike" dirty="0">
                <a:solidFill>
                  <a:srgbClr val="000000"/>
                </a:solidFill>
                <a:effectLst/>
                <a:latin typeface="Calibri" panose="020F0502020204030204" pitchFamily="34" charset="0"/>
              </a:rPr>
              <a:t>Next, let’s meet Evan and Mia.</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They are expecting their second child in July, and their HSA-qualified plan year begins on January 1st. </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 </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Their family plan has a deductible and includes a small percentage payment of coinsurance until their out-of-pocket maximum is met. </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They decide to contribute $8,000 into their HSA to cover the medical expenses associated with the birth of their child.  They start their HSA contributions high for each paycheck, so by July 1, they will have deposited their total deductible amount in their HSA. That way, when they receive the bills from the birth, they will have funds in their HSA to cover the whole deductible.  </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rtl="0" fontAlgn="base"/>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82632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2800" b="0" i="0" u="none" strike="noStrike" dirty="0">
                <a:solidFill>
                  <a:srgbClr val="000000"/>
                </a:solidFill>
                <a:effectLst/>
                <a:latin typeface="Calibri" panose="020F0502020204030204" pitchFamily="34" charset="0"/>
              </a:rPr>
              <a:t>In July, their beautiful child Benjamin is born, and they are delighted. As planned, they reached their deductible using tax-free HSA distributions.</a:t>
            </a:r>
            <a:endParaRPr lang="en-US" sz="2800" b="0" i="0" dirty="0">
              <a:solidFill>
                <a:srgbClr val="444444"/>
              </a:solidFill>
              <a:effectLst/>
              <a:latin typeface="Calibri" panose="020F0502020204030204" pitchFamily="34" charset="0"/>
            </a:endParaRPr>
          </a:p>
          <a:p>
            <a:pPr algn="l" rtl="0" fontAlgn="base"/>
            <a:r>
              <a:rPr lang="en-US" sz="2800" b="0" i="0" dirty="0">
                <a:solidFill>
                  <a:srgbClr val="000000"/>
                </a:solidFill>
                <a:effectLst/>
                <a:latin typeface="Calibri" panose="020F0502020204030204" pitchFamily="34" charset="0"/>
              </a:rPr>
              <a:t>​</a:t>
            </a:r>
            <a:endParaRPr lang="en-US" sz="2800" b="0" i="0" dirty="0">
              <a:solidFill>
                <a:srgbClr val="444444"/>
              </a:solidFill>
              <a:effectLst/>
              <a:latin typeface="Calibri" panose="020F0502020204030204" pitchFamily="34" charset="0"/>
            </a:endParaRPr>
          </a:p>
          <a:p>
            <a:pPr algn="l" rtl="0" fontAlgn="base"/>
            <a:r>
              <a:rPr lang="en-US" sz="2800" b="0" i="0" u="none" strike="noStrike" dirty="0">
                <a:solidFill>
                  <a:srgbClr val="000000"/>
                </a:solidFill>
                <a:effectLst/>
                <a:latin typeface="Calibri" panose="020F0502020204030204" pitchFamily="34" charset="0"/>
              </a:rPr>
              <a:t>After paying their bills, they adjust their HSA contributions to reach the maximum yearly contribution limit and cover any costs of coinsurance. </a:t>
            </a:r>
            <a:r>
              <a:rPr lang="en-US" sz="2800" b="0" i="0" dirty="0">
                <a:solidFill>
                  <a:srgbClr val="000000"/>
                </a:solidFill>
                <a:effectLst/>
                <a:latin typeface="Calibri" panose="020F0502020204030204" pitchFamily="34" charset="0"/>
              </a:rPr>
              <a:t>​</a:t>
            </a:r>
            <a:endParaRPr lang="en-US" sz="2800" b="0" i="0" dirty="0">
              <a:solidFill>
                <a:srgbClr val="444444"/>
              </a:solidFill>
              <a:effectLst/>
              <a:latin typeface="Calibri" panose="020F0502020204030204" pitchFamily="34" charset="0"/>
            </a:endParaRPr>
          </a:p>
          <a:p>
            <a:pPr algn="l" rtl="0" fontAlgn="base"/>
            <a:r>
              <a:rPr lang="en-US" sz="2800" b="0" i="0" dirty="0">
                <a:solidFill>
                  <a:srgbClr val="000000"/>
                </a:solidFill>
                <a:effectLst/>
                <a:latin typeface="Calibri" panose="020F0502020204030204" pitchFamily="34" charset="0"/>
              </a:rPr>
              <a:t>​</a:t>
            </a:r>
            <a:endParaRPr lang="en-US" sz="2800" b="0" i="0" dirty="0">
              <a:solidFill>
                <a:srgbClr val="444444"/>
              </a:solidFill>
              <a:effectLst/>
              <a:latin typeface="Calibri" panose="020F0502020204030204" pitchFamily="34" charset="0"/>
            </a:endParaRPr>
          </a:p>
          <a:p>
            <a:pPr algn="l" rtl="0" fontAlgn="base"/>
            <a:r>
              <a:rPr lang="en-US" sz="2800" b="0" i="0" u="none" strike="noStrike" dirty="0">
                <a:solidFill>
                  <a:srgbClr val="000000"/>
                </a:solidFill>
                <a:effectLst/>
                <a:latin typeface="Calibri" panose="020F0502020204030204" pitchFamily="34" charset="0"/>
              </a:rPr>
              <a:t>After paying for their healthcare expenses, they realize they can rollover and invest up to $</a:t>
            </a:r>
            <a:r>
              <a:rPr lang="en-US" sz="2800" b="1" dirty="0">
                <a:solidFill>
                  <a:schemeClr val="accent1"/>
                </a:solidFill>
                <a:latin typeface="Arial" panose="020B0604020202020204" pitchFamily="34" charset="0"/>
                <a:cs typeface="Arial" panose="020B0604020202020204" pitchFamily="34" charset="0"/>
              </a:rPr>
              <a:t>3,000</a:t>
            </a:r>
            <a:r>
              <a:rPr lang="en-US" sz="2800" b="0" i="0" u="none" strike="noStrike" dirty="0">
                <a:solidFill>
                  <a:srgbClr val="000000"/>
                </a:solidFill>
                <a:effectLst/>
                <a:latin typeface="Calibri" panose="020F0502020204030204" pitchFamily="34" charset="0"/>
              </a:rPr>
              <a:t> in their HSA.  With two young children in the home, there’s no limit to the useful ways an HSA can help them save!  </a:t>
            </a:r>
            <a:r>
              <a:rPr lang="en-US" sz="2800" b="0" i="0" dirty="0">
                <a:solidFill>
                  <a:srgbClr val="000000"/>
                </a:solidFill>
                <a:effectLst/>
                <a:latin typeface="Calibri" panose="020F0502020204030204" pitchFamily="34" charset="0"/>
              </a:rPr>
              <a:t>​</a:t>
            </a:r>
            <a:endParaRPr lang="en-US" sz="2800" b="0" i="0" dirty="0">
              <a:solidFill>
                <a:srgbClr val="444444"/>
              </a:solidFill>
              <a:effectLst/>
              <a:latin typeface="Calibri" panose="020F0502020204030204" pitchFamily="34" charset="0"/>
            </a:endParaRPr>
          </a:p>
          <a:p>
            <a:pPr algn="l" rtl="0" fontAlgn="base"/>
            <a:r>
              <a:rPr lang="en-US" sz="2800" b="0" i="0" u="none" strike="noStrike" dirty="0">
                <a:solidFill>
                  <a:srgbClr val="000000"/>
                </a:solidFill>
                <a:effectLst/>
                <a:latin typeface="Calibri" panose="020F0502020204030204" pitchFamily="34" charset="0"/>
              </a:rPr>
              <a:t> </a:t>
            </a:r>
            <a:endParaRPr lang="en-US" sz="2800" b="0" i="0" dirty="0">
              <a:solidFill>
                <a:srgbClr val="444444"/>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C8D85-238B-4E9A-BCE6-25F85031B07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98915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So how do you get an HSA? </a:t>
            </a:r>
            <a:endParaRPr lang="en-US" b="0" i="0" dirty="0">
              <a:solidFill>
                <a:srgbClr val="444444"/>
              </a:solidFill>
              <a:effectLst/>
              <a:latin typeface="Calibri" panose="020F0502020204030204" pitchFamily="34" charset="0"/>
            </a:endParaRPr>
          </a:p>
          <a:p>
            <a:pPr algn="l" rtl="0" fontAlgn="base"/>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You must meet specific qualifications:</a:t>
            </a:r>
          </a:p>
          <a:p>
            <a:pPr algn="l" rtl="0" fontAlgn="base"/>
            <a:endParaRPr lang="en-US" b="0" i="0" u="none" strike="noStrike" dirty="0">
              <a:solidFill>
                <a:srgbClr val="000000"/>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Check that you’re covered only by an HSA-qualified high deductible health plan and that you do not have other health coverage (including spouse’s non-HSA plan, Medicare, Tricare, or a traditional health plan) </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Verify you don’t have access to a healthcare flexible spending account even through your spouse.  </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Make sure you’re not claimed as a dependent on anyone’s tax returns </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endParaRPr lang="en-US" b="0" i="0" dirty="0">
              <a:solidFill>
                <a:srgbClr val="000000"/>
              </a:solidFill>
              <a:effectLst/>
              <a:latin typeface="Calibri" panose="020F0502020204030204" pitchFamily="34" charset="0"/>
            </a:endParaRPr>
          </a:p>
          <a:p>
            <a:pPr algn="l" rtl="0" fontAlgn="base"/>
            <a:r>
              <a:rPr lang="en-US" b="0" i="0" dirty="0">
                <a:solidFill>
                  <a:srgbClr val="000000"/>
                </a:solidFill>
                <a:effectLst/>
                <a:latin typeface="Calibri" panose="020F0502020204030204" pitchFamily="34" charset="0"/>
              </a:rPr>
              <a:t>You are not enrolled in Medicare</a:t>
            </a:r>
          </a:p>
          <a:p>
            <a:pPr algn="l" rtl="0" fontAlgn="base"/>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And you must be at least 18 years old </a:t>
            </a:r>
            <a:endParaRPr lang="en-US" b="0" i="0" dirty="0">
              <a:solidFill>
                <a:srgbClr val="444444"/>
              </a:solidFill>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BAC328FC-691A-415A-85EC-F23630936831}" type="slidenum">
              <a:rPr lang="en-US" smtClean="0"/>
              <a:t>22</a:t>
            </a:fld>
            <a:endParaRPr lang="en-US"/>
          </a:p>
        </p:txBody>
      </p:sp>
    </p:spTree>
    <p:extLst>
      <p:ext uri="{BB962C8B-B14F-4D97-AF65-F5344CB8AC3E}">
        <p14:creationId xmlns:p14="http://schemas.microsoft.com/office/powerpoint/2010/main" val="978358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A0A0A"/>
                </a:solidFill>
                <a:latin typeface="museo-sans"/>
              </a:rPr>
              <a:t>HealthEquity makes saving, spending or investing your HSA easy, with our 24/7 member services’ availability, easy access mobile app, hassle-free payment and reimbursement, and simple investing from the Investment desktop or HealthEquity mobile app.</a:t>
            </a:r>
          </a:p>
          <a:p>
            <a:endParaRPr lang="en-US" dirty="0">
              <a:solidFill>
                <a:srgbClr val="0A0A0A"/>
              </a:solidFill>
              <a:latin typeface="museo-sans"/>
            </a:endParaRPr>
          </a:p>
          <a:p>
            <a:r>
              <a:rPr lang="en-US" dirty="0">
                <a:solidFill>
                  <a:srgbClr val="0A0A0A"/>
                </a:solidFill>
                <a:latin typeface="museo-sans"/>
              </a:rPr>
              <a:t>You can manage your investment account and Health Savings Account for your eligible expenses on the mobile app. It’s easy to submit a claim, check balances, and add documents to your account in the app.</a:t>
            </a:r>
          </a:p>
          <a:p>
            <a:r>
              <a:rPr lang="en-US" dirty="0">
                <a:solidFill>
                  <a:srgbClr val="0A0A0A"/>
                </a:solidFill>
                <a:latin typeface="museo-sans"/>
              </a:rPr>
              <a:t>You can also use the bar code scanner and determine eligible items for your funds. </a:t>
            </a:r>
          </a:p>
        </p:txBody>
      </p:sp>
      <p:sp>
        <p:nvSpPr>
          <p:cNvPr id="4" name="Slide Number Placeholder 3"/>
          <p:cNvSpPr>
            <a:spLocks noGrp="1"/>
          </p:cNvSpPr>
          <p:nvPr>
            <p:ph type="sldNum" sz="quarter" idx="5"/>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578603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u="none" strike="noStrike" dirty="0">
                <a:solidFill>
                  <a:srgbClr val="000000"/>
                </a:solidFill>
                <a:effectLst/>
                <a:latin typeface="Calibri" panose="020F0502020204030204" pitchFamily="34" charset="0"/>
              </a:rPr>
              <a:t>It’s easy to sign up for, contribute, and use your HSA funds.</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444444"/>
                </a:solidFill>
                <a:effectLst/>
                <a:latin typeface="Calibri" panose="020F0502020204030204" pitchFamily="34" charset="0"/>
              </a:rPr>
              <a:t>​</a:t>
            </a:r>
            <a:r>
              <a:rPr lang="en-US" b="0" i="0" dirty="0">
                <a:solidFill>
                  <a:srgbClr val="444444"/>
                </a:solidFill>
                <a:effectLst/>
                <a:latin typeface="Calibri" panose="020F0502020204030204" pitchFamily="34" charset="0"/>
              </a:rPr>
              <a:t>​</a:t>
            </a:r>
          </a:p>
          <a:p>
            <a:pPr algn="l" rtl="0" fontAlgn="base"/>
            <a:r>
              <a:rPr lang="en-US" b="0" i="0" u="none" strike="noStrike" dirty="0">
                <a:solidFill>
                  <a:srgbClr val="000000"/>
                </a:solidFill>
                <a:effectLst/>
                <a:latin typeface="Calibri" panose="020F0502020204030204" pitchFamily="34" charset="0"/>
              </a:rPr>
              <a:t>First you want to make sure you’re aware of your enrollment dates and where you need to enroll.</a:t>
            </a:r>
            <a:r>
              <a:rPr lang="en-US" b="0" i="0" u="none" strike="noStrike" dirty="0">
                <a:solidFill>
                  <a:srgbClr val="444444"/>
                </a:solidFill>
                <a:effectLst/>
                <a:latin typeface="Calibri" panose="020F0502020204030204" pitchFamily="34" charset="0"/>
              </a:rPr>
              <a:t>​</a:t>
            </a:r>
            <a:r>
              <a:rPr lang="en-US" b="0" i="0" dirty="0">
                <a:solidFill>
                  <a:srgbClr val="444444"/>
                </a:solidFill>
                <a:effectLst/>
                <a:latin typeface="Calibri" panose="020F0502020204030204" pitchFamily="34" charset="0"/>
              </a:rPr>
              <a:t>​</a:t>
            </a:r>
          </a:p>
          <a:p>
            <a:pPr algn="l" rtl="0" fontAlgn="base"/>
            <a:endParaRPr lang="en-US" b="0" i="0" dirty="0">
              <a:solidFill>
                <a:srgbClr val="444444"/>
              </a:solidFill>
              <a:effectLst/>
              <a:latin typeface="Calibri" panose="020F0502020204030204" pitchFamily="34" charset="0"/>
            </a:endParaRPr>
          </a:p>
          <a:p>
            <a:pPr algn="l" rtl="0" fontAlgn="base"/>
            <a:r>
              <a:rPr lang="en-US" b="1" i="0" dirty="0">
                <a:solidFill>
                  <a:srgbClr val="444444"/>
                </a:solidFill>
                <a:effectLst/>
                <a:latin typeface="Calibri" panose="020F0502020204030204" pitchFamily="34" charset="0"/>
              </a:rPr>
              <a:t>**add specific enrollment dates, URL, qualified plan names</a:t>
            </a:r>
          </a:p>
          <a:p>
            <a:pPr algn="l" rtl="0" fontAlgn="base"/>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626362"/>
                </a:solidFill>
                <a:effectLst/>
                <a:latin typeface="Arial" panose="020B0604020202020204" pitchFamily="34" charset="0"/>
              </a:rPr>
              <a:t>Then choose your election amount for the year.</a:t>
            </a:r>
            <a:r>
              <a:rPr lang="en-US" b="0" i="0" dirty="0">
                <a:solidFill>
                  <a:srgbClr val="626362"/>
                </a:solidFill>
                <a:effectLst/>
                <a:latin typeface="Arial" panose="020B060402020202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444444"/>
                </a:solidFill>
                <a:effectLst/>
                <a:latin typeface="Arial" panose="020B0604020202020204" pitchFamily="34" charset="0"/>
              </a:rPr>
              <a:t>​</a:t>
            </a:r>
            <a:r>
              <a:rPr lang="en-US" b="0" i="0" dirty="0">
                <a:solidFill>
                  <a:srgbClr val="444444"/>
                </a:solidFill>
                <a:effectLst/>
                <a:latin typeface="Arial" panose="020B060402020202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626362"/>
                </a:solidFill>
                <a:effectLst/>
                <a:latin typeface="Arial" panose="020B0604020202020204" pitchFamily="34" charset="0"/>
              </a:rPr>
              <a:t>You’ll contribute pre-tax through payroll contributions and remember that you can use funds as you contribute them throughout the plan year.</a:t>
            </a:r>
            <a:r>
              <a:rPr lang="en-US" b="0" i="0" dirty="0">
                <a:solidFill>
                  <a:srgbClr val="626362"/>
                </a:solidFill>
                <a:effectLst/>
                <a:latin typeface="Arial" panose="020B060402020202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444444"/>
                </a:solidFill>
                <a:effectLst/>
                <a:latin typeface="Arial" panose="020B0604020202020204" pitchFamily="34" charset="0"/>
              </a:rPr>
              <a:t>​</a:t>
            </a:r>
            <a:r>
              <a:rPr lang="en-US" b="0" i="0" dirty="0">
                <a:solidFill>
                  <a:srgbClr val="444444"/>
                </a:solidFill>
                <a:effectLst/>
                <a:latin typeface="Arial" panose="020B060402020202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626362"/>
                </a:solidFill>
                <a:effectLst/>
                <a:latin typeface="Arial" panose="020B0604020202020204" pitchFamily="34" charset="0"/>
              </a:rPr>
              <a:t>You will also want to register and log in at www.healthequity.com/login to start using your account.</a:t>
            </a:r>
            <a:r>
              <a:rPr lang="en-US" b="0" i="0" dirty="0">
                <a:solidFill>
                  <a:srgbClr val="626362"/>
                </a:solidFill>
                <a:effectLst/>
                <a:latin typeface="Arial" panose="020B0604020202020204" pitchFamily="34" charset="0"/>
              </a:rPr>
              <a:t>​</a:t>
            </a:r>
            <a:endParaRPr lang="en-US" b="0" i="0" dirty="0">
              <a:solidFill>
                <a:srgbClr val="444444"/>
              </a:solidFill>
              <a:effectLst/>
              <a:latin typeface="Calibri" panose="020F0502020204030204" pitchFamily="34" charset="0"/>
            </a:endParaRPr>
          </a:p>
          <a:p>
            <a:pPr algn="l" rtl="0" fontAlgn="base"/>
            <a:r>
              <a:rPr lang="en-US" b="0" i="0" dirty="0">
                <a:solidFill>
                  <a:srgbClr val="626362"/>
                </a:solidFill>
                <a:effectLst/>
                <a:latin typeface="Arial" panose="020B0604020202020204" pitchFamily="34" charset="0"/>
              </a:rPr>
              <a:t>​</a:t>
            </a:r>
            <a:endParaRPr lang="en-US" b="0" i="0" dirty="0">
              <a:solidFill>
                <a:srgbClr val="444444"/>
              </a:solidFill>
              <a:effectLst/>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C8D85-238B-4E9A-BCE6-25F85031B07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6680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algn="l" rtl="0" fontAlgn="base"/>
            <a:r>
              <a:rPr lang="en-US" b="0" i="0" u="none" strike="noStrike">
                <a:solidFill>
                  <a:srgbClr val="000000"/>
                </a:solidFill>
                <a:effectLst/>
                <a:latin typeface="Calibri" panose="020F0502020204030204" pitchFamily="34" charset="0"/>
              </a:rPr>
              <a:t>Our Member Services team is available 24/7, 365 days a year to take your calls and respond to any questions that you have about your HealthEquity HSA account. </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Calibri" panose="020F0502020204030204" pitchFamily="34" charset="0"/>
              </a:rPr>
              <a:t>With the time remaining, let’s get your questions answered. I’ve already seen some great questions come through…</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endParaRPr lang="en-US"/>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5"/>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842112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dirty="0">
                <a:solidFill>
                  <a:srgbClr val="000000"/>
                </a:solidFill>
                <a:effectLst/>
                <a:latin typeface="Calibri" panose="020F0502020204030204" pitchFamily="34" charset="0"/>
              </a:rPr>
              <a:t>​</a:t>
            </a:r>
            <a:r>
              <a:rPr lang="en-US" b="0" i="0" u="none" strike="noStrike" dirty="0">
                <a:solidFill>
                  <a:srgbClr val="000000"/>
                </a:solidFill>
                <a:effectLst/>
                <a:latin typeface="Calibri" panose="020F0502020204030204" pitchFamily="34" charset="0"/>
              </a:rPr>
              <a:t>Combining a HealthEquity Health Savings Account (HSA) with an HSA-qualified health plan delivers incredible benefits.</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HSAs are the only triple-tax advantaged accounts available. HSAs allow you to: </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Contribute tax-deductible funds  </a:t>
            </a:r>
            <a:r>
              <a:rPr lang="en-US" sz="1800" b="0" i="0" dirty="0">
                <a:solidFill>
                  <a:srgbClr val="000000"/>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Grow tax-free earnings </a:t>
            </a:r>
            <a:r>
              <a:rPr lang="en-US" sz="1800" b="0" i="0" dirty="0">
                <a:solidFill>
                  <a:srgbClr val="000000"/>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And enjoy tax-free distributions (to cover qualified medical expenses)</a:t>
            </a:r>
            <a:r>
              <a:rPr lang="en-US" sz="1800" b="0" i="0" dirty="0">
                <a:solidFill>
                  <a:srgbClr val="000000"/>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endParaRPr lang="en-US" dirty="0">
              <a:solidFill>
                <a:srgbClr val="0A0A0A"/>
              </a:solidFill>
              <a:latin typeface="museo-sans"/>
            </a:endParaRPr>
          </a:p>
        </p:txBody>
      </p:sp>
      <p:sp>
        <p:nvSpPr>
          <p:cNvPr id="4" name="Slide Number Placeholder 3"/>
          <p:cNvSpPr>
            <a:spLocks noGrp="1"/>
          </p:cNvSpPr>
          <p:nvPr>
            <p:ph type="sldNum" sz="quarter" idx="5"/>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22106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u="none" strike="noStrike">
                <a:solidFill>
                  <a:srgbClr val="000000"/>
                </a:solidFill>
                <a:effectLst/>
                <a:latin typeface="Calibri" panose="020F0502020204030204" pitchFamily="34" charset="0"/>
              </a:rPr>
              <a:t>Hypothetically, let’s say you save 20% in taxes (between payroll taxes and federal and state income taxes) by contributing to your HSA.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u="none" strike="noStrike">
              <a:solidFill>
                <a:srgbClr val="000000"/>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u="none" strike="noStrike">
                <a:solidFill>
                  <a:srgbClr val="000000"/>
                </a:solidFill>
                <a:effectLst/>
                <a:latin typeface="Calibri" panose="020F0502020204030204" pitchFamily="34" charset="0"/>
              </a:rPr>
              <a:t>With an HSA those funds are not taxed and you keep all of your money to spend on healthcare needs now or later 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u="none" strike="noStrike">
                <a:solidFill>
                  <a:srgbClr val="000000"/>
                </a:solidFill>
                <a:effectLst/>
                <a:latin typeface="Calibri" panose="020F0502020204030204" pitchFamily="34" charset="0"/>
              </a:rPr>
              <a:t> </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endParaRPr lang="en-US"/>
          </a:p>
        </p:txBody>
      </p:sp>
      <p:sp>
        <p:nvSpPr>
          <p:cNvPr id="4" name="Slide Number Placeholder 3"/>
          <p:cNvSpPr>
            <a:spLocks noGrp="1"/>
          </p:cNvSpPr>
          <p:nvPr>
            <p:ph type="sldNum" sz="quarter" idx="5"/>
          </p:nvPr>
        </p:nvSpPr>
        <p:spPr/>
        <p:txBody>
          <a:bodyPr/>
          <a:lstStyle/>
          <a:p>
            <a:fld id="{BAC328FC-691A-415A-85EC-F23630936831}" type="slidenum">
              <a:rPr lang="en-US" smtClean="0"/>
              <a:t>4</a:t>
            </a:fld>
            <a:endParaRPr lang="en-US"/>
          </a:p>
        </p:txBody>
      </p:sp>
    </p:spTree>
    <p:extLst>
      <p:ext uri="{BB962C8B-B14F-4D97-AF65-F5344CB8AC3E}">
        <p14:creationId xmlns:p14="http://schemas.microsoft.com/office/powerpoint/2010/main" val="5852698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u="none" strike="noStrike" dirty="0">
                <a:solidFill>
                  <a:srgbClr val="000000"/>
                </a:solidFill>
                <a:effectLst/>
                <a:latin typeface="Calibri" panose="020F0502020204030204" pitchFamily="34" charset="0"/>
              </a:rPr>
              <a:t>You never lose your HSA dollars, so even if you’re only saving a small amount per month, those funds will grow into a medical care safety net for your healthcare needs.</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dirty="0">
                <a:solidFill>
                  <a:srgbClr val="000000"/>
                </a:solidFill>
                <a:effectLst/>
                <a:latin typeface="Calibri" panose="020F0502020204030204" pitchFamily="34" charset="0"/>
              </a:rPr>
              <a:t>Unlike an FSA, where you have to spend your contributed funds within the plan year, </a:t>
            </a:r>
            <a:r>
              <a:rPr lang="en-US" b="0" i="0" u="none" strike="noStrike" dirty="0">
                <a:solidFill>
                  <a:srgbClr val="000000"/>
                </a:solidFill>
                <a:effectLst/>
                <a:latin typeface="Calibri" panose="020F0502020204030204" pitchFamily="34" charset="0"/>
              </a:rPr>
              <a:t>money in your HSA rolls over year after year, even if you change health plans or employers. It’s important to know this account is yours, even if you move on to a new job, you don’t lose these funds.</a:t>
            </a:r>
            <a:endParaRPr lang="en-US" b="0" i="0" dirty="0">
              <a:solidFill>
                <a:srgbClr val="444444"/>
              </a:solidFill>
              <a:effectLst/>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891866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dirty="0">
                <a:solidFill>
                  <a:srgbClr val="3B3B3B"/>
                </a:solidFill>
                <a:effectLst/>
                <a:latin typeface="neue-haas-grotesk-text"/>
              </a:rPr>
              <a:t>Because of the tax savings on contributions, you can save on qualified medical expenses, including but not limited to the expenses seen here.</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dirty="0">
              <a:cs typeface="Calibri"/>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dirty="0">
                <a:cs typeface="Calibri"/>
              </a:rPr>
              <a:t>Check out the most common eligible expenses at HealthEquity.com/</a:t>
            </a:r>
            <a:r>
              <a:rPr lang="en-US" dirty="0" err="1">
                <a:cs typeface="Calibri"/>
              </a:rPr>
              <a:t>hsa-qme</a:t>
            </a:r>
            <a:r>
              <a:rPr lang="en-US" dirty="0">
                <a:cs typeface="Calibri"/>
              </a:rPr>
              <a:t>. And to make finding HSA-eligible products easier, head over to hsastore.com </a:t>
            </a:r>
            <a:r>
              <a:rPr lang="en-US" dirty="0"/>
              <a:t>for guaranteed eligibility on 2500+ products.</a:t>
            </a:r>
            <a:endParaRPr lang="en-US" dirty="0">
              <a:cs typeface="Calibri"/>
            </a:endParaRPr>
          </a:p>
          <a:p>
            <a:pPr algn="l" rtl="0" fontAlgn="base"/>
            <a:endParaRPr lang="en-US" b="0" i="0" u="none" strike="noStrike" dirty="0">
              <a:solidFill>
                <a:srgbClr val="3B3B3B"/>
              </a:solidFill>
              <a:effectLst/>
              <a:latin typeface="neue-haas-grotesk-text"/>
            </a:endParaRPr>
          </a:p>
        </p:txBody>
      </p:sp>
      <p:sp>
        <p:nvSpPr>
          <p:cNvPr id="4" name="Slide Number Placeholder 3"/>
          <p:cNvSpPr>
            <a:spLocks noGrp="1"/>
          </p:cNvSpPr>
          <p:nvPr>
            <p:ph type="sldNum" sz="quarter" idx="5"/>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926808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a:cs typeface="Calibri"/>
              </a:rPr>
              <a:t>One of the most frequently asked questions when people are selecting a healthcare account is Who can I spend my funds on?</a:t>
            </a:r>
          </a:p>
          <a:p>
            <a:br>
              <a:rPr lang="en-US" sz="1800">
                <a:cs typeface="Calibri"/>
              </a:rPr>
            </a:br>
            <a:r>
              <a:rPr lang="en-US" sz="1800">
                <a:cs typeface="Calibri"/>
              </a:rPr>
              <a:t>Take a moment to respond:</a:t>
            </a:r>
          </a:p>
          <a:p>
            <a:endParaRPr lang="en-US" sz="1800">
              <a:cs typeface="Calibri"/>
            </a:endParaRPr>
          </a:p>
          <a:p>
            <a:pPr marL="342900" indent="-342900">
              <a:buAutoNum type="alphaUcPeriod"/>
            </a:pPr>
            <a:r>
              <a:rPr lang="en-US" sz="1800">
                <a:cs typeface="Calibri"/>
              </a:rPr>
              <a:t>Yourself</a:t>
            </a:r>
          </a:p>
          <a:p>
            <a:pPr marL="342900" indent="-342900">
              <a:buAutoNum type="alphaUcPeriod"/>
            </a:pPr>
            <a:r>
              <a:rPr lang="en-US" sz="1800">
                <a:cs typeface="Calibri"/>
              </a:rPr>
              <a:t>Your spouse</a:t>
            </a:r>
          </a:p>
          <a:p>
            <a:pPr marL="342900" indent="-342900">
              <a:buAutoNum type="alphaUcPeriod"/>
            </a:pPr>
            <a:r>
              <a:rPr lang="en-US" sz="1800">
                <a:cs typeface="Calibri"/>
              </a:rPr>
              <a:t>Your eligible tax dependents</a:t>
            </a:r>
          </a:p>
          <a:p>
            <a:pPr marL="342900" indent="-342900">
              <a:buAutoNum type="alphaUcPeriod"/>
            </a:pPr>
            <a:r>
              <a:rPr lang="en-US" sz="1800">
                <a:cs typeface="Calibri"/>
              </a:rPr>
              <a:t>All of the above</a:t>
            </a:r>
          </a:p>
          <a:p>
            <a:pPr marL="342900" indent="-342900">
              <a:buAutoNum type="alphaUcPeriod"/>
            </a:pPr>
            <a:endParaRPr lang="en-US" sz="1800">
              <a:cs typeface="Calibri"/>
            </a:endParaRPr>
          </a:p>
        </p:txBody>
      </p:sp>
      <p:sp>
        <p:nvSpPr>
          <p:cNvPr id="4" name="Slide Number Placeholder 3"/>
          <p:cNvSpPr>
            <a:spLocks noGrp="1"/>
          </p:cNvSpPr>
          <p:nvPr>
            <p:ph type="sldNum" sz="quarter" idx="5"/>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737891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solidFill>
                  <a:srgbClr val="000000"/>
                </a:solidFill>
                <a:latin typeface="Calibri"/>
                <a:cs typeface="Calibri"/>
              </a:rPr>
              <a:t>You can use your HSA funds to cover qualified medical expenses for you and your eligible tax dependents, even if they are not eligible for an HSA themselves.</a:t>
            </a:r>
          </a:p>
          <a:p>
            <a:endParaRPr lang="en-US" sz="1200">
              <a:solidFill>
                <a:srgbClr val="000000"/>
              </a:solidFill>
              <a:latin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43599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u="none" strike="noStrike" dirty="0">
                <a:solidFill>
                  <a:srgbClr val="000000"/>
                </a:solidFill>
                <a:effectLst/>
                <a:latin typeface="Calibri" panose="020F0502020204030204" pitchFamily="34" charset="0"/>
              </a:rPr>
              <a:t>If you choose an HSA-qualified health plan, also known as “high-deductible" or “consumer choice” health plan, you can use your tax-free funds to purchase eligible medical expenses for your healthcare needs.</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We’ll go through the definitions of a few health insurance terms you may encounter when deciding to sign up for an HSA.</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 </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1" i="0" u="none" strike="noStrike" dirty="0">
                <a:solidFill>
                  <a:srgbClr val="000000"/>
                </a:solidFill>
                <a:effectLst/>
                <a:latin typeface="Calibri" panose="020F0502020204030204" pitchFamily="34" charset="0"/>
              </a:rPr>
              <a:t>Premiums </a:t>
            </a:r>
            <a:r>
              <a:rPr lang="en-US" dirty="0"/>
              <a:t>The amount you pay per year to have health insurance. </a:t>
            </a:r>
            <a:r>
              <a:rPr lang="en-US" b="1" i="0" u="none" strike="noStrike" dirty="0">
                <a:solidFill>
                  <a:srgbClr val="000000"/>
                </a:solidFill>
                <a:effectLst/>
                <a:latin typeface="Calibri" panose="020F0502020204030204" pitchFamily="34" charset="0"/>
              </a:rPr>
              <a:t> </a:t>
            </a:r>
          </a:p>
          <a:p>
            <a:pPr algn="l" rtl="0" fontAlgn="base"/>
            <a:endParaRPr lang="en-US" b="0" i="0" dirty="0">
              <a:solidFill>
                <a:srgbClr val="444444"/>
              </a:solidFill>
              <a:effectLst/>
              <a:latin typeface="Calibri" panose="020F0502020204030204" pitchFamily="34" charset="0"/>
            </a:endParaRPr>
          </a:p>
          <a:p>
            <a:pPr algn="l" rtl="0" fontAlgn="base"/>
            <a:r>
              <a:rPr lang="en-US" b="1" i="0" dirty="0">
                <a:solidFill>
                  <a:srgbClr val="444444"/>
                </a:solidFill>
                <a:effectLst/>
                <a:latin typeface="Calibri" panose="020F0502020204030204" pitchFamily="34" charset="0"/>
              </a:rPr>
              <a:t>Deductible</a:t>
            </a:r>
            <a:r>
              <a:rPr lang="en-US" b="0" i="0" dirty="0">
                <a:solidFill>
                  <a:srgbClr val="444444"/>
                </a:solidFill>
                <a:effectLst/>
                <a:latin typeface="Calibri" panose="020F0502020204030204" pitchFamily="34" charset="0"/>
              </a:rPr>
              <a:t>: </a:t>
            </a:r>
            <a:r>
              <a:rPr lang="en-US" dirty="0"/>
              <a:t>The amount you must pay before your insurance kicks in. </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 </a:t>
            </a:r>
          </a:p>
          <a:p>
            <a:pPr algn="l" rtl="0" fontAlgn="base"/>
            <a:r>
              <a:rPr lang="en-US" b="0" i="0" u="none" strike="noStrike" dirty="0">
                <a:solidFill>
                  <a:srgbClr val="000000"/>
                </a:solidFill>
                <a:effectLst/>
                <a:latin typeface="Calibri" panose="020F0502020204030204" pitchFamily="34" charset="0"/>
              </a:rPr>
              <a:t>Generally, plans with lower premiums have higher deductibles and plans with high premiums have lower deductibles. HSA-qualified plans generally have lower premiums, so you can use those savings and grow your HSA. </a:t>
            </a:r>
            <a:endParaRPr lang="en-US" b="0" i="0" dirty="0">
              <a:solidFill>
                <a:srgbClr val="444444"/>
              </a:solidFill>
              <a:effectLst/>
              <a:latin typeface="Calibri" panose="020F0502020204030204" pitchFamily="34" charset="0"/>
            </a:endParaRPr>
          </a:p>
          <a:p>
            <a:pPr algn="l" rtl="0" fontAlgn="base"/>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1" i="0" u="none" strike="noStrike" dirty="0">
                <a:solidFill>
                  <a:srgbClr val="202124"/>
                </a:solidFill>
                <a:effectLst/>
                <a:latin typeface="Roboto" panose="02000000000000000000" pitchFamily="2" charset="0"/>
              </a:rPr>
              <a:t>Coinsurance</a:t>
            </a:r>
            <a:r>
              <a:rPr lang="en-US" b="0" i="0" u="none" strike="noStrike" dirty="0">
                <a:solidFill>
                  <a:srgbClr val="202124"/>
                </a:solidFill>
                <a:effectLst/>
                <a:latin typeface="Roboto" panose="02000000000000000000" pitchFamily="2" charset="0"/>
              </a:rPr>
              <a:t>:</a:t>
            </a:r>
            <a:r>
              <a:rPr lang="en-US" dirty="0"/>
              <a:t> The percentage of healthcare expenses you may need to pay after your deductible.</a:t>
            </a:r>
            <a:r>
              <a:rPr lang="en-US" b="0" i="0" u="none" strike="noStrike" dirty="0">
                <a:solidFill>
                  <a:srgbClr val="202124"/>
                </a:solidFill>
                <a:effectLst/>
                <a:latin typeface="Roboto" panose="02000000000000000000" pitchFamily="2" charset="0"/>
              </a:rPr>
              <a:t> (for example, 20%, according to your specific healthcare plan)</a:t>
            </a:r>
          </a:p>
          <a:p>
            <a:pPr algn="l" rtl="0" fontAlgn="base"/>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Your</a:t>
            </a:r>
            <a:r>
              <a:rPr lang="en-US" b="1" i="0" u="none" strike="noStrike" dirty="0">
                <a:solidFill>
                  <a:srgbClr val="000000"/>
                </a:solidFill>
                <a:effectLst/>
                <a:latin typeface="Calibri" panose="020F0502020204030204" pitchFamily="34" charset="0"/>
              </a:rPr>
              <a:t> out of pocket maximum </a:t>
            </a:r>
            <a:r>
              <a:rPr lang="en-US" b="0" i="0" u="none" strike="noStrike" dirty="0">
                <a:solidFill>
                  <a:srgbClr val="000000"/>
                </a:solidFill>
                <a:effectLst/>
                <a:latin typeface="Calibri" panose="020F0502020204030204" pitchFamily="34" charset="0"/>
              </a:rPr>
              <a:t>is the maximum amount you will pay out of your own pocket for covered medical services in a plan year. After you spend this amount on deductibles and coinsurance for in-network care and services, your health plan pays 100% of the costs of covered benefits. </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It’s also important to define </a:t>
            </a:r>
            <a:r>
              <a:rPr lang="en-US" b="1" i="0" u="none" strike="noStrike" dirty="0">
                <a:solidFill>
                  <a:srgbClr val="000000"/>
                </a:solidFill>
                <a:effectLst/>
                <a:latin typeface="Calibri" panose="020F0502020204030204" pitchFamily="34" charset="0"/>
              </a:rPr>
              <a:t>preventive care</a:t>
            </a:r>
            <a:r>
              <a:rPr lang="en-US" b="0" i="0" u="none" strike="noStrike" dirty="0">
                <a:solidFill>
                  <a:srgbClr val="000000"/>
                </a:solidFill>
                <a:effectLst/>
                <a:latin typeface="Calibri" panose="020F0502020204030204" pitchFamily="34" charset="0"/>
              </a:rPr>
              <a:t>. Preventive care includes screenings, check-ups, and counseling to prevent illnesses, disease, or other health concerns.  </a:t>
            </a:r>
            <a:r>
              <a:rPr lang="en-US" b="0" i="0" dirty="0">
                <a:solidFill>
                  <a:srgbClr val="000000"/>
                </a:solidFill>
                <a:effectLst/>
                <a:latin typeface="Calibri" panose="020F0502020204030204" pitchFamily="34" charset="0"/>
              </a:rPr>
              <a:t>​</a:t>
            </a:r>
          </a:p>
          <a:p>
            <a:pPr algn="l" rtl="0" fontAlgn="base"/>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HSA-qualified plans cover 100% of your preventive care, which means you can confidently get ahead of your health with annual physicals and not worry about paying anything out of pocket.  </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51115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3.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4.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5.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6.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6.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5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7.xml"/></Relationships>
</file>

<file path=ppt/slideLayouts/_rels/slideLayout25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8.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6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8.xml"/></Relationships>
</file>

<file path=ppt/slideLayouts/_rels/slideLayout26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8.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8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8.xml"/></Relationships>
</file>

<file path=ppt/slideLayouts/_rels/slideLayout28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8.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8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8.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8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8.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2 images (V)">
    <p:bg>
      <p:bgPr>
        <a:solidFill>
          <a:schemeClr val="bg1"/>
        </a:solidFill>
        <a:effectLst/>
      </p:bgPr>
    </p:bg>
    <p:spTree>
      <p:nvGrpSpPr>
        <p:cNvPr id="1" name=""/>
        <p:cNvGrpSpPr/>
        <p:nvPr/>
      </p:nvGrpSpPr>
      <p:grpSpPr>
        <a:xfrm>
          <a:off x="0" y="0"/>
          <a:ext cx="0" cy="0"/>
          <a:chOff x="0" y="0"/>
          <a:chExt cx="0" cy="0"/>
        </a:xfrm>
      </p:grpSpPr>
      <p:cxnSp>
        <p:nvCxnSpPr>
          <p:cNvPr id="26" name="Straight Connector 25">
            <a:extLst>
              <a:ext uri="{FF2B5EF4-FFF2-40B4-BE49-F238E27FC236}">
                <a16:creationId xmlns:a16="http://schemas.microsoft.com/office/drawing/2014/main" id="{0424EB57-4171-114A-B394-EEA9D641DFBF}"/>
              </a:ext>
            </a:extLst>
          </p:cNvPr>
          <p:cNvCxnSpPr>
            <a:cxnSpLocks/>
          </p:cNvCxnSpPr>
          <p:nvPr userDrawn="1"/>
        </p:nvCxnSpPr>
        <p:spPr>
          <a:xfrm>
            <a:off x="7394757" y="5908907"/>
            <a:ext cx="1450323" cy="0"/>
          </a:xfrm>
          <a:prstGeom prst="line">
            <a:avLst/>
          </a:prstGeom>
          <a:ln w="1524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38" name="Title 1">
            <a:extLst>
              <a:ext uri="{FF2B5EF4-FFF2-40B4-BE49-F238E27FC236}">
                <a16:creationId xmlns:a16="http://schemas.microsoft.com/office/drawing/2014/main" id="{C16A4DCC-52CC-FF4E-91C1-5F6AC1D93F51}"/>
              </a:ext>
            </a:extLst>
          </p:cNvPr>
          <p:cNvSpPr>
            <a:spLocks noGrp="1"/>
          </p:cNvSpPr>
          <p:nvPr>
            <p:ph type="title" hasCustomPrompt="1"/>
          </p:nvPr>
        </p:nvSpPr>
        <p:spPr>
          <a:xfrm>
            <a:off x="601134" y="2865747"/>
            <a:ext cx="6375303" cy="3317576"/>
          </a:xfrm>
          <a:prstGeom prst="rect">
            <a:avLst/>
          </a:prstGeom>
        </p:spPr>
        <p:txBody>
          <a:bodyPr wrap="square" lIns="0" rIns="0" anchor="t" anchorCtr="0">
            <a:spAutoFit/>
          </a:bodyPr>
          <a:lstStyle>
            <a:lvl1pPr algn="l">
              <a:lnSpc>
                <a:spcPct val="110000"/>
              </a:lnSpc>
              <a:defRPr sz="6667" b="1" cap="none" baseline="0">
                <a:solidFill>
                  <a:schemeClr val="tx2"/>
                </a:solidFill>
                <a:latin typeface="Neue Haas Grotesk Text Pro" panose="020B0504020202020204" pitchFamily="34" charset="0"/>
              </a:defRPr>
            </a:lvl1pPr>
          </a:lstStyle>
          <a:p>
            <a:r>
              <a:rPr lang="en-US"/>
              <a:t>Click to add presentation title here</a:t>
            </a:r>
          </a:p>
        </p:txBody>
      </p:sp>
      <p:grpSp>
        <p:nvGrpSpPr>
          <p:cNvPr id="12" name="Group 11">
            <a:extLst>
              <a:ext uri="{FF2B5EF4-FFF2-40B4-BE49-F238E27FC236}">
                <a16:creationId xmlns:a16="http://schemas.microsoft.com/office/drawing/2014/main" id="{ABDC5A96-024B-9A4C-BE99-A43261583960}"/>
              </a:ext>
            </a:extLst>
          </p:cNvPr>
          <p:cNvGrpSpPr/>
          <p:nvPr userDrawn="1"/>
        </p:nvGrpSpPr>
        <p:grpSpPr>
          <a:xfrm>
            <a:off x="2" y="-1"/>
            <a:ext cx="3781063" cy="1286617"/>
            <a:chOff x="101154" y="-72605"/>
            <a:chExt cx="2285515" cy="777714"/>
          </a:xfrm>
        </p:grpSpPr>
        <p:sp>
          <p:nvSpPr>
            <p:cNvPr id="16" name="Rectangle 15">
              <a:extLst>
                <a:ext uri="{FF2B5EF4-FFF2-40B4-BE49-F238E27FC236}">
                  <a16:creationId xmlns:a16="http://schemas.microsoft.com/office/drawing/2014/main" id="{FADEAD2C-B2AB-3C48-A0BF-C3B7503F4BFE}"/>
                </a:ext>
              </a:extLst>
            </p:cNvPr>
            <p:cNvSpPr/>
            <p:nvPr/>
          </p:nvSpPr>
          <p:spPr>
            <a:xfrm>
              <a:off x="101154" y="-72605"/>
              <a:ext cx="2285515" cy="77771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1800">
                <a:solidFill>
                  <a:srgbClr val="00AAC6"/>
                </a:solidFill>
                <a:latin typeface="Neue Haas Grotesk Text Pro" panose="020B0504020202020204" pitchFamily="34" charset="0"/>
              </a:endParaRPr>
            </a:p>
          </p:txBody>
        </p:sp>
        <p:pic>
          <p:nvPicPr>
            <p:cNvPr id="17" name="Graphic 16">
              <a:extLst>
                <a:ext uri="{FF2B5EF4-FFF2-40B4-BE49-F238E27FC236}">
                  <a16:creationId xmlns:a16="http://schemas.microsoft.com/office/drawing/2014/main" id="{9D76561E-393D-1943-BE4B-7014BC9179A5}"/>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02289" y="221418"/>
              <a:ext cx="1479804" cy="236769"/>
            </a:xfrm>
            <a:prstGeom prst="rect">
              <a:avLst/>
            </a:prstGeom>
          </p:spPr>
        </p:pic>
      </p:grpSp>
      <p:sp>
        <p:nvSpPr>
          <p:cNvPr id="28" name="Picture Placeholder 9">
            <a:extLst>
              <a:ext uri="{FF2B5EF4-FFF2-40B4-BE49-F238E27FC236}">
                <a16:creationId xmlns:a16="http://schemas.microsoft.com/office/drawing/2014/main" id="{52A71D86-FD59-B94B-A40A-DDD59513FE63}"/>
              </a:ext>
            </a:extLst>
          </p:cNvPr>
          <p:cNvSpPr>
            <a:spLocks noGrp="1"/>
          </p:cNvSpPr>
          <p:nvPr>
            <p:ph type="pic" sz="quarter" idx="12" hasCustomPrompt="1"/>
          </p:nvPr>
        </p:nvSpPr>
        <p:spPr>
          <a:xfrm>
            <a:off x="4221676" y="396362"/>
            <a:ext cx="2266805" cy="577849"/>
          </a:xfrm>
          <a:prstGeom prst="rect">
            <a:avLst/>
          </a:prstGeom>
        </p:spPr>
        <p:txBody>
          <a:bodyPr lIns="0" tIns="0" rIns="0" bIns="0" anchor="ctr">
            <a:noAutofit/>
          </a:bodyPr>
          <a:lstStyle>
            <a:lvl1pPr marL="0" indent="0">
              <a:buNone/>
              <a:defRPr sz="1867">
                <a:solidFill>
                  <a:schemeClr val="bg2">
                    <a:lumMod val="50000"/>
                  </a:schemeClr>
                </a:solidFill>
                <a:latin typeface="Neue Haas Grotesk Text Pro" panose="020B0504020202020204" pitchFamily="34" charset="0"/>
              </a:defRPr>
            </a:lvl1pPr>
          </a:lstStyle>
          <a:p>
            <a:r>
              <a:rPr lang="en-US"/>
              <a:t>Partner logo</a:t>
            </a:r>
          </a:p>
        </p:txBody>
      </p:sp>
      <p:sp>
        <p:nvSpPr>
          <p:cNvPr id="33" name="Picture Placeholder 2">
            <a:extLst>
              <a:ext uri="{FF2B5EF4-FFF2-40B4-BE49-F238E27FC236}">
                <a16:creationId xmlns:a16="http://schemas.microsoft.com/office/drawing/2014/main" id="{48A83EDF-D51F-7749-AC05-57C061D9DF5F}"/>
              </a:ext>
            </a:extLst>
          </p:cNvPr>
          <p:cNvSpPr>
            <a:spLocks noGrp="1"/>
          </p:cNvSpPr>
          <p:nvPr>
            <p:ph type="pic" idx="1" hasCustomPrompt="1"/>
          </p:nvPr>
        </p:nvSpPr>
        <p:spPr>
          <a:xfrm>
            <a:off x="7403784" y="1"/>
            <a:ext cx="2279315" cy="581557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a:t>
            </a:r>
            <a:br>
              <a:rPr lang="en-US"/>
            </a:br>
            <a:r>
              <a:rPr lang="en-US"/>
              <a:t>picture</a:t>
            </a:r>
          </a:p>
        </p:txBody>
      </p:sp>
      <p:sp>
        <p:nvSpPr>
          <p:cNvPr id="34" name="Picture Placeholder 2">
            <a:extLst>
              <a:ext uri="{FF2B5EF4-FFF2-40B4-BE49-F238E27FC236}">
                <a16:creationId xmlns:a16="http://schemas.microsoft.com/office/drawing/2014/main" id="{C7AF47E6-1CD4-9E47-B270-BC2D2B08A17A}"/>
              </a:ext>
            </a:extLst>
          </p:cNvPr>
          <p:cNvSpPr>
            <a:spLocks noGrp="1"/>
          </p:cNvSpPr>
          <p:nvPr>
            <p:ph type="pic" idx="13" hasCustomPrompt="1"/>
          </p:nvPr>
        </p:nvSpPr>
        <p:spPr>
          <a:xfrm>
            <a:off x="9913448" y="0"/>
            <a:ext cx="2279315" cy="6858000"/>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a:t>
            </a:r>
            <a:br>
              <a:rPr lang="en-US"/>
            </a:br>
            <a:r>
              <a:rPr lang="en-US"/>
              <a:t>picture</a:t>
            </a:r>
          </a:p>
        </p:txBody>
      </p:sp>
      <p:sp>
        <p:nvSpPr>
          <p:cNvPr id="11" name="Content Placeholder 3">
            <a:extLst>
              <a:ext uri="{FF2B5EF4-FFF2-40B4-BE49-F238E27FC236}">
                <a16:creationId xmlns:a16="http://schemas.microsoft.com/office/drawing/2014/main" id="{963D2459-3252-4E19-63A5-3CCCC37A9962}"/>
              </a:ext>
            </a:extLst>
          </p:cNvPr>
          <p:cNvSpPr>
            <a:spLocks noGrp="1"/>
          </p:cNvSpPr>
          <p:nvPr>
            <p:ph sz="quarter" idx="11" hasCustomPrompt="1"/>
          </p:nvPr>
        </p:nvSpPr>
        <p:spPr>
          <a:xfrm>
            <a:off x="600374" y="6320575"/>
            <a:ext cx="10611137" cy="141064"/>
          </a:xfrm>
          <a:prstGeom prst="rect">
            <a:avLst/>
          </a:prstGeom>
        </p:spPr>
        <p:txBody>
          <a:bodyPr anchor="b">
            <a:spAutoFit/>
          </a:bodyPr>
          <a:lstStyle>
            <a:lvl1pPr marL="0" indent="0">
              <a:lnSpc>
                <a:spcPts val="1067"/>
              </a:lnSpc>
              <a:spcBef>
                <a:spcPts val="0"/>
              </a:spcBef>
              <a:spcAft>
                <a:spcPts val="267"/>
              </a:spcAft>
              <a:buNone/>
              <a:defRPr sz="1067" b="1">
                <a:solidFill>
                  <a:schemeClr val="tx1">
                    <a:lumMod val="90000"/>
                    <a:lumOff val="10000"/>
                  </a:schemeClr>
                </a:solidFill>
                <a:latin typeface="Neue Haas Grotesk Text Pro" panose="020B0504020202020204" pitchFamily="34" charset="0"/>
              </a:defRPr>
            </a:lvl1pPr>
            <a:lvl2pPr marL="609570" indent="0">
              <a:buNone/>
              <a:defRPr sz="1467"/>
            </a:lvl2pPr>
            <a:lvl3pPr marL="1219140" indent="0">
              <a:buNone/>
              <a:defRPr sz="1400"/>
            </a:lvl3pPr>
            <a:lvl4pPr marL="1828709" indent="0">
              <a:buNone/>
              <a:defRPr sz="1333"/>
            </a:lvl4pPr>
            <a:lvl5pPr marL="2438278" indent="0">
              <a:buNone/>
              <a:defRPr sz="1333"/>
            </a:lvl5pPr>
          </a:lstStyle>
          <a:p>
            <a:pPr lvl="0"/>
            <a:r>
              <a:rPr lang="en-US"/>
              <a:t>Month Year (Optional)</a:t>
            </a:r>
          </a:p>
        </p:txBody>
      </p:sp>
    </p:spTree>
    <p:extLst>
      <p:ext uri="{BB962C8B-B14F-4D97-AF65-F5344CB8AC3E}">
        <p14:creationId xmlns:p14="http://schemas.microsoft.com/office/powerpoint/2010/main" val="3980536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 Subtitle">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ABDC5A96-024B-9A4C-BE99-A43261583960}"/>
              </a:ext>
            </a:extLst>
          </p:cNvPr>
          <p:cNvGrpSpPr/>
          <p:nvPr userDrawn="1"/>
        </p:nvGrpSpPr>
        <p:grpSpPr>
          <a:xfrm>
            <a:off x="2" y="-1"/>
            <a:ext cx="3781063" cy="1286617"/>
            <a:chOff x="101154" y="-72605"/>
            <a:chExt cx="2285515" cy="777713"/>
          </a:xfrm>
        </p:grpSpPr>
        <p:sp>
          <p:nvSpPr>
            <p:cNvPr id="16" name="Rectangle 15">
              <a:extLst>
                <a:ext uri="{FF2B5EF4-FFF2-40B4-BE49-F238E27FC236}">
                  <a16:creationId xmlns:a16="http://schemas.microsoft.com/office/drawing/2014/main" id="{FADEAD2C-B2AB-3C48-A0BF-C3B7503F4BFE}"/>
                </a:ext>
              </a:extLst>
            </p:cNvPr>
            <p:cNvSpPr/>
            <p:nvPr/>
          </p:nvSpPr>
          <p:spPr>
            <a:xfrm>
              <a:off x="101154" y="-72605"/>
              <a:ext cx="2285515" cy="77771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1800">
                <a:solidFill>
                  <a:srgbClr val="00AAC6"/>
                </a:solidFill>
                <a:latin typeface="Neue Haas Grotesk Text Pro" panose="020B0504020202020204" pitchFamily="34" charset="0"/>
              </a:endParaRPr>
            </a:p>
          </p:txBody>
        </p:sp>
        <p:pic>
          <p:nvPicPr>
            <p:cNvPr id="17" name="Graphic 16">
              <a:extLst>
                <a:ext uri="{FF2B5EF4-FFF2-40B4-BE49-F238E27FC236}">
                  <a16:creationId xmlns:a16="http://schemas.microsoft.com/office/drawing/2014/main" id="{9D76561E-393D-1943-BE4B-7014BC9179A5}"/>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02289" y="221418"/>
              <a:ext cx="1479804" cy="236769"/>
            </a:xfrm>
            <a:prstGeom prst="rect">
              <a:avLst/>
            </a:prstGeom>
          </p:spPr>
        </p:pic>
      </p:grpSp>
      <p:sp>
        <p:nvSpPr>
          <p:cNvPr id="10" name="Title 1">
            <a:extLst>
              <a:ext uri="{FF2B5EF4-FFF2-40B4-BE49-F238E27FC236}">
                <a16:creationId xmlns:a16="http://schemas.microsoft.com/office/drawing/2014/main" id="{4045F82F-B689-6045-ADF2-08EF38618930}"/>
              </a:ext>
            </a:extLst>
          </p:cNvPr>
          <p:cNvSpPr>
            <a:spLocks noGrp="1"/>
          </p:cNvSpPr>
          <p:nvPr>
            <p:ph type="title" hasCustomPrompt="1"/>
          </p:nvPr>
        </p:nvSpPr>
        <p:spPr>
          <a:xfrm>
            <a:off x="599518" y="3004008"/>
            <a:ext cx="10997061" cy="2339955"/>
          </a:xfrm>
          <a:prstGeom prst="rect">
            <a:avLst/>
          </a:prstGeom>
        </p:spPr>
        <p:txBody>
          <a:bodyPr wrap="square" lIns="0" rIns="0" anchor="t" anchorCtr="0">
            <a:noAutofit/>
          </a:bodyPr>
          <a:lstStyle>
            <a:lvl1pPr algn="l">
              <a:lnSpc>
                <a:spcPct val="110000"/>
              </a:lnSpc>
              <a:defRPr sz="6667" b="1" cap="none" baseline="0">
                <a:solidFill>
                  <a:schemeClr val="tx2"/>
                </a:solidFill>
                <a:latin typeface="Neue Haas Grotesk Text Pro" panose="020B0504020202020204" pitchFamily="34" charset="0"/>
              </a:defRPr>
            </a:lvl1pPr>
          </a:lstStyle>
          <a:p>
            <a:r>
              <a:rPr lang="en-US"/>
              <a:t>Click here to add presentation title </a:t>
            </a:r>
          </a:p>
        </p:txBody>
      </p:sp>
      <p:sp>
        <p:nvSpPr>
          <p:cNvPr id="11" name="Text Placeholder 2">
            <a:extLst>
              <a:ext uri="{FF2B5EF4-FFF2-40B4-BE49-F238E27FC236}">
                <a16:creationId xmlns:a16="http://schemas.microsoft.com/office/drawing/2014/main" id="{B6C5820C-F8EE-3246-B142-FFED5FB6CC11}"/>
              </a:ext>
            </a:extLst>
          </p:cNvPr>
          <p:cNvSpPr>
            <a:spLocks noGrp="1"/>
          </p:cNvSpPr>
          <p:nvPr>
            <p:ph type="body" sz="quarter" idx="16" hasCustomPrompt="1"/>
          </p:nvPr>
        </p:nvSpPr>
        <p:spPr>
          <a:xfrm>
            <a:off x="600375" y="5435600"/>
            <a:ext cx="10997229" cy="645584"/>
          </a:xfrm>
          <a:prstGeom prst="rect">
            <a:avLst/>
          </a:prstGeom>
        </p:spPr>
        <p:txBody>
          <a:bodyPr lIns="0" tIns="0" rIns="0" bIns="0">
            <a:noAutofit/>
          </a:bodyPr>
          <a:lstStyle>
            <a:lvl1pPr marL="0" indent="0">
              <a:lnSpc>
                <a:spcPct val="110000"/>
              </a:lnSpc>
              <a:buNone/>
              <a:defRPr sz="2267">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Click to add presentation subtitle</a:t>
            </a:r>
          </a:p>
        </p:txBody>
      </p:sp>
      <p:sp>
        <p:nvSpPr>
          <p:cNvPr id="14" name="Picture Placeholder 9">
            <a:extLst>
              <a:ext uri="{FF2B5EF4-FFF2-40B4-BE49-F238E27FC236}">
                <a16:creationId xmlns:a16="http://schemas.microsoft.com/office/drawing/2014/main" id="{0B66A21A-9D79-524A-B906-23C0AD672E42}"/>
              </a:ext>
            </a:extLst>
          </p:cNvPr>
          <p:cNvSpPr>
            <a:spLocks noGrp="1"/>
          </p:cNvSpPr>
          <p:nvPr>
            <p:ph type="pic" sz="quarter" idx="17" hasCustomPrompt="1"/>
          </p:nvPr>
        </p:nvSpPr>
        <p:spPr>
          <a:xfrm>
            <a:off x="9602479" y="387560"/>
            <a:ext cx="2266805" cy="577849"/>
          </a:xfrm>
          <a:prstGeom prst="rect">
            <a:avLst/>
          </a:prstGeom>
        </p:spPr>
        <p:txBody>
          <a:bodyPr lIns="0" tIns="0" rIns="0" bIns="0" anchor="ctr">
            <a:noAutofit/>
          </a:bodyPr>
          <a:lstStyle>
            <a:lvl1pPr marL="0" indent="0" algn="r">
              <a:buNone/>
              <a:defRPr sz="1867">
                <a:solidFill>
                  <a:schemeClr val="bg2">
                    <a:lumMod val="50000"/>
                  </a:schemeClr>
                </a:solidFill>
                <a:latin typeface="Neue Haas Grotesk Text Pro" panose="020B0504020202020204" pitchFamily="34" charset="0"/>
              </a:defRPr>
            </a:lvl1pPr>
          </a:lstStyle>
          <a:p>
            <a:r>
              <a:rPr lang="en-US"/>
              <a:t>Partner logo</a:t>
            </a:r>
          </a:p>
        </p:txBody>
      </p:sp>
      <p:sp>
        <p:nvSpPr>
          <p:cNvPr id="9" name="Content Placeholder 3">
            <a:extLst>
              <a:ext uri="{FF2B5EF4-FFF2-40B4-BE49-F238E27FC236}">
                <a16:creationId xmlns:a16="http://schemas.microsoft.com/office/drawing/2014/main" id="{9880C862-FC53-A05B-EA8A-50BE275B4926}"/>
              </a:ext>
            </a:extLst>
          </p:cNvPr>
          <p:cNvSpPr>
            <a:spLocks noGrp="1"/>
          </p:cNvSpPr>
          <p:nvPr>
            <p:ph sz="quarter" idx="11" hasCustomPrompt="1"/>
          </p:nvPr>
        </p:nvSpPr>
        <p:spPr>
          <a:xfrm>
            <a:off x="601134" y="6320575"/>
            <a:ext cx="6375303" cy="141064"/>
          </a:xfrm>
          <a:prstGeom prst="rect">
            <a:avLst/>
          </a:prstGeom>
        </p:spPr>
        <p:txBody>
          <a:bodyPr wrap="square" anchor="b">
            <a:spAutoFit/>
          </a:bodyPr>
          <a:lstStyle>
            <a:lvl1pPr marL="0" indent="0">
              <a:lnSpc>
                <a:spcPts val="1067"/>
              </a:lnSpc>
              <a:spcBef>
                <a:spcPts val="0"/>
              </a:spcBef>
              <a:spcAft>
                <a:spcPts val="267"/>
              </a:spcAft>
              <a:buNone/>
              <a:defRPr sz="1067" b="1">
                <a:solidFill>
                  <a:schemeClr val="tx1">
                    <a:lumMod val="90000"/>
                    <a:lumOff val="10000"/>
                  </a:schemeClr>
                </a:solidFill>
                <a:latin typeface="Neue Haas Grotesk Text Pro" panose="020B0504020202020204" pitchFamily="34" charset="0"/>
              </a:defRPr>
            </a:lvl1pPr>
            <a:lvl2pPr marL="609570" indent="0">
              <a:buNone/>
              <a:defRPr sz="1467"/>
            </a:lvl2pPr>
            <a:lvl3pPr marL="1219140" indent="0">
              <a:buNone/>
              <a:defRPr sz="1400"/>
            </a:lvl3pPr>
            <a:lvl4pPr marL="1828709" indent="0">
              <a:buNone/>
              <a:defRPr sz="1333"/>
            </a:lvl4pPr>
            <a:lvl5pPr marL="2438278" indent="0">
              <a:buNone/>
              <a:defRPr sz="1333"/>
            </a:lvl5pPr>
          </a:lstStyle>
          <a:p>
            <a:pPr lvl="0"/>
            <a:r>
              <a:rPr lang="en-US"/>
              <a:t>Month Year (Optional)</a:t>
            </a:r>
          </a:p>
        </p:txBody>
      </p:sp>
    </p:spTree>
    <p:extLst>
      <p:ext uri="{BB962C8B-B14F-4D97-AF65-F5344CB8AC3E}">
        <p14:creationId xmlns:p14="http://schemas.microsoft.com/office/powerpoint/2010/main" val="333464049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Content - with image">
    <p:spTree>
      <p:nvGrpSpPr>
        <p:cNvPr id="1" name=""/>
        <p:cNvGrpSpPr/>
        <p:nvPr/>
      </p:nvGrpSpPr>
      <p:grpSpPr>
        <a:xfrm>
          <a:off x="0" y="0"/>
          <a:ext cx="0" cy="0"/>
          <a:chOff x="0" y="0"/>
          <a:chExt cx="0" cy="0"/>
        </a:xfrm>
      </p:grpSpPr>
      <p:sp>
        <p:nvSpPr>
          <p:cNvPr id="23" name="Picture Placeholder 2">
            <a:extLst>
              <a:ext uri="{FF2B5EF4-FFF2-40B4-BE49-F238E27FC236}">
                <a16:creationId xmlns:a16="http://schemas.microsoft.com/office/drawing/2014/main" id="{D9C3896E-A4C9-D247-B691-C14EDDAD9EBA}"/>
              </a:ext>
            </a:extLst>
          </p:cNvPr>
          <p:cNvSpPr>
            <a:spLocks noGrp="1"/>
          </p:cNvSpPr>
          <p:nvPr>
            <p:ph type="pic" idx="16" hasCustomPrompt="1"/>
          </p:nvPr>
        </p:nvSpPr>
        <p:spPr>
          <a:xfrm>
            <a:off x="6715813" y="-4"/>
            <a:ext cx="5463251" cy="685799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HaasGroteskText Pro" panose="020B0504020202020204" pitchFamily="34" charset="77"/>
              </a:defRPr>
            </a:lvl1pPr>
            <a:lvl2pPr marL="609555" indent="0">
              <a:buNone/>
              <a:defRPr sz="3733"/>
            </a:lvl2pPr>
            <a:lvl3pPr marL="1219110" indent="0">
              <a:buNone/>
              <a:defRPr sz="3200"/>
            </a:lvl3pPr>
            <a:lvl4pPr marL="1828664" indent="0">
              <a:buNone/>
              <a:defRPr sz="2667"/>
            </a:lvl4pPr>
            <a:lvl5pPr marL="2438218" indent="0">
              <a:buNone/>
              <a:defRPr sz="2667"/>
            </a:lvl5pPr>
            <a:lvl6pPr marL="3047772" indent="0">
              <a:buNone/>
              <a:defRPr sz="2667"/>
            </a:lvl6pPr>
            <a:lvl7pPr marL="3657327" indent="0">
              <a:buNone/>
              <a:defRPr sz="2667"/>
            </a:lvl7pPr>
            <a:lvl8pPr marL="4266880" indent="0">
              <a:buNone/>
              <a:defRPr sz="2667"/>
            </a:lvl8pPr>
            <a:lvl9pPr marL="4876435" indent="0">
              <a:buNone/>
              <a:defRPr sz="2667"/>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3" y="365760"/>
            <a:ext cx="5247652" cy="1408527"/>
          </a:xfrm>
          <a:prstGeom prst="rect">
            <a:avLst/>
          </a:prstGeom>
        </p:spPr>
        <p:txBody>
          <a:bodyPr wrap="square" lIns="0" rIns="0" anchor="t" anchorCtr="0">
            <a:spAutoFit/>
          </a:bodyPr>
          <a:lstStyle>
            <a:lvl1pPr marL="0" marR="0" indent="0" algn="l" defTabSz="609555" rtl="0" eaLnBrk="1" fontAlgn="auto" latinLnBrk="0" hangingPunct="1">
              <a:lnSpc>
                <a:spcPct val="110000"/>
              </a:lnSpc>
              <a:spcBef>
                <a:spcPct val="0"/>
              </a:spcBef>
              <a:spcAft>
                <a:spcPts val="0"/>
              </a:spcAft>
              <a:buClrTx/>
              <a:buSzTx/>
              <a:buFontTx/>
              <a:buNone/>
              <a:tabLst/>
              <a:defRPr lang="en-US" b="1" i="0" smtClean="0">
                <a:effectLst/>
                <a:latin typeface="NeueHaasGroteskText Pro" panose="020B0504020202020204" pitchFamily="34" charset="77"/>
              </a:defRPr>
            </a:lvl1pPr>
          </a:lstStyle>
          <a:p>
            <a:pPr>
              <a:lnSpc>
                <a:spcPct val="110000"/>
              </a:lnSpc>
            </a:pPr>
            <a:r>
              <a:rPr lang="en-US" sz="4267">
                <a:latin typeface="Neue Haas Grotesk Text Pro" panose="020B0504020202020204" pitchFamily="34" charset="77"/>
              </a:rPr>
              <a:t>Lorem ipsum dolor sit amet sed do</a:t>
            </a:r>
          </a:p>
        </p:txBody>
      </p:sp>
      <p:sp>
        <p:nvSpPr>
          <p:cNvPr id="6" name="Content Placeholder 2">
            <a:extLst>
              <a:ext uri="{FF2B5EF4-FFF2-40B4-BE49-F238E27FC236}">
                <a16:creationId xmlns:a16="http://schemas.microsoft.com/office/drawing/2014/main" id="{7F99FE5B-5E9F-BFA8-69AC-7C90660FDB80}"/>
              </a:ext>
            </a:extLst>
          </p:cNvPr>
          <p:cNvSpPr>
            <a:spLocks noGrp="1"/>
          </p:cNvSpPr>
          <p:nvPr>
            <p:ph sz="quarter" idx="14"/>
          </p:nvPr>
        </p:nvSpPr>
        <p:spPr>
          <a:xfrm>
            <a:off x="853019" y="2076453"/>
            <a:ext cx="5253076" cy="1893937"/>
          </a:xfrm>
        </p:spPr>
        <p:txBody>
          <a:bodyPr/>
          <a:lstStyle>
            <a:lvl1pPr>
              <a:defRPr>
                <a:latin typeface="NeueHaasGroteskText Pro" panose="020B0504020202020204" pitchFamily="34" charset="77"/>
              </a:defRPr>
            </a:lvl1pPr>
            <a:lvl2pPr>
              <a:defRPr>
                <a:latin typeface="NeueHaasGroteskText Pro" panose="020B0504020202020204" pitchFamily="34" charset="77"/>
              </a:defRPr>
            </a:lvl2pPr>
            <a:lvl3pPr>
              <a:defRPr>
                <a:latin typeface="NeueHaasGroteskText Pro" panose="020B0504020202020204" pitchFamily="34" charset="77"/>
              </a:defRPr>
            </a:lvl3pPr>
            <a:lvl4pPr>
              <a:defRPr>
                <a:latin typeface="NeueHaasGroteskText Pro" panose="020B0504020202020204" pitchFamily="34" charset="77"/>
              </a:defRPr>
            </a:lvl4pPr>
            <a:lvl5pPr>
              <a:defRPr>
                <a:latin typeface="NeueHaasGroteskText Pro" panose="020B0504020202020204"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3">
            <a:extLst>
              <a:ext uri="{FF2B5EF4-FFF2-40B4-BE49-F238E27FC236}">
                <a16:creationId xmlns:a16="http://schemas.microsoft.com/office/drawing/2014/main" id="{04437CF8-11BC-8851-994F-54070E9CB0DF}"/>
              </a:ext>
            </a:extLst>
          </p:cNvPr>
          <p:cNvSpPr>
            <a:spLocks noGrp="1"/>
          </p:cNvSpPr>
          <p:nvPr>
            <p:ph sz="quarter" idx="15" hasCustomPrompt="1"/>
          </p:nvPr>
        </p:nvSpPr>
        <p:spPr>
          <a:xfrm>
            <a:off x="853019" y="6531735"/>
            <a:ext cx="5242983" cy="147156"/>
          </a:xfrm>
        </p:spPr>
        <p:txBody>
          <a:bodyPr/>
          <a:lstStyle>
            <a:lvl1pPr marL="0" indent="0">
              <a:buNone/>
              <a:defRPr sz="800">
                <a:latin typeface="NeueHaasGroteskText Pro" panose="020B0504020202020204" pitchFamily="34" charset="77"/>
              </a:defRPr>
            </a:lvl1pPr>
            <a:lvl2pPr marL="237055" indent="0">
              <a:buNone/>
              <a:defRPr sz="800"/>
            </a:lvl2pPr>
            <a:lvl3pPr marL="463527" indent="0">
              <a:buNone/>
              <a:defRPr sz="800"/>
            </a:lvl3pPr>
            <a:lvl4pPr marL="689999" indent="0">
              <a:buNone/>
              <a:defRPr sz="800"/>
            </a:lvl4pPr>
            <a:lvl5pPr marL="692116" indent="0">
              <a:buNone/>
              <a:defRPr sz="800"/>
            </a:lvl5pPr>
          </a:lstStyle>
          <a:p>
            <a:pPr lvl="0"/>
            <a:r>
              <a:rPr lang="en-US"/>
              <a:t>Click to insert disclosure text</a:t>
            </a:r>
          </a:p>
        </p:txBody>
      </p:sp>
    </p:spTree>
    <p:extLst>
      <p:ext uri="{BB962C8B-B14F-4D97-AF65-F5344CB8AC3E}">
        <p14:creationId xmlns:p14="http://schemas.microsoft.com/office/powerpoint/2010/main" val="173192045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Content - no header">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764B863-55CB-2F12-4A8B-7665B437C66A}"/>
              </a:ext>
            </a:extLst>
          </p:cNvPr>
          <p:cNvSpPr>
            <a:spLocks noGrp="1"/>
          </p:cNvSpPr>
          <p:nvPr>
            <p:ph sz="quarter" idx="14"/>
          </p:nvPr>
        </p:nvSpPr>
        <p:spPr>
          <a:xfrm>
            <a:off x="853019" y="455271"/>
            <a:ext cx="10837333" cy="1893916"/>
          </a:xfrm>
        </p:spPr>
        <p:txBody>
          <a:bodyPr/>
          <a:lstStyle>
            <a:lvl1pPr>
              <a:defRPr>
                <a:latin typeface="NeueHaasGroteskText Pro" panose="020B0504020202020204" pitchFamily="34" charset="77"/>
              </a:defRPr>
            </a:lvl1pPr>
            <a:lvl2pPr>
              <a:defRPr>
                <a:latin typeface="NeueHaasGroteskText Pro" panose="020B0504020202020204" pitchFamily="34" charset="77"/>
              </a:defRPr>
            </a:lvl2pPr>
            <a:lvl3pPr>
              <a:defRPr>
                <a:latin typeface="NeueHaasGroteskText Pro" panose="020B0504020202020204" pitchFamily="34" charset="77"/>
              </a:defRPr>
            </a:lvl3pPr>
            <a:lvl4pPr>
              <a:defRPr>
                <a:latin typeface="NeueHaasGroteskText Pro" panose="020B0504020202020204" pitchFamily="34" charset="77"/>
              </a:defRPr>
            </a:lvl4pPr>
            <a:lvl5pPr>
              <a:defRPr>
                <a:latin typeface="NeueHaasGroteskText Pro" panose="020B0504020202020204"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29321B55-F13B-BABE-D49A-CA25ED5A6F50}"/>
              </a:ext>
            </a:extLst>
          </p:cNvPr>
          <p:cNvSpPr>
            <a:spLocks noGrp="1"/>
          </p:cNvSpPr>
          <p:nvPr>
            <p:ph sz="quarter" idx="15" hasCustomPrompt="1"/>
          </p:nvPr>
        </p:nvSpPr>
        <p:spPr>
          <a:xfrm>
            <a:off x="853017" y="6531735"/>
            <a:ext cx="10744200" cy="147156"/>
          </a:xfrm>
        </p:spPr>
        <p:txBody>
          <a:bodyPr/>
          <a:lstStyle>
            <a:lvl1pPr marL="0" indent="0">
              <a:buNone/>
              <a:defRPr sz="800">
                <a:latin typeface="NeueHaasGroteskText Pro" panose="020B0504020202020204" pitchFamily="34" charset="77"/>
              </a:defRPr>
            </a:lvl1pPr>
            <a:lvl2pPr marL="237055" indent="0">
              <a:buNone/>
              <a:defRPr sz="800"/>
            </a:lvl2pPr>
            <a:lvl3pPr marL="463527" indent="0">
              <a:buNone/>
              <a:defRPr sz="800"/>
            </a:lvl3pPr>
            <a:lvl4pPr marL="689999" indent="0">
              <a:buNone/>
              <a:defRPr sz="800"/>
            </a:lvl4pPr>
            <a:lvl5pPr marL="692116" indent="0">
              <a:buNone/>
              <a:defRPr sz="800"/>
            </a:lvl5pPr>
          </a:lstStyle>
          <a:p>
            <a:pPr lvl="0"/>
            <a:r>
              <a:rPr lang="en-US"/>
              <a:t>Click to insert disclosure text</a:t>
            </a:r>
          </a:p>
        </p:txBody>
      </p:sp>
    </p:spTree>
    <p:extLst>
      <p:ext uri="{BB962C8B-B14F-4D97-AF65-F5344CB8AC3E}">
        <p14:creationId xmlns:p14="http://schemas.microsoft.com/office/powerpoint/2010/main" val="114219852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9D053-FEB8-5E27-1D9A-6C79A6AE59BB}"/>
              </a:ext>
            </a:extLst>
          </p:cNvPr>
          <p:cNvSpPr>
            <a:spLocks noGrp="1"/>
          </p:cNvSpPr>
          <p:nvPr>
            <p:ph type="title"/>
          </p:nvPr>
        </p:nvSpPr>
        <p:spPr/>
        <p:txBody>
          <a:bodyPr/>
          <a:lstStyle>
            <a:lvl1pPr>
              <a:defRPr>
                <a:latin typeface="NeueHaasGroteskText Pro" panose="020B0504020202020204" pitchFamily="34" charset="77"/>
              </a:defRPr>
            </a:lvl1pPr>
          </a:lstStyle>
          <a:p>
            <a:r>
              <a:rPr lang="en-US"/>
              <a:t>Click to edit Master title style</a:t>
            </a:r>
          </a:p>
        </p:txBody>
      </p:sp>
      <p:sp>
        <p:nvSpPr>
          <p:cNvPr id="4" name="Content Placeholder 3">
            <a:extLst>
              <a:ext uri="{FF2B5EF4-FFF2-40B4-BE49-F238E27FC236}">
                <a16:creationId xmlns:a16="http://schemas.microsoft.com/office/drawing/2014/main" id="{9CC79861-2E37-5734-412E-95797BA8C4DD}"/>
              </a:ext>
            </a:extLst>
          </p:cNvPr>
          <p:cNvSpPr>
            <a:spLocks noGrp="1"/>
          </p:cNvSpPr>
          <p:nvPr>
            <p:ph sz="quarter" idx="10"/>
          </p:nvPr>
        </p:nvSpPr>
        <p:spPr>
          <a:xfrm>
            <a:off x="859367" y="1274235"/>
            <a:ext cx="10799233" cy="1893916"/>
          </a:xfrm>
        </p:spPr>
        <p:txBody>
          <a:bodyPr/>
          <a:lstStyle>
            <a:lvl1pPr>
              <a:defRPr>
                <a:latin typeface="NeueHaasGroteskText Pro" panose="020B0504020202020204" pitchFamily="34" charset="77"/>
              </a:defRPr>
            </a:lvl1pPr>
            <a:lvl2pPr>
              <a:defRPr>
                <a:latin typeface="NeueHaasGroteskText Pro" panose="020B0504020202020204" pitchFamily="34" charset="77"/>
              </a:defRPr>
            </a:lvl2pPr>
            <a:lvl3pPr>
              <a:defRPr>
                <a:latin typeface="NeueHaasGroteskText Pro" panose="020B0504020202020204" pitchFamily="34" charset="77"/>
              </a:defRPr>
            </a:lvl3pPr>
            <a:lvl4pPr>
              <a:defRPr>
                <a:latin typeface="NeueHaasGroteskText Pro" panose="020B0504020202020204" pitchFamily="34" charset="77"/>
              </a:defRPr>
            </a:lvl4pPr>
            <a:lvl5pPr>
              <a:defRPr>
                <a:latin typeface="NeueHaasGroteskText Pro" panose="020B0504020202020204"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C90F8D64-DE59-8044-E9DC-B3FE15AC5A4F}"/>
              </a:ext>
            </a:extLst>
          </p:cNvPr>
          <p:cNvSpPr>
            <a:spLocks noGrp="1"/>
          </p:cNvSpPr>
          <p:nvPr>
            <p:ph sz="quarter" idx="15" hasCustomPrompt="1"/>
          </p:nvPr>
        </p:nvSpPr>
        <p:spPr>
          <a:xfrm>
            <a:off x="853017" y="6531735"/>
            <a:ext cx="10744200" cy="147156"/>
          </a:xfrm>
        </p:spPr>
        <p:txBody>
          <a:bodyPr/>
          <a:lstStyle>
            <a:lvl1pPr marL="0" indent="0">
              <a:buNone/>
              <a:defRPr sz="800">
                <a:latin typeface="NeueHaasGroteskText Pro" panose="020B0504020202020204" pitchFamily="34" charset="77"/>
              </a:defRPr>
            </a:lvl1pPr>
            <a:lvl2pPr marL="237055" indent="0">
              <a:buNone/>
              <a:defRPr sz="800"/>
            </a:lvl2pPr>
            <a:lvl3pPr marL="463527" indent="0">
              <a:buNone/>
              <a:defRPr sz="800"/>
            </a:lvl3pPr>
            <a:lvl4pPr marL="689999" indent="0">
              <a:buNone/>
              <a:defRPr sz="800"/>
            </a:lvl4pPr>
            <a:lvl5pPr marL="692116" indent="0">
              <a:buNone/>
              <a:defRPr sz="800"/>
            </a:lvl5pPr>
          </a:lstStyle>
          <a:p>
            <a:pPr lvl="0"/>
            <a:r>
              <a:rPr lang="en-US"/>
              <a:t>Click to insert disclosure text</a:t>
            </a:r>
          </a:p>
        </p:txBody>
      </p:sp>
    </p:spTree>
    <p:extLst>
      <p:ext uri="{BB962C8B-B14F-4D97-AF65-F5344CB8AC3E}">
        <p14:creationId xmlns:p14="http://schemas.microsoft.com/office/powerpoint/2010/main" val="361969855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AAC6"/>
              </a:solidFill>
              <a:latin typeface="Neue Haas Grotesk Text Pro" panose="020B0504020202020204" pitchFamily="34" charset="0"/>
            </a:endParaRPr>
          </a:p>
        </p:txBody>
      </p:sp>
      <p:pic>
        <p:nvPicPr>
          <p:cNvPr id="3" name="Graphic 2">
            <a:extLst>
              <a:ext uri="{FF2B5EF4-FFF2-40B4-BE49-F238E27FC236}">
                <a16:creationId xmlns:a16="http://schemas.microsoft.com/office/drawing/2014/main" id="{41877D62-6244-F74D-BB2E-F9E25F28E230}"/>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962400" y="3116200"/>
            <a:ext cx="4267200" cy="682752"/>
          </a:xfrm>
          <a:prstGeom prst="rect">
            <a:avLst/>
          </a:prstGeom>
        </p:spPr>
      </p:pic>
    </p:spTree>
    <p:extLst>
      <p:ext uri="{BB962C8B-B14F-4D97-AF65-F5344CB8AC3E}">
        <p14:creationId xmlns:p14="http://schemas.microsoft.com/office/powerpoint/2010/main" val="102119164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4" y="365761"/>
            <a:ext cx="10836993" cy="1408527"/>
          </a:xfrm>
          <a:prstGeom prst="rect">
            <a:avLst/>
          </a:prstGeom>
        </p:spPr>
        <p:txBody>
          <a:bodyPr wrap="square" lIns="0" rIns="0" anchor="t" anchorCtr="0">
            <a:spAutoFit/>
          </a:bodyPr>
          <a:lstStyle>
            <a:lvl1pPr marL="0" marR="0" indent="0" algn="l" defTabSz="609555"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43" name="Content Placeholder 3">
            <a:extLst>
              <a:ext uri="{FF2B5EF4-FFF2-40B4-BE49-F238E27FC236}">
                <a16:creationId xmlns:a16="http://schemas.microsoft.com/office/drawing/2014/main" id="{9114072E-1FCE-5143-A014-DEEC884C94BA}"/>
              </a:ext>
            </a:extLst>
          </p:cNvPr>
          <p:cNvSpPr>
            <a:spLocks noGrp="1"/>
          </p:cNvSpPr>
          <p:nvPr>
            <p:ph sz="quarter" idx="11" hasCustomPrompt="1"/>
          </p:nvPr>
        </p:nvSpPr>
        <p:spPr>
          <a:xfrm>
            <a:off x="853444" y="6535507"/>
            <a:ext cx="10611137" cy="132922"/>
          </a:xfrm>
          <a:prstGeom prst="rect">
            <a:avLst/>
          </a:prstGeom>
        </p:spPr>
        <p:txBody>
          <a:bodyPr anchor="b">
            <a:spAutoFit/>
          </a:bodyPr>
          <a:lstStyle>
            <a:lvl1pPr marL="0" indent="0">
              <a:lnSpc>
                <a:spcPts val="1067"/>
              </a:lnSpc>
              <a:spcBef>
                <a:spcPts val="0"/>
              </a:spcBef>
              <a:spcAft>
                <a:spcPts val="267"/>
              </a:spcAft>
              <a:buNone/>
              <a:defRPr sz="800">
                <a:solidFill>
                  <a:schemeClr val="tx1">
                    <a:lumMod val="90000"/>
                    <a:lumOff val="10000"/>
                  </a:schemeClr>
                </a:solidFill>
                <a:latin typeface="Neue Haas Grotesk Text Pro" panose="020B0504020202020204" pitchFamily="34" charset="0"/>
              </a:defRPr>
            </a:lvl1pPr>
            <a:lvl2pPr marL="609555" indent="0">
              <a:buNone/>
              <a:defRPr sz="1467"/>
            </a:lvl2pPr>
            <a:lvl3pPr marL="1219110" indent="0">
              <a:buNone/>
              <a:defRPr sz="1400"/>
            </a:lvl3pPr>
            <a:lvl4pPr marL="1828664" indent="0">
              <a:buNone/>
              <a:defRPr sz="1333"/>
            </a:lvl4pPr>
            <a:lvl5pPr marL="2438218" indent="0">
              <a:buNone/>
              <a:defRPr sz="1333"/>
            </a:lvl5pPr>
          </a:lstStyle>
          <a:p>
            <a:pPr lvl="0"/>
            <a:r>
              <a:rPr lang="en-US"/>
              <a:t>Click to insert disclosures</a:t>
            </a:r>
          </a:p>
        </p:txBody>
      </p:sp>
      <p:sp>
        <p:nvSpPr>
          <p:cNvPr id="7" name="Text Placeholder 6">
            <a:extLst>
              <a:ext uri="{FF2B5EF4-FFF2-40B4-BE49-F238E27FC236}">
                <a16:creationId xmlns:a16="http://schemas.microsoft.com/office/drawing/2014/main" id="{899BC335-F9BD-C847-B23C-4595683B04AD}"/>
              </a:ext>
            </a:extLst>
          </p:cNvPr>
          <p:cNvSpPr>
            <a:spLocks noGrp="1"/>
          </p:cNvSpPr>
          <p:nvPr>
            <p:ph type="body" sz="quarter" idx="13" hasCustomPrompt="1"/>
          </p:nvPr>
        </p:nvSpPr>
        <p:spPr>
          <a:xfrm>
            <a:off x="853019" y="2077164"/>
            <a:ext cx="10837333" cy="1565129"/>
          </a:xfrm>
          <a:prstGeom prst="rect">
            <a:avLst/>
          </a:prstGeom>
        </p:spPr>
        <p:txBody>
          <a:bodyPr>
            <a:spAutoFit/>
          </a:bodyPr>
          <a:lstStyle>
            <a:lvl1pPr marL="232822" indent="-232822">
              <a:buFont typeface="Wingdings" pitchFamily="2" charset="2"/>
              <a:buChar char="§"/>
              <a:tabLst/>
              <a:defRPr sz="2000">
                <a:latin typeface="Neue Haas Grotesk Text Pro" panose="020B0504020202020204" pitchFamily="34" charset="0"/>
              </a:defRPr>
            </a:lvl1pPr>
            <a:lvl2pPr marL="457178" indent="-224356">
              <a:tabLst/>
              <a:defRPr sz="1733">
                <a:latin typeface="Neue Haas Grotesk Text Pro" panose="020B0504020202020204" pitchFamily="34" charset="0"/>
              </a:defRPr>
            </a:lvl2pPr>
            <a:lvl3pPr marL="692116" indent="-234939">
              <a:tabLst/>
              <a:defRPr sz="1467">
                <a:latin typeface="Neue Haas Grotesk Text Pro" panose="020B0504020202020204" pitchFamily="34" charset="0"/>
              </a:defRPr>
            </a:lvl3pPr>
            <a:lvl4pPr marL="916472" indent="-224356">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80700304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Title - HealthEquity">
    <p:bg>
      <p:bgPr>
        <a:solidFill>
          <a:schemeClr val="accent1"/>
        </a:solidFill>
        <a:effectLst/>
      </p:bgPr>
    </p:bg>
    <p:spTree>
      <p:nvGrpSpPr>
        <p:cNvPr id="1" name=""/>
        <p:cNvGrpSpPr/>
        <p:nvPr/>
      </p:nvGrpSpPr>
      <p:grpSpPr>
        <a:xfrm>
          <a:off x="0" y="0"/>
          <a:ext cx="0" cy="0"/>
          <a:chOff x="0" y="0"/>
          <a:chExt cx="0" cy="0"/>
        </a:xfrm>
      </p:grpSpPr>
      <p:cxnSp>
        <p:nvCxnSpPr>
          <p:cNvPr id="20" name="Straight Connector 19"/>
          <p:cNvCxnSpPr/>
          <p:nvPr userDrawn="1"/>
        </p:nvCxnSpPr>
        <p:spPr>
          <a:xfrm>
            <a:off x="6086045" y="2452092"/>
            <a:ext cx="0" cy="0"/>
          </a:xfrm>
          <a:prstGeom prst="line">
            <a:avLst/>
          </a:prstGeom>
          <a:ln w="76200" cmpd="sng">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23" name="Rectangle 22"/>
          <p:cNvSpPr/>
          <p:nvPr userDrawn="1"/>
        </p:nvSpPr>
        <p:spPr>
          <a:xfrm>
            <a:off x="7570336" y="6132982"/>
            <a:ext cx="4611709" cy="71275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b"/>
          <a:lstStyle/>
          <a:p>
            <a:pPr algn="ctr"/>
            <a:endParaRPr lang="en-US" sz="2533" b="0" i="0">
              <a:solidFill>
                <a:schemeClr val="accent1"/>
              </a:solidFill>
              <a:latin typeface="Arial" panose="020B0604020202020204" pitchFamily="34" charset="0"/>
            </a:endParaRPr>
          </a:p>
        </p:txBody>
      </p:sp>
      <p:sp>
        <p:nvSpPr>
          <p:cNvPr id="29" name="Title 1">
            <a:extLst>
              <a:ext uri="{FF2B5EF4-FFF2-40B4-BE49-F238E27FC236}">
                <a16:creationId xmlns:a16="http://schemas.microsoft.com/office/drawing/2014/main" id="{DC42BF57-0D9D-8E4D-A345-2ECF68E78A84}"/>
              </a:ext>
            </a:extLst>
          </p:cNvPr>
          <p:cNvSpPr>
            <a:spLocks noGrp="1"/>
          </p:cNvSpPr>
          <p:nvPr>
            <p:ph type="title" hasCustomPrompt="1"/>
          </p:nvPr>
        </p:nvSpPr>
        <p:spPr>
          <a:xfrm>
            <a:off x="1219199" y="2396028"/>
            <a:ext cx="9144000" cy="1846788"/>
          </a:xfrm>
        </p:spPr>
        <p:txBody>
          <a:bodyPr wrap="square" lIns="0" rIns="0" anchor="b" anchorCtr="0">
            <a:spAutoFit/>
          </a:bodyPr>
          <a:lstStyle>
            <a:lvl1pPr algn="l">
              <a:lnSpc>
                <a:spcPct val="90000"/>
              </a:lnSpc>
              <a:defRPr sz="6667" b="1" cap="none" baseline="0">
                <a:solidFill>
                  <a:schemeClr val="bg1"/>
                </a:solidFill>
              </a:defRPr>
            </a:lvl1pPr>
          </a:lstStyle>
          <a:p>
            <a:r>
              <a:rPr lang="en-US"/>
              <a:t>CLICK TO ADD MASTER TITLE STYLE</a:t>
            </a:r>
          </a:p>
        </p:txBody>
      </p:sp>
      <p:sp>
        <p:nvSpPr>
          <p:cNvPr id="31" name="Text Placeholder 37">
            <a:extLst>
              <a:ext uri="{FF2B5EF4-FFF2-40B4-BE49-F238E27FC236}">
                <a16:creationId xmlns:a16="http://schemas.microsoft.com/office/drawing/2014/main" id="{6177A03E-D8F6-064A-AA05-7A280FAAF257}"/>
              </a:ext>
            </a:extLst>
          </p:cNvPr>
          <p:cNvSpPr>
            <a:spLocks noGrp="1"/>
          </p:cNvSpPr>
          <p:nvPr>
            <p:ph type="body" sz="quarter" idx="10" hasCustomPrompt="1"/>
          </p:nvPr>
        </p:nvSpPr>
        <p:spPr>
          <a:xfrm>
            <a:off x="1219200" y="4267202"/>
            <a:ext cx="9144000" cy="595548"/>
          </a:xfrm>
        </p:spPr>
        <p:txBody>
          <a:bodyPr lIns="0" rIns="0">
            <a:spAutoFit/>
          </a:bodyPr>
          <a:lstStyle>
            <a:lvl1pPr marL="0" indent="0" algn="l">
              <a:buNone/>
              <a:defRPr sz="3200">
                <a:solidFill>
                  <a:srgbClr val="FFFFFF"/>
                </a:solidFill>
                <a:latin typeface="Sanchez Slab Bold" panose="02000000000000000000" pitchFamily="2" charset="0"/>
              </a:defRPr>
            </a:lvl1pPr>
            <a:lvl2pPr marL="609555" indent="0">
              <a:buNone/>
              <a:defRPr/>
            </a:lvl2pPr>
            <a:lvl3pPr marL="1219110" indent="0">
              <a:buNone/>
              <a:defRPr/>
            </a:lvl3pPr>
            <a:lvl4pPr marL="1828664" indent="0">
              <a:buNone/>
              <a:defRPr/>
            </a:lvl4pPr>
            <a:lvl5pPr marL="2438218" indent="0">
              <a:buNone/>
              <a:defRPr/>
            </a:lvl5pPr>
          </a:lstStyle>
          <a:p>
            <a:pPr lvl="0"/>
            <a:r>
              <a:rPr lang="en-US"/>
              <a:t>Click to edit subtitle</a:t>
            </a:r>
          </a:p>
        </p:txBody>
      </p:sp>
      <p:pic>
        <p:nvPicPr>
          <p:cNvPr id="32" name="Picture 24">
            <a:extLst>
              <a:ext uri="{FF2B5EF4-FFF2-40B4-BE49-F238E27FC236}">
                <a16:creationId xmlns:a16="http://schemas.microsoft.com/office/drawing/2014/main" id="{E8208FD5-ABF4-4B44-A278-421D81C5413B}"/>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219200" y="914402"/>
            <a:ext cx="2438400" cy="390143"/>
          </a:xfrm>
          <a:prstGeom prst="rect">
            <a:avLst/>
          </a:prstGeom>
        </p:spPr>
      </p:pic>
      <p:sp>
        <p:nvSpPr>
          <p:cNvPr id="10" name="TextBox 9">
            <a:extLst>
              <a:ext uri="{FF2B5EF4-FFF2-40B4-BE49-F238E27FC236}">
                <a16:creationId xmlns:a16="http://schemas.microsoft.com/office/drawing/2014/main" id="{FF27A2C0-B669-C348-A229-FC0AC9245603}"/>
              </a:ext>
            </a:extLst>
          </p:cNvPr>
          <p:cNvSpPr txBox="1"/>
          <p:nvPr userDrawn="1"/>
        </p:nvSpPr>
        <p:spPr>
          <a:xfrm>
            <a:off x="4955868" y="6035042"/>
            <a:ext cx="6011333" cy="256545"/>
          </a:xfrm>
          <a:prstGeom prst="rect">
            <a:avLst/>
          </a:prstGeom>
          <a:noFill/>
        </p:spPr>
        <p:txBody>
          <a:bodyPr wrap="square" rIns="0" rtlCol="0">
            <a:spAutoFit/>
          </a:bodyPr>
          <a:lstStyle/>
          <a:p>
            <a:pPr algn="r"/>
            <a:r>
              <a:rPr lang="en-US" sz="1067" b="0" i="0">
                <a:solidFill>
                  <a:schemeClr val="bg1"/>
                </a:solidFill>
                <a:latin typeface="Arial" panose="020B0604020202020204" pitchFamily="34" charset="0"/>
                <a:cs typeface="Arial" pitchFamily="34" charset="0"/>
              </a:rPr>
              <a:t>Copyright © 2020 HealthEquity, Inc.</a:t>
            </a:r>
            <a:r>
              <a:rPr lang="en-US" sz="1067" b="0" i="0" baseline="0">
                <a:solidFill>
                  <a:schemeClr val="bg1"/>
                </a:solidFill>
                <a:latin typeface="Arial" panose="020B0604020202020204" pitchFamily="34" charset="0"/>
                <a:cs typeface="Arial" pitchFamily="34" charset="0"/>
              </a:rPr>
              <a:t> All rights reserved.</a:t>
            </a:r>
            <a:endParaRPr lang="en-US" sz="1067" b="0" i="0">
              <a:solidFill>
                <a:schemeClr val="bg1"/>
              </a:solidFill>
              <a:latin typeface="Arial" panose="020B0604020202020204" pitchFamily="34" charset="0"/>
              <a:cs typeface="Arial" pitchFamily="34" charset="0"/>
            </a:endParaRPr>
          </a:p>
        </p:txBody>
      </p:sp>
      <p:sp>
        <p:nvSpPr>
          <p:cNvPr id="11" name="Text Placeholder 37">
            <a:extLst>
              <a:ext uri="{FF2B5EF4-FFF2-40B4-BE49-F238E27FC236}">
                <a16:creationId xmlns:a16="http://schemas.microsoft.com/office/drawing/2014/main" id="{4D6F1E91-12ED-DC4A-AB99-8F48EE06141B}"/>
              </a:ext>
            </a:extLst>
          </p:cNvPr>
          <p:cNvSpPr>
            <a:spLocks noGrp="1"/>
          </p:cNvSpPr>
          <p:nvPr>
            <p:ph type="body" sz="quarter" idx="11" hasCustomPrompt="1"/>
          </p:nvPr>
        </p:nvSpPr>
        <p:spPr>
          <a:xfrm>
            <a:off x="1219200" y="5854149"/>
            <a:ext cx="4876800" cy="490455"/>
          </a:xfrm>
        </p:spPr>
        <p:txBody>
          <a:bodyPr wrap="square" lIns="0" rIns="0" anchor="b">
            <a:spAutoFit/>
          </a:bodyPr>
          <a:lstStyle>
            <a:lvl1pPr marL="0" indent="0" algn="l">
              <a:buNone/>
              <a:defRPr sz="2667">
                <a:solidFill>
                  <a:srgbClr val="FFFFFF"/>
                </a:solidFill>
              </a:defRPr>
            </a:lvl1pPr>
            <a:lvl2pPr marL="609555" indent="0">
              <a:buNone/>
              <a:defRPr/>
            </a:lvl2pPr>
            <a:lvl3pPr marL="1219110" indent="0">
              <a:buNone/>
              <a:defRPr/>
            </a:lvl3pPr>
            <a:lvl4pPr marL="1828664" indent="0">
              <a:buNone/>
              <a:defRPr/>
            </a:lvl4pPr>
            <a:lvl5pPr marL="2438218" indent="0">
              <a:buNone/>
              <a:defRPr/>
            </a:lvl5pPr>
          </a:lstStyle>
          <a:p>
            <a:pPr lvl="0"/>
            <a:r>
              <a:rPr lang="en-US"/>
              <a:t>Month dd, </a:t>
            </a:r>
            <a:r>
              <a:rPr lang="en-US" err="1"/>
              <a:t>yyyy</a:t>
            </a:r>
            <a:endParaRPr lang="en-US"/>
          </a:p>
        </p:txBody>
      </p:sp>
    </p:spTree>
    <p:extLst>
      <p:ext uri="{BB962C8B-B14F-4D97-AF65-F5344CB8AC3E}">
        <p14:creationId xmlns:p14="http://schemas.microsoft.com/office/powerpoint/2010/main" val="40985502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userDrawn="1">
  <p:cSld name="Header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9DB2B9AF-7C7A-ED4B-8B47-5EFC4C7403E8}" type="slidenum">
              <a:rPr lang="en-US" smtClean="0"/>
              <a:t>‹#›</a:t>
            </a:fld>
            <a:endParaRPr lang="en-US"/>
          </a:p>
        </p:txBody>
      </p:sp>
      <p:sp>
        <p:nvSpPr>
          <p:cNvPr id="4" name="Title 1">
            <a:extLst>
              <a:ext uri="{FF2B5EF4-FFF2-40B4-BE49-F238E27FC236}">
                <a16:creationId xmlns:a16="http://schemas.microsoft.com/office/drawing/2014/main" id="{2126BFA5-099A-B14C-8A50-BD926BFD29DC}"/>
              </a:ext>
            </a:extLst>
          </p:cNvPr>
          <p:cNvSpPr>
            <a:spLocks noGrp="1"/>
          </p:cNvSpPr>
          <p:nvPr>
            <p:ph type="title" hasCustomPrompt="1"/>
          </p:nvPr>
        </p:nvSpPr>
        <p:spPr>
          <a:xfrm>
            <a:off x="609600" y="243842"/>
            <a:ext cx="10972800" cy="759119"/>
          </a:xfrm>
          <a:noFill/>
        </p:spPr>
        <p:txBody>
          <a:bodyPr wrap="square" tIns="91440" bIns="91440" anchor="t" anchorCtr="0">
            <a:spAutoFit/>
          </a:bodyPr>
          <a:lstStyle>
            <a:lvl1pPr>
              <a:defRPr sz="3733"/>
            </a:lvl1pPr>
          </a:lstStyle>
          <a:p>
            <a:r>
              <a:rPr lang="en-US"/>
              <a:t>Click to add title</a:t>
            </a:r>
          </a:p>
        </p:txBody>
      </p:sp>
      <p:sp>
        <p:nvSpPr>
          <p:cNvPr id="7" name="Content Placeholder 3">
            <a:extLst>
              <a:ext uri="{FF2B5EF4-FFF2-40B4-BE49-F238E27FC236}">
                <a16:creationId xmlns:a16="http://schemas.microsoft.com/office/drawing/2014/main" id="{10BB3492-7254-234B-BA8B-3595642F3C66}"/>
              </a:ext>
            </a:extLst>
          </p:cNvPr>
          <p:cNvSpPr>
            <a:spLocks noGrp="1"/>
          </p:cNvSpPr>
          <p:nvPr>
            <p:ph sz="quarter" idx="11" hasCustomPrompt="1"/>
          </p:nvPr>
        </p:nvSpPr>
        <p:spPr>
          <a:xfrm>
            <a:off x="609600" y="5375365"/>
            <a:ext cx="10972800" cy="731520"/>
          </a:xfrm>
        </p:spPr>
        <p:txBody>
          <a:bodyPr anchor="b">
            <a:noAutofit/>
          </a:bodyPr>
          <a:lstStyle>
            <a:lvl1pPr marL="0" indent="0">
              <a:lnSpc>
                <a:spcPts val="1067"/>
              </a:lnSpc>
              <a:spcBef>
                <a:spcPts val="0"/>
              </a:spcBef>
              <a:spcAft>
                <a:spcPts val="267"/>
              </a:spcAft>
              <a:buNone/>
              <a:defRPr sz="1067">
                <a:solidFill>
                  <a:schemeClr val="accent6"/>
                </a:solidFill>
              </a:defRPr>
            </a:lvl1pPr>
            <a:lvl2pPr marL="609570" indent="0">
              <a:buNone/>
              <a:defRPr sz="1467"/>
            </a:lvl2pPr>
            <a:lvl3pPr marL="1219140" indent="0">
              <a:buNone/>
              <a:defRPr sz="1400"/>
            </a:lvl3pPr>
            <a:lvl4pPr marL="1828709" indent="0">
              <a:buNone/>
              <a:defRPr sz="1333"/>
            </a:lvl4pPr>
            <a:lvl5pPr marL="2438278" indent="0">
              <a:buNone/>
              <a:defRPr sz="1333"/>
            </a:lvl5pPr>
          </a:lstStyle>
          <a:p>
            <a:pPr lvl="0"/>
            <a:r>
              <a:rPr lang="en-US"/>
              <a:t>Click to insert disclosures</a:t>
            </a:r>
          </a:p>
        </p:txBody>
      </p:sp>
      <p:sp>
        <p:nvSpPr>
          <p:cNvPr id="6" name="Rectangle 5">
            <a:extLst>
              <a:ext uri="{FF2B5EF4-FFF2-40B4-BE49-F238E27FC236}">
                <a16:creationId xmlns:a16="http://schemas.microsoft.com/office/drawing/2014/main" id="{B7854A22-75D4-004D-AD91-9BC8642F840C}"/>
              </a:ext>
            </a:extLst>
          </p:cNvPr>
          <p:cNvSpPr/>
          <p:nvPr userDrawn="1"/>
        </p:nvSpPr>
        <p:spPr>
          <a:xfrm>
            <a:off x="0" y="0"/>
            <a:ext cx="12192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0" i="0">
              <a:solidFill>
                <a:srgbClr val="00AAC6"/>
              </a:solidFill>
              <a:latin typeface="Arial" panose="020B0604020202020204" pitchFamily="34" charset="0"/>
            </a:endParaRPr>
          </a:p>
        </p:txBody>
      </p:sp>
    </p:spTree>
    <p:extLst>
      <p:ext uri="{BB962C8B-B14F-4D97-AF65-F5344CB8AC3E}">
        <p14:creationId xmlns:p14="http://schemas.microsoft.com/office/powerpoint/2010/main" val="153676133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userDrawn="1">
  <p:cSld name="Header &amp; content">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1AF4457E-DF52-1547-B421-B6CD33317E90}"/>
              </a:ext>
            </a:extLst>
          </p:cNvPr>
          <p:cNvSpPr>
            <a:spLocks noGrp="1"/>
          </p:cNvSpPr>
          <p:nvPr>
            <p:ph type="title"/>
          </p:nvPr>
        </p:nvSpPr>
        <p:spPr>
          <a:xfrm>
            <a:off x="609600" y="243841"/>
            <a:ext cx="10972800" cy="841321"/>
          </a:xfrm>
          <a:prstGeom prst="rect">
            <a:avLst/>
          </a:prstGeom>
        </p:spPr>
        <p:txBody>
          <a:bodyPr vert="horz" wrap="square" lIns="91440" tIns="91440" rIns="91440" bIns="91440" rtlCol="0" anchor="t" anchorCtr="0">
            <a:spAutoFit/>
          </a:bodyPr>
          <a:lstStyle/>
          <a:p>
            <a:endParaRPr lang="en-US"/>
          </a:p>
        </p:txBody>
      </p:sp>
      <p:sp>
        <p:nvSpPr>
          <p:cNvPr id="10" name="Slide Number Placeholder 5">
            <a:extLst>
              <a:ext uri="{FF2B5EF4-FFF2-40B4-BE49-F238E27FC236}">
                <a16:creationId xmlns:a16="http://schemas.microsoft.com/office/drawing/2014/main" id="{20F5D349-A966-F743-970F-88495CD248BD}"/>
              </a:ext>
            </a:extLst>
          </p:cNvPr>
          <p:cNvSpPr>
            <a:spLocks noGrp="1"/>
          </p:cNvSpPr>
          <p:nvPr>
            <p:ph type="sldNum" sz="quarter" idx="4"/>
          </p:nvPr>
        </p:nvSpPr>
        <p:spPr>
          <a:xfrm>
            <a:off x="588526" y="6307056"/>
            <a:ext cx="500097" cy="365125"/>
          </a:xfrm>
          <a:prstGeom prst="rect">
            <a:avLst/>
          </a:prstGeom>
        </p:spPr>
        <p:txBody>
          <a:bodyPr vert="horz" lIns="91440" tIns="45720" rIns="91440" bIns="45720" rtlCol="0" anchor="ctr"/>
          <a:lstStyle>
            <a:lvl1pPr algn="l">
              <a:defRPr sz="1200" b="0">
                <a:solidFill>
                  <a:schemeClr val="bg1"/>
                </a:solidFill>
              </a:defRPr>
            </a:lvl1pPr>
          </a:lstStyle>
          <a:p>
            <a:fld id="{9DB2B9AF-7C7A-ED4B-8B47-5EFC4C7403E8}" type="slidenum">
              <a:rPr lang="en-US" smtClean="0"/>
              <a:pPr/>
              <a:t>‹#›</a:t>
            </a:fld>
            <a:endParaRPr lang="en-US"/>
          </a:p>
        </p:txBody>
      </p:sp>
      <p:sp>
        <p:nvSpPr>
          <p:cNvPr id="3" name="Content Placeholder 2">
            <a:extLst>
              <a:ext uri="{FF2B5EF4-FFF2-40B4-BE49-F238E27FC236}">
                <a16:creationId xmlns:a16="http://schemas.microsoft.com/office/drawing/2014/main" id="{1A9B9AAE-D8E7-B14D-A6BB-46DA172829A9}"/>
              </a:ext>
            </a:extLst>
          </p:cNvPr>
          <p:cNvSpPr>
            <a:spLocks noGrp="1"/>
          </p:cNvSpPr>
          <p:nvPr>
            <p:ph sz="quarter" idx="10"/>
          </p:nvPr>
        </p:nvSpPr>
        <p:spPr>
          <a:xfrm>
            <a:off x="609600" y="1584960"/>
            <a:ext cx="10972800" cy="2160677"/>
          </a:xfrm>
        </p:spPr>
        <p:txBody>
          <a:bodyPr/>
          <a:lstStyle>
            <a:lvl1pPr>
              <a:defRPr sz="2667">
                <a:solidFill>
                  <a:schemeClr val="tx1"/>
                </a:solidFill>
              </a:defRPr>
            </a:lvl1pPr>
            <a:lvl2pPr>
              <a:defRPr sz="24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C2A73E5-2E15-D348-9B64-DFF22FFB1A40}"/>
              </a:ext>
            </a:extLst>
          </p:cNvPr>
          <p:cNvSpPr>
            <a:spLocks noGrp="1"/>
          </p:cNvSpPr>
          <p:nvPr>
            <p:ph sz="quarter" idx="11" hasCustomPrompt="1"/>
          </p:nvPr>
        </p:nvSpPr>
        <p:spPr>
          <a:xfrm>
            <a:off x="609600" y="5375365"/>
            <a:ext cx="10972800" cy="731520"/>
          </a:xfrm>
        </p:spPr>
        <p:txBody>
          <a:bodyPr anchor="b">
            <a:noAutofit/>
          </a:bodyPr>
          <a:lstStyle>
            <a:lvl1pPr marL="0" indent="0">
              <a:lnSpc>
                <a:spcPts val="1067"/>
              </a:lnSpc>
              <a:spcBef>
                <a:spcPts val="0"/>
              </a:spcBef>
              <a:spcAft>
                <a:spcPts val="267"/>
              </a:spcAft>
              <a:buNone/>
              <a:defRPr sz="1067">
                <a:solidFill>
                  <a:schemeClr val="accent6"/>
                </a:solidFill>
              </a:defRPr>
            </a:lvl1pPr>
            <a:lvl2pPr marL="609570" indent="0">
              <a:buNone/>
              <a:defRPr sz="1467"/>
            </a:lvl2pPr>
            <a:lvl3pPr marL="1219140" indent="0">
              <a:buNone/>
              <a:defRPr sz="1400"/>
            </a:lvl3pPr>
            <a:lvl4pPr marL="1828709" indent="0">
              <a:buNone/>
              <a:defRPr sz="1333"/>
            </a:lvl4pPr>
            <a:lvl5pPr marL="2438278" indent="0">
              <a:buNone/>
              <a:defRPr sz="1333"/>
            </a:lvl5pPr>
          </a:lstStyle>
          <a:p>
            <a:pPr lvl="0"/>
            <a:r>
              <a:rPr lang="en-US"/>
              <a:t>Click to insert disclosures</a:t>
            </a:r>
          </a:p>
        </p:txBody>
      </p:sp>
    </p:spTree>
    <p:extLst>
      <p:ext uri="{BB962C8B-B14F-4D97-AF65-F5344CB8AC3E}">
        <p14:creationId xmlns:p14="http://schemas.microsoft.com/office/powerpoint/2010/main" val="422283333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3_Closing 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0" i="0">
              <a:solidFill>
                <a:srgbClr val="00AAC6"/>
              </a:solidFill>
              <a:latin typeface="Oswald" panose="02000506000000020004" pitchFamily="2" charset="0"/>
            </a:endParaRPr>
          </a:p>
        </p:txBody>
      </p:sp>
      <p:pic>
        <p:nvPicPr>
          <p:cNvPr id="3" name="Graphic 2">
            <a:extLst>
              <a:ext uri="{FF2B5EF4-FFF2-40B4-BE49-F238E27FC236}">
                <a16:creationId xmlns:a16="http://schemas.microsoft.com/office/drawing/2014/main" id="{41877D62-6244-F74D-BB2E-F9E25F28E230}"/>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962400" y="2819400"/>
            <a:ext cx="4267200" cy="682752"/>
          </a:xfrm>
          <a:prstGeom prst="rect">
            <a:avLst/>
          </a:prstGeom>
        </p:spPr>
      </p:pic>
    </p:spTree>
    <p:extLst>
      <p:ext uri="{BB962C8B-B14F-4D97-AF65-F5344CB8AC3E}">
        <p14:creationId xmlns:p14="http://schemas.microsoft.com/office/powerpoint/2010/main" val="425629089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CONTENT + Header">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7F7BA6-4835-5834-A377-742A62C8DB29}"/>
              </a:ext>
            </a:extLst>
          </p:cNvPr>
          <p:cNvSpPr>
            <a:spLocks noGrp="1"/>
          </p:cNvSpPr>
          <p:nvPr>
            <p:ph sz="quarter" idx="14"/>
          </p:nvPr>
        </p:nvSpPr>
        <p:spPr>
          <a:xfrm>
            <a:off x="853018" y="2076451"/>
            <a:ext cx="10837333" cy="189757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1"/>
            <a:ext cx="10836993" cy="1408527"/>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 name="Content Placeholder 3">
            <a:extLst>
              <a:ext uri="{FF2B5EF4-FFF2-40B4-BE49-F238E27FC236}">
                <a16:creationId xmlns:a16="http://schemas.microsoft.com/office/drawing/2014/main" id="{CE6A8F52-6A0C-CDD7-9D1F-457E06AD4D22}"/>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476430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 Product">
    <p:bg>
      <p:bgPr>
        <a:solidFill>
          <a:schemeClr val="bg1"/>
        </a:solidFill>
        <a:effectLst/>
      </p:bgPr>
    </p:bg>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79E452EB-2D08-9E42-8EDE-1936350F4F6E}"/>
              </a:ext>
            </a:extLst>
          </p:cNvPr>
          <p:cNvCxnSpPr>
            <a:cxnSpLocks/>
          </p:cNvCxnSpPr>
          <p:nvPr userDrawn="1"/>
        </p:nvCxnSpPr>
        <p:spPr>
          <a:xfrm>
            <a:off x="3333520" y="476211"/>
            <a:ext cx="0" cy="315132"/>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5" name="Text Placeholder 4">
            <a:extLst>
              <a:ext uri="{FF2B5EF4-FFF2-40B4-BE49-F238E27FC236}">
                <a16:creationId xmlns:a16="http://schemas.microsoft.com/office/drawing/2014/main" id="{6D811D18-2E08-9C4E-AFA7-E3914492A1FE}"/>
              </a:ext>
            </a:extLst>
          </p:cNvPr>
          <p:cNvSpPr>
            <a:spLocks noGrp="1"/>
          </p:cNvSpPr>
          <p:nvPr>
            <p:ph type="body" sz="quarter" idx="17" hasCustomPrompt="1"/>
          </p:nvPr>
        </p:nvSpPr>
        <p:spPr>
          <a:xfrm>
            <a:off x="3584869" y="509033"/>
            <a:ext cx="5012267" cy="410633"/>
          </a:xfrm>
          <a:prstGeom prst="rect">
            <a:avLst/>
          </a:prstGeom>
        </p:spPr>
        <p:txBody>
          <a:bodyPr lIns="0" tIns="0" rIns="0" bIns="0">
            <a:noAutofit/>
          </a:bodyPr>
          <a:lstStyle>
            <a:lvl1pPr marL="0" indent="0">
              <a:buNone/>
              <a:defRPr sz="2000">
                <a:solidFill>
                  <a:schemeClr val="tx1">
                    <a:lumMod val="90000"/>
                    <a:lumOff val="10000"/>
                  </a:schemeClr>
                </a:solidFill>
                <a:latin typeface="Neue Haas Grotesk Text Pro" panose="020B0504020202020204" pitchFamily="34" charset="0"/>
              </a:defRPr>
            </a:lvl1pPr>
            <a:lvl2pPr marL="609570" indent="0">
              <a:buNone/>
              <a:defRPr sz="1867">
                <a:solidFill>
                  <a:schemeClr val="bg1"/>
                </a:solidFill>
              </a:defRPr>
            </a:lvl2pPr>
            <a:lvl3pPr marL="1219140" indent="0">
              <a:buNone/>
              <a:defRPr sz="1867">
                <a:solidFill>
                  <a:schemeClr val="bg1"/>
                </a:solidFill>
              </a:defRPr>
            </a:lvl3pPr>
            <a:lvl4pPr marL="1828709" indent="0">
              <a:buNone/>
              <a:defRPr sz="1867">
                <a:solidFill>
                  <a:schemeClr val="bg1"/>
                </a:solidFill>
              </a:defRPr>
            </a:lvl4pPr>
            <a:lvl5pPr marL="2438278" indent="0">
              <a:buNone/>
              <a:defRPr sz="1867">
                <a:solidFill>
                  <a:schemeClr val="bg1"/>
                </a:solidFill>
              </a:defRPr>
            </a:lvl5pPr>
          </a:lstStyle>
          <a:p>
            <a:pPr lvl="0"/>
            <a:r>
              <a:rPr lang="en-US"/>
              <a:t>Product Name (Acronym)</a:t>
            </a:r>
          </a:p>
        </p:txBody>
      </p:sp>
      <p:pic>
        <p:nvPicPr>
          <p:cNvPr id="34" name="Graphic 33">
            <a:extLst>
              <a:ext uri="{FF2B5EF4-FFF2-40B4-BE49-F238E27FC236}">
                <a16:creationId xmlns:a16="http://schemas.microsoft.com/office/drawing/2014/main" id="{7C0EAF01-C09D-0549-A52F-2ADF1AE40FB9}"/>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52033" y="484319"/>
            <a:ext cx="2443944" cy="391031"/>
          </a:xfrm>
          <a:prstGeom prst="rect">
            <a:avLst/>
          </a:prstGeom>
        </p:spPr>
      </p:pic>
      <p:sp>
        <p:nvSpPr>
          <p:cNvPr id="19" name="Picture Placeholder 9">
            <a:extLst>
              <a:ext uri="{FF2B5EF4-FFF2-40B4-BE49-F238E27FC236}">
                <a16:creationId xmlns:a16="http://schemas.microsoft.com/office/drawing/2014/main" id="{BE64A8E8-BC16-E949-AF75-407FCD7B97E9}"/>
              </a:ext>
            </a:extLst>
          </p:cNvPr>
          <p:cNvSpPr>
            <a:spLocks noGrp="1"/>
          </p:cNvSpPr>
          <p:nvPr>
            <p:ph type="pic" sz="quarter" idx="18" hasCustomPrompt="1"/>
          </p:nvPr>
        </p:nvSpPr>
        <p:spPr>
          <a:xfrm>
            <a:off x="9602479" y="387560"/>
            <a:ext cx="2266805" cy="577849"/>
          </a:xfrm>
          <a:prstGeom prst="rect">
            <a:avLst/>
          </a:prstGeom>
        </p:spPr>
        <p:txBody>
          <a:bodyPr lIns="0" tIns="0" rIns="0" bIns="0" anchor="ctr">
            <a:noAutofit/>
          </a:bodyPr>
          <a:lstStyle>
            <a:lvl1pPr marL="0" indent="0" algn="r">
              <a:buNone/>
              <a:defRPr sz="1867">
                <a:solidFill>
                  <a:schemeClr val="bg2">
                    <a:lumMod val="50000"/>
                  </a:schemeClr>
                </a:solidFill>
                <a:latin typeface="Neue Haas Grotesk Text Pro" panose="020B0504020202020204" pitchFamily="34" charset="0"/>
              </a:defRPr>
            </a:lvl1pPr>
          </a:lstStyle>
          <a:p>
            <a:r>
              <a:rPr lang="en-US"/>
              <a:t>Partner logo</a:t>
            </a:r>
          </a:p>
        </p:txBody>
      </p:sp>
      <p:sp>
        <p:nvSpPr>
          <p:cNvPr id="9" name="Title 1">
            <a:extLst>
              <a:ext uri="{FF2B5EF4-FFF2-40B4-BE49-F238E27FC236}">
                <a16:creationId xmlns:a16="http://schemas.microsoft.com/office/drawing/2014/main" id="{C99D6AFF-8DE3-D840-B3E3-FAF54C35D9CB}"/>
              </a:ext>
            </a:extLst>
          </p:cNvPr>
          <p:cNvSpPr>
            <a:spLocks noGrp="1"/>
          </p:cNvSpPr>
          <p:nvPr>
            <p:ph type="title" hasCustomPrompt="1"/>
          </p:nvPr>
        </p:nvSpPr>
        <p:spPr>
          <a:xfrm>
            <a:off x="600375" y="3472178"/>
            <a:ext cx="10925311" cy="2189061"/>
          </a:xfrm>
          <a:prstGeom prst="rect">
            <a:avLst/>
          </a:prstGeom>
        </p:spPr>
        <p:txBody>
          <a:bodyPr wrap="square" lIns="0" rIns="0" anchor="t" anchorCtr="0">
            <a:spAutoFit/>
          </a:bodyPr>
          <a:lstStyle>
            <a:lvl1pPr algn="l">
              <a:lnSpc>
                <a:spcPct val="110000"/>
              </a:lnSpc>
              <a:defRPr sz="6667" b="1" cap="none" baseline="0">
                <a:solidFill>
                  <a:schemeClr val="tx2"/>
                </a:solidFill>
                <a:latin typeface="Neue Haas Grotesk Text Pro" panose="020B0504020202020204" pitchFamily="34" charset="0"/>
              </a:defRPr>
            </a:lvl1pPr>
          </a:lstStyle>
          <a:p>
            <a:r>
              <a:rPr lang="en-US"/>
              <a:t>Click here to add presentation title</a:t>
            </a:r>
          </a:p>
        </p:txBody>
      </p:sp>
      <p:sp>
        <p:nvSpPr>
          <p:cNvPr id="8" name="Content Placeholder 3">
            <a:extLst>
              <a:ext uri="{FF2B5EF4-FFF2-40B4-BE49-F238E27FC236}">
                <a16:creationId xmlns:a16="http://schemas.microsoft.com/office/drawing/2014/main" id="{0DBD0451-4E44-227B-089E-3A05B3A7B674}"/>
              </a:ext>
            </a:extLst>
          </p:cNvPr>
          <p:cNvSpPr>
            <a:spLocks noGrp="1"/>
          </p:cNvSpPr>
          <p:nvPr>
            <p:ph sz="quarter" idx="11" hasCustomPrompt="1"/>
          </p:nvPr>
        </p:nvSpPr>
        <p:spPr>
          <a:xfrm>
            <a:off x="601134" y="6320575"/>
            <a:ext cx="6375303" cy="141064"/>
          </a:xfrm>
          <a:prstGeom prst="rect">
            <a:avLst/>
          </a:prstGeom>
        </p:spPr>
        <p:txBody>
          <a:bodyPr wrap="square" anchor="b">
            <a:spAutoFit/>
          </a:bodyPr>
          <a:lstStyle>
            <a:lvl1pPr marL="0" indent="0">
              <a:lnSpc>
                <a:spcPts val="1067"/>
              </a:lnSpc>
              <a:spcBef>
                <a:spcPts val="0"/>
              </a:spcBef>
              <a:spcAft>
                <a:spcPts val="267"/>
              </a:spcAft>
              <a:buNone/>
              <a:defRPr sz="1067" b="1">
                <a:solidFill>
                  <a:schemeClr val="tx1">
                    <a:lumMod val="90000"/>
                    <a:lumOff val="10000"/>
                  </a:schemeClr>
                </a:solidFill>
                <a:latin typeface="Neue Haas Grotesk Text Pro" panose="020B0504020202020204" pitchFamily="34" charset="0"/>
              </a:defRPr>
            </a:lvl1pPr>
            <a:lvl2pPr marL="609570" indent="0">
              <a:buNone/>
              <a:defRPr sz="1467"/>
            </a:lvl2pPr>
            <a:lvl3pPr marL="1219140" indent="0">
              <a:buNone/>
              <a:defRPr sz="1400"/>
            </a:lvl3pPr>
            <a:lvl4pPr marL="1828709" indent="0">
              <a:buNone/>
              <a:defRPr sz="1333"/>
            </a:lvl4pPr>
            <a:lvl5pPr marL="2438278" indent="0">
              <a:buNone/>
              <a:defRPr sz="1333"/>
            </a:lvl5pPr>
          </a:lstStyle>
          <a:p>
            <a:pPr lvl="0"/>
            <a:r>
              <a:rPr lang="en-US"/>
              <a:t>Month Year (Optional)</a:t>
            </a:r>
          </a:p>
        </p:txBody>
      </p:sp>
    </p:spTree>
    <p:extLst>
      <p:ext uri="{BB962C8B-B14F-4D97-AF65-F5344CB8AC3E}">
        <p14:creationId xmlns:p14="http://schemas.microsoft.com/office/powerpoint/2010/main" val="124337004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CONTENT + Header + Subheader">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1"/>
            <a:ext cx="10836993" cy="1408527"/>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863958" y="2019978"/>
            <a:ext cx="10826476"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adipiscing elit, sed do eiusmod tempor incididunt ut labore et dolore magna aliqua.</a:t>
            </a:r>
          </a:p>
        </p:txBody>
      </p:sp>
      <p:sp>
        <p:nvSpPr>
          <p:cNvPr id="6" name="Content Placeholder 2">
            <a:extLst>
              <a:ext uri="{FF2B5EF4-FFF2-40B4-BE49-F238E27FC236}">
                <a16:creationId xmlns:a16="http://schemas.microsoft.com/office/drawing/2014/main" id="{200C238D-657E-1835-31EC-EAFF4FE6E367}"/>
              </a:ext>
            </a:extLst>
          </p:cNvPr>
          <p:cNvSpPr>
            <a:spLocks noGrp="1"/>
          </p:cNvSpPr>
          <p:nvPr>
            <p:ph sz="quarter" idx="14"/>
          </p:nvPr>
        </p:nvSpPr>
        <p:spPr>
          <a:xfrm>
            <a:off x="853018" y="3075568"/>
            <a:ext cx="10837333" cy="189757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41C53E1D-1CBD-09FE-A9DB-728502737268}"/>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267725673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CONTENT + Header + 2 Column + Subheader">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88F1C048-8A4E-7199-B087-6E3C2AC95D71}"/>
              </a:ext>
            </a:extLst>
          </p:cNvPr>
          <p:cNvSpPr>
            <a:spLocks noGrp="1"/>
          </p:cNvSpPr>
          <p:nvPr>
            <p:ph sz="quarter" idx="14"/>
          </p:nvPr>
        </p:nvSpPr>
        <p:spPr>
          <a:xfrm>
            <a:off x="853018" y="3042656"/>
            <a:ext cx="4774727" cy="189757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1"/>
            <a:ext cx="10836993" cy="1408527"/>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consectetur adipiscing elit, sed do eiusmod</a:t>
            </a: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853442" y="2054358"/>
            <a:ext cx="4765149"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adipiscing elit</a:t>
            </a:r>
          </a:p>
        </p:txBody>
      </p:sp>
      <p:sp>
        <p:nvSpPr>
          <p:cNvPr id="25" name="Text Placeholder 4">
            <a:extLst>
              <a:ext uri="{FF2B5EF4-FFF2-40B4-BE49-F238E27FC236}">
                <a16:creationId xmlns:a16="http://schemas.microsoft.com/office/drawing/2014/main" id="{B6DB2551-7850-CB42-8AA7-102C9D1C7B0F}"/>
              </a:ext>
            </a:extLst>
          </p:cNvPr>
          <p:cNvSpPr>
            <a:spLocks noGrp="1"/>
          </p:cNvSpPr>
          <p:nvPr>
            <p:ph type="body" sz="quarter" idx="22" hasCustomPrompt="1"/>
          </p:nvPr>
        </p:nvSpPr>
        <p:spPr>
          <a:xfrm>
            <a:off x="6949018" y="2054358"/>
            <a:ext cx="4765149"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endParaRPr lang="en-US"/>
          </a:p>
        </p:txBody>
      </p:sp>
      <p:sp>
        <p:nvSpPr>
          <p:cNvPr id="9" name="Content Placeholder 2">
            <a:extLst>
              <a:ext uri="{FF2B5EF4-FFF2-40B4-BE49-F238E27FC236}">
                <a16:creationId xmlns:a16="http://schemas.microsoft.com/office/drawing/2014/main" id="{4FDFACAD-9C5C-9F7E-53E8-B398BBF6AC26}"/>
              </a:ext>
            </a:extLst>
          </p:cNvPr>
          <p:cNvSpPr>
            <a:spLocks noGrp="1"/>
          </p:cNvSpPr>
          <p:nvPr>
            <p:ph sz="quarter" idx="23"/>
          </p:nvPr>
        </p:nvSpPr>
        <p:spPr>
          <a:xfrm>
            <a:off x="6949018" y="3042656"/>
            <a:ext cx="4774727" cy="189757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3">
            <a:extLst>
              <a:ext uri="{FF2B5EF4-FFF2-40B4-BE49-F238E27FC236}">
                <a16:creationId xmlns:a16="http://schemas.microsoft.com/office/drawing/2014/main" id="{898A6D6D-0C64-F05E-3C8D-9491CE08280A}"/>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79124037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CONTENT + Header + Subheader + Image (V)">
    <p:spTree>
      <p:nvGrpSpPr>
        <p:cNvPr id="1" name=""/>
        <p:cNvGrpSpPr/>
        <p:nvPr/>
      </p:nvGrpSpPr>
      <p:grpSpPr>
        <a:xfrm>
          <a:off x="0" y="0"/>
          <a:ext cx="0" cy="0"/>
          <a:chOff x="0" y="0"/>
          <a:chExt cx="0" cy="0"/>
        </a:xfrm>
      </p:grpSpPr>
      <p:sp>
        <p:nvSpPr>
          <p:cNvPr id="23" name="Picture Placeholder 2">
            <a:extLst>
              <a:ext uri="{FF2B5EF4-FFF2-40B4-BE49-F238E27FC236}">
                <a16:creationId xmlns:a16="http://schemas.microsoft.com/office/drawing/2014/main" id="{D9C3896E-A4C9-D247-B691-C14EDDAD9EBA}"/>
              </a:ext>
            </a:extLst>
          </p:cNvPr>
          <p:cNvSpPr>
            <a:spLocks noGrp="1"/>
          </p:cNvSpPr>
          <p:nvPr>
            <p:ph type="pic" idx="16" hasCustomPrompt="1"/>
          </p:nvPr>
        </p:nvSpPr>
        <p:spPr>
          <a:xfrm>
            <a:off x="6715812" y="-4"/>
            <a:ext cx="5463251" cy="685799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0"/>
            <a:ext cx="5247652" cy="1408527"/>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sed do</a:t>
            </a:r>
          </a:p>
        </p:txBody>
      </p:sp>
      <p:sp>
        <p:nvSpPr>
          <p:cNvPr id="22" name="Text Placeholder 4">
            <a:extLst>
              <a:ext uri="{FF2B5EF4-FFF2-40B4-BE49-F238E27FC236}">
                <a16:creationId xmlns:a16="http://schemas.microsoft.com/office/drawing/2014/main" id="{1593AD38-AA1C-9745-9711-2C713309E544}"/>
              </a:ext>
            </a:extLst>
          </p:cNvPr>
          <p:cNvSpPr>
            <a:spLocks noGrp="1"/>
          </p:cNvSpPr>
          <p:nvPr>
            <p:ph type="body" sz="quarter" idx="12" hasCustomPrompt="1"/>
          </p:nvPr>
        </p:nvSpPr>
        <p:spPr>
          <a:xfrm>
            <a:off x="863959" y="2019978"/>
            <a:ext cx="5242560" cy="802357"/>
          </a:xfrm>
          <a:prstGeom prst="rect">
            <a:avLst/>
          </a:prstGeom>
        </p:spPr>
        <p:txBody>
          <a:bodyPr wrap="square"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a:t>
            </a:r>
          </a:p>
        </p:txBody>
      </p:sp>
      <p:sp>
        <p:nvSpPr>
          <p:cNvPr id="7" name="Content Placeholder 2">
            <a:extLst>
              <a:ext uri="{FF2B5EF4-FFF2-40B4-BE49-F238E27FC236}">
                <a16:creationId xmlns:a16="http://schemas.microsoft.com/office/drawing/2014/main" id="{A977620A-0734-A034-8F2A-2D7550B4EFE0}"/>
              </a:ext>
            </a:extLst>
          </p:cNvPr>
          <p:cNvSpPr>
            <a:spLocks noGrp="1"/>
          </p:cNvSpPr>
          <p:nvPr>
            <p:ph sz="quarter" idx="14"/>
          </p:nvPr>
        </p:nvSpPr>
        <p:spPr>
          <a:xfrm>
            <a:off x="853018" y="3075569"/>
            <a:ext cx="5253076" cy="189757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3">
            <a:extLst>
              <a:ext uri="{FF2B5EF4-FFF2-40B4-BE49-F238E27FC236}">
                <a16:creationId xmlns:a16="http://schemas.microsoft.com/office/drawing/2014/main" id="{5D543723-1849-7980-BA38-71C061C0AA8F}"/>
              </a:ext>
            </a:extLst>
          </p:cNvPr>
          <p:cNvSpPr>
            <a:spLocks noGrp="1"/>
          </p:cNvSpPr>
          <p:nvPr>
            <p:ph sz="quarter" idx="15" hasCustomPrompt="1"/>
          </p:nvPr>
        </p:nvSpPr>
        <p:spPr>
          <a:xfrm>
            <a:off x="853018" y="6531734"/>
            <a:ext cx="5253076"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50348385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CONTENT + Header + Subheader + Image (H)">
    <p:spTree>
      <p:nvGrpSpPr>
        <p:cNvPr id="1" name=""/>
        <p:cNvGrpSpPr/>
        <p:nvPr/>
      </p:nvGrpSpPr>
      <p:grpSpPr>
        <a:xfrm>
          <a:off x="0" y="0"/>
          <a:ext cx="0" cy="0"/>
          <a:chOff x="0" y="0"/>
          <a:chExt cx="0" cy="0"/>
        </a:xfrm>
      </p:grpSpPr>
      <p:sp>
        <p:nvSpPr>
          <p:cNvPr id="23" name="Picture Placeholder 2">
            <a:extLst>
              <a:ext uri="{FF2B5EF4-FFF2-40B4-BE49-F238E27FC236}">
                <a16:creationId xmlns:a16="http://schemas.microsoft.com/office/drawing/2014/main" id="{D9C3896E-A4C9-D247-B691-C14EDDAD9EBA}"/>
              </a:ext>
            </a:extLst>
          </p:cNvPr>
          <p:cNvSpPr>
            <a:spLocks noGrp="1"/>
          </p:cNvSpPr>
          <p:nvPr>
            <p:ph type="pic" idx="16" hasCustomPrompt="1"/>
          </p:nvPr>
        </p:nvSpPr>
        <p:spPr>
          <a:xfrm>
            <a:off x="0" y="3205078"/>
            <a:ext cx="12179061" cy="365291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1" y="365761"/>
            <a:ext cx="3895768" cy="2130840"/>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consectetur</a:t>
            </a:r>
          </a:p>
        </p:txBody>
      </p:sp>
      <p:sp>
        <p:nvSpPr>
          <p:cNvPr id="22" name="Text Placeholder 6">
            <a:extLst>
              <a:ext uri="{FF2B5EF4-FFF2-40B4-BE49-F238E27FC236}">
                <a16:creationId xmlns:a16="http://schemas.microsoft.com/office/drawing/2014/main" id="{0A6EDAA6-07D9-0E40-8682-39E1BF118BB0}"/>
              </a:ext>
            </a:extLst>
          </p:cNvPr>
          <p:cNvSpPr>
            <a:spLocks noGrp="1"/>
          </p:cNvSpPr>
          <p:nvPr>
            <p:ph type="body" sz="quarter" idx="13" hasCustomPrompt="1"/>
          </p:nvPr>
        </p:nvSpPr>
        <p:spPr>
          <a:xfrm>
            <a:off x="5346518" y="1294465"/>
            <a:ext cx="6402796"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24" name="Text Placeholder 4">
            <a:extLst>
              <a:ext uri="{FF2B5EF4-FFF2-40B4-BE49-F238E27FC236}">
                <a16:creationId xmlns:a16="http://schemas.microsoft.com/office/drawing/2014/main" id="{06E7EA12-088F-8D43-99FF-C55B7B6DF985}"/>
              </a:ext>
            </a:extLst>
          </p:cNvPr>
          <p:cNvSpPr>
            <a:spLocks noGrp="1"/>
          </p:cNvSpPr>
          <p:nvPr>
            <p:ph type="body" sz="quarter" idx="12" hasCustomPrompt="1"/>
          </p:nvPr>
        </p:nvSpPr>
        <p:spPr>
          <a:xfrm>
            <a:off x="5346518" y="361898"/>
            <a:ext cx="6402796" cy="802357"/>
          </a:xfrm>
          <a:prstGeom prst="rect">
            <a:avLst/>
          </a:prstGeom>
        </p:spPr>
        <p:txBody>
          <a:bodyPr wrap="square"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adipiscing elit, sed do</a:t>
            </a:r>
          </a:p>
        </p:txBody>
      </p:sp>
    </p:spTree>
    <p:extLst>
      <p:ext uri="{BB962C8B-B14F-4D97-AF65-F5344CB8AC3E}">
        <p14:creationId xmlns:p14="http://schemas.microsoft.com/office/powerpoint/2010/main" val="104228272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CONTENT + Header + Numbered Sections">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1"/>
            <a:ext cx="10836993" cy="1408527"/>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1856327" y="2064603"/>
            <a:ext cx="2038613"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endParaRPr lang="en-US"/>
          </a:p>
        </p:txBody>
      </p:sp>
      <p:sp>
        <p:nvSpPr>
          <p:cNvPr id="22" name="Text Placeholder 4">
            <a:extLst>
              <a:ext uri="{FF2B5EF4-FFF2-40B4-BE49-F238E27FC236}">
                <a16:creationId xmlns:a16="http://schemas.microsoft.com/office/drawing/2014/main" id="{070E8795-C949-6A47-A913-6DE1344F1BE3}"/>
              </a:ext>
            </a:extLst>
          </p:cNvPr>
          <p:cNvSpPr>
            <a:spLocks noGrp="1"/>
          </p:cNvSpPr>
          <p:nvPr>
            <p:ph type="body" sz="quarter" idx="21" hasCustomPrompt="1"/>
          </p:nvPr>
        </p:nvSpPr>
        <p:spPr>
          <a:xfrm>
            <a:off x="853441" y="1876235"/>
            <a:ext cx="548643" cy="1149097"/>
          </a:xfrm>
          <a:prstGeom prst="rect">
            <a:avLst/>
          </a:prstGeom>
        </p:spPr>
        <p:txBody>
          <a:bodyPr>
            <a:spAutoFit/>
          </a:bodyPr>
          <a:lstStyle>
            <a:lvl1pPr marL="0" indent="0">
              <a:lnSpc>
                <a:spcPct val="120000"/>
              </a:lnSpc>
              <a:buNone/>
              <a:defRPr lang="en-US" sz="66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1</a:t>
            </a:r>
          </a:p>
        </p:txBody>
      </p:sp>
      <p:cxnSp>
        <p:nvCxnSpPr>
          <p:cNvPr id="5" name="Straight Connector 4">
            <a:extLst>
              <a:ext uri="{FF2B5EF4-FFF2-40B4-BE49-F238E27FC236}">
                <a16:creationId xmlns:a16="http://schemas.microsoft.com/office/drawing/2014/main" id="{662B80ED-6F7E-E74F-A0F9-472C9A1BBB01}"/>
              </a:ext>
            </a:extLst>
          </p:cNvPr>
          <p:cNvCxnSpPr>
            <a:cxnSpLocks/>
          </p:cNvCxnSpPr>
          <p:nvPr userDrawn="1"/>
        </p:nvCxnSpPr>
        <p:spPr>
          <a:xfrm>
            <a:off x="1531087" y="2133869"/>
            <a:ext cx="0" cy="3877072"/>
          </a:xfrm>
          <a:prstGeom prst="line">
            <a:avLst/>
          </a:prstGeom>
          <a:ln>
            <a:solidFill>
              <a:schemeClr val="bg2">
                <a:lumMod val="90000"/>
              </a:schemeClr>
            </a:solidFill>
          </a:ln>
          <a:effectLst/>
        </p:spPr>
        <p:style>
          <a:lnRef idx="2">
            <a:schemeClr val="accent1"/>
          </a:lnRef>
          <a:fillRef idx="0">
            <a:schemeClr val="accent1"/>
          </a:fillRef>
          <a:effectRef idx="1">
            <a:schemeClr val="accent1"/>
          </a:effectRef>
          <a:fontRef idx="minor">
            <a:schemeClr val="tx1"/>
          </a:fontRef>
        </p:style>
      </p:cxnSp>
      <p:sp>
        <p:nvSpPr>
          <p:cNvPr id="52" name="Text Placeholder 4">
            <a:extLst>
              <a:ext uri="{FF2B5EF4-FFF2-40B4-BE49-F238E27FC236}">
                <a16:creationId xmlns:a16="http://schemas.microsoft.com/office/drawing/2014/main" id="{B62CD6E9-C7AE-924D-B241-9F40064481B4}"/>
              </a:ext>
            </a:extLst>
          </p:cNvPr>
          <p:cNvSpPr>
            <a:spLocks noGrp="1"/>
          </p:cNvSpPr>
          <p:nvPr>
            <p:ph type="body" sz="quarter" idx="23" hasCustomPrompt="1"/>
          </p:nvPr>
        </p:nvSpPr>
        <p:spPr>
          <a:xfrm>
            <a:off x="5740756" y="2064603"/>
            <a:ext cx="2038613"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a:t>
            </a:r>
          </a:p>
        </p:txBody>
      </p:sp>
      <p:sp>
        <p:nvSpPr>
          <p:cNvPr id="53" name="Text Placeholder 4">
            <a:extLst>
              <a:ext uri="{FF2B5EF4-FFF2-40B4-BE49-F238E27FC236}">
                <a16:creationId xmlns:a16="http://schemas.microsoft.com/office/drawing/2014/main" id="{1CCF56B5-638B-A24A-B6B7-3A36575E7109}"/>
              </a:ext>
            </a:extLst>
          </p:cNvPr>
          <p:cNvSpPr>
            <a:spLocks noGrp="1"/>
          </p:cNvSpPr>
          <p:nvPr>
            <p:ph type="body" sz="quarter" idx="24" hasCustomPrompt="1"/>
          </p:nvPr>
        </p:nvSpPr>
        <p:spPr>
          <a:xfrm>
            <a:off x="4737869" y="1876235"/>
            <a:ext cx="548643" cy="990724"/>
          </a:xfrm>
          <a:prstGeom prst="rect">
            <a:avLst/>
          </a:prstGeom>
        </p:spPr>
        <p:txBody>
          <a:bodyPr>
            <a:noAutofit/>
          </a:bodyPr>
          <a:lstStyle>
            <a:lvl1pPr marL="0" indent="0">
              <a:lnSpc>
                <a:spcPct val="120000"/>
              </a:lnSpc>
              <a:buNone/>
              <a:defRPr lang="en-US" sz="66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a:t>
            </a:r>
          </a:p>
        </p:txBody>
      </p:sp>
      <p:cxnSp>
        <p:nvCxnSpPr>
          <p:cNvPr id="54" name="Straight Connector 53">
            <a:extLst>
              <a:ext uri="{FF2B5EF4-FFF2-40B4-BE49-F238E27FC236}">
                <a16:creationId xmlns:a16="http://schemas.microsoft.com/office/drawing/2014/main" id="{FAA7FC4C-CE6B-834F-884B-31A04D184EBA}"/>
              </a:ext>
            </a:extLst>
          </p:cNvPr>
          <p:cNvCxnSpPr>
            <a:cxnSpLocks/>
          </p:cNvCxnSpPr>
          <p:nvPr userDrawn="1"/>
        </p:nvCxnSpPr>
        <p:spPr>
          <a:xfrm>
            <a:off x="5415516" y="2133869"/>
            <a:ext cx="0" cy="3877072"/>
          </a:xfrm>
          <a:prstGeom prst="line">
            <a:avLst/>
          </a:prstGeom>
          <a:ln>
            <a:solidFill>
              <a:schemeClr val="bg2">
                <a:lumMod val="90000"/>
              </a:schemeClr>
            </a:solidFill>
          </a:ln>
          <a:effectLst/>
        </p:spPr>
        <p:style>
          <a:lnRef idx="2">
            <a:schemeClr val="accent1"/>
          </a:lnRef>
          <a:fillRef idx="0">
            <a:schemeClr val="accent1"/>
          </a:fillRef>
          <a:effectRef idx="1">
            <a:schemeClr val="accent1"/>
          </a:effectRef>
          <a:fontRef idx="minor">
            <a:schemeClr val="tx1"/>
          </a:fontRef>
        </p:style>
      </p:cxnSp>
      <p:sp>
        <p:nvSpPr>
          <p:cNvPr id="56" name="Text Placeholder 4">
            <a:extLst>
              <a:ext uri="{FF2B5EF4-FFF2-40B4-BE49-F238E27FC236}">
                <a16:creationId xmlns:a16="http://schemas.microsoft.com/office/drawing/2014/main" id="{923E018C-87ED-5B44-8217-D5D662BDCF39}"/>
              </a:ext>
            </a:extLst>
          </p:cNvPr>
          <p:cNvSpPr>
            <a:spLocks noGrp="1"/>
          </p:cNvSpPr>
          <p:nvPr>
            <p:ph type="body" sz="quarter" idx="26" hasCustomPrompt="1"/>
          </p:nvPr>
        </p:nvSpPr>
        <p:spPr>
          <a:xfrm>
            <a:off x="9582652" y="2064603"/>
            <a:ext cx="2038613"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endParaRPr lang="en-US"/>
          </a:p>
        </p:txBody>
      </p:sp>
      <p:sp>
        <p:nvSpPr>
          <p:cNvPr id="57" name="Text Placeholder 4">
            <a:extLst>
              <a:ext uri="{FF2B5EF4-FFF2-40B4-BE49-F238E27FC236}">
                <a16:creationId xmlns:a16="http://schemas.microsoft.com/office/drawing/2014/main" id="{374E3B49-F7C2-8B4E-B9BE-00D14BBB2493}"/>
              </a:ext>
            </a:extLst>
          </p:cNvPr>
          <p:cNvSpPr>
            <a:spLocks noGrp="1"/>
          </p:cNvSpPr>
          <p:nvPr>
            <p:ph type="body" sz="quarter" idx="27" hasCustomPrompt="1"/>
          </p:nvPr>
        </p:nvSpPr>
        <p:spPr>
          <a:xfrm>
            <a:off x="8579765" y="1876235"/>
            <a:ext cx="548643" cy="1149097"/>
          </a:xfrm>
          <a:prstGeom prst="rect">
            <a:avLst/>
          </a:prstGeom>
        </p:spPr>
        <p:txBody>
          <a:bodyPr>
            <a:spAutoFit/>
          </a:bodyPr>
          <a:lstStyle>
            <a:lvl1pPr marL="0" indent="0">
              <a:lnSpc>
                <a:spcPct val="120000"/>
              </a:lnSpc>
              <a:buNone/>
              <a:defRPr lang="en-US" sz="66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3</a:t>
            </a:r>
          </a:p>
        </p:txBody>
      </p:sp>
      <p:cxnSp>
        <p:nvCxnSpPr>
          <p:cNvPr id="58" name="Straight Connector 57">
            <a:extLst>
              <a:ext uri="{FF2B5EF4-FFF2-40B4-BE49-F238E27FC236}">
                <a16:creationId xmlns:a16="http://schemas.microsoft.com/office/drawing/2014/main" id="{B1F0EAA4-8009-6F4C-9B90-5FB2CA7A403B}"/>
              </a:ext>
            </a:extLst>
          </p:cNvPr>
          <p:cNvCxnSpPr>
            <a:cxnSpLocks/>
          </p:cNvCxnSpPr>
          <p:nvPr userDrawn="1"/>
        </p:nvCxnSpPr>
        <p:spPr>
          <a:xfrm>
            <a:off x="9257412" y="2133869"/>
            <a:ext cx="0" cy="3877072"/>
          </a:xfrm>
          <a:prstGeom prst="line">
            <a:avLst/>
          </a:prstGeom>
          <a:ln>
            <a:solidFill>
              <a:schemeClr val="bg2">
                <a:lumMod val="90000"/>
              </a:schemeClr>
            </a:solidFill>
          </a:ln>
          <a:effectLst/>
        </p:spPr>
        <p:style>
          <a:lnRef idx="2">
            <a:schemeClr val="accent1"/>
          </a:lnRef>
          <a:fillRef idx="0">
            <a:schemeClr val="accent1"/>
          </a:fillRef>
          <a:effectRef idx="1">
            <a:schemeClr val="accent1"/>
          </a:effectRef>
          <a:fontRef idx="minor">
            <a:schemeClr val="tx1"/>
          </a:fontRef>
        </p:style>
      </p:cxnSp>
      <p:sp>
        <p:nvSpPr>
          <p:cNvPr id="28" name="Text Placeholder 6">
            <a:extLst>
              <a:ext uri="{FF2B5EF4-FFF2-40B4-BE49-F238E27FC236}">
                <a16:creationId xmlns:a16="http://schemas.microsoft.com/office/drawing/2014/main" id="{CA48554F-2EB7-BC4C-A288-344A5BF6E29C}"/>
              </a:ext>
            </a:extLst>
          </p:cNvPr>
          <p:cNvSpPr>
            <a:spLocks noGrp="1"/>
          </p:cNvSpPr>
          <p:nvPr>
            <p:ph type="body" sz="quarter" idx="13" hasCustomPrompt="1"/>
          </p:nvPr>
        </p:nvSpPr>
        <p:spPr>
          <a:xfrm>
            <a:off x="1845812" y="3029756"/>
            <a:ext cx="2038613"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30" name="Text Placeholder 6">
            <a:extLst>
              <a:ext uri="{FF2B5EF4-FFF2-40B4-BE49-F238E27FC236}">
                <a16:creationId xmlns:a16="http://schemas.microsoft.com/office/drawing/2014/main" id="{289F5F9E-6D0C-3F42-9471-DBF3186CDB2C}"/>
              </a:ext>
            </a:extLst>
          </p:cNvPr>
          <p:cNvSpPr>
            <a:spLocks noGrp="1"/>
          </p:cNvSpPr>
          <p:nvPr>
            <p:ph type="body" sz="quarter" idx="28" hasCustomPrompt="1"/>
          </p:nvPr>
        </p:nvSpPr>
        <p:spPr>
          <a:xfrm>
            <a:off x="5740756" y="3029756"/>
            <a:ext cx="2038613"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34" name="Text Placeholder 6">
            <a:extLst>
              <a:ext uri="{FF2B5EF4-FFF2-40B4-BE49-F238E27FC236}">
                <a16:creationId xmlns:a16="http://schemas.microsoft.com/office/drawing/2014/main" id="{5EC931E8-5599-D94B-A9AF-31662BC51149}"/>
              </a:ext>
            </a:extLst>
          </p:cNvPr>
          <p:cNvSpPr>
            <a:spLocks noGrp="1"/>
          </p:cNvSpPr>
          <p:nvPr>
            <p:ph type="body" sz="quarter" idx="29" hasCustomPrompt="1"/>
          </p:nvPr>
        </p:nvSpPr>
        <p:spPr>
          <a:xfrm>
            <a:off x="9582652" y="3029756"/>
            <a:ext cx="2038613"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16" name="Content Placeholder 3">
            <a:extLst>
              <a:ext uri="{FF2B5EF4-FFF2-40B4-BE49-F238E27FC236}">
                <a16:creationId xmlns:a16="http://schemas.microsoft.com/office/drawing/2014/main" id="{37335180-64D0-C63D-4682-0E6527349CD5}"/>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65587419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CONTENT + Header + Subheader + Gray Sidebar">
    <p:spTree>
      <p:nvGrpSpPr>
        <p:cNvPr id="1" name=""/>
        <p:cNvGrpSpPr/>
        <p:nvPr/>
      </p:nvGrpSpPr>
      <p:grpSpPr>
        <a:xfrm>
          <a:off x="0" y="0"/>
          <a:ext cx="0" cy="0"/>
          <a:chOff x="0" y="0"/>
          <a:chExt cx="0" cy="0"/>
        </a:xfrm>
      </p:grpSpPr>
      <p:sp>
        <p:nvSpPr>
          <p:cNvPr id="25" name="SmartArt Placeholder 2">
            <a:extLst>
              <a:ext uri="{FF2B5EF4-FFF2-40B4-BE49-F238E27FC236}">
                <a16:creationId xmlns:a16="http://schemas.microsoft.com/office/drawing/2014/main" id="{688D0931-7683-1D40-89BD-3EC58788A27B}"/>
              </a:ext>
            </a:extLst>
          </p:cNvPr>
          <p:cNvSpPr>
            <a:spLocks noGrp="1"/>
          </p:cNvSpPr>
          <p:nvPr>
            <p:ph type="dgm" sz="quarter" idx="30"/>
          </p:nvPr>
        </p:nvSpPr>
        <p:spPr>
          <a:xfrm>
            <a:off x="5015061" y="-4315"/>
            <a:ext cx="7175471" cy="6866768"/>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1" y="365760"/>
            <a:ext cx="3495040" cy="2130840"/>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a:t>Lorem ipsum dolor sit consectetur</a:t>
            </a:r>
            <a:endParaRPr lang="en-US" sz="4267">
              <a:latin typeface="Neue Haas Grotesk Text Pro" panose="020B0504020202020204" pitchFamily="34" charset="77"/>
            </a:endParaRP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853440" y="2771402"/>
            <a:ext cx="3495040" cy="809389"/>
          </a:xfrm>
          <a:prstGeom prst="rect">
            <a:avLst/>
          </a:prstGeom>
        </p:spPr>
        <p:txBody>
          <a:bodyPr>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adipiscing elit.</a:t>
            </a:r>
          </a:p>
        </p:txBody>
      </p:sp>
      <p:sp>
        <p:nvSpPr>
          <p:cNvPr id="24" name="Text Placeholder 2">
            <a:extLst>
              <a:ext uri="{FF2B5EF4-FFF2-40B4-BE49-F238E27FC236}">
                <a16:creationId xmlns:a16="http://schemas.microsoft.com/office/drawing/2014/main" id="{6D747BC7-5DB7-6342-83EC-8D17160317FD}"/>
              </a:ext>
            </a:extLst>
          </p:cNvPr>
          <p:cNvSpPr>
            <a:spLocks noGrp="1"/>
          </p:cNvSpPr>
          <p:nvPr>
            <p:ph type="body" sz="quarter" idx="16" hasCustomPrompt="1"/>
          </p:nvPr>
        </p:nvSpPr>
        <p:spPr>
          <a:xfrm>
            <a:off x="5630680" y="469855"/>
            <a:ext cx="1649059" cy="269817"/>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01</a:t>
            </a:r>
          </a:p>
        </p:txBody>
      </p:sp>
      <p:sp>
        <p:nvSpPr>
          <p:cNvPr id="26" name="Text Placeholder 2">
            <a:extLst>
              <a:ext uri="{FF2B5EF4-FFF2-40B4-BE49-F238E27FC236}">
                <a16:creationId xmlns:a16="http://schemas.microsoft.com/office/drawing/2014/main" id="{12D2583D-0E33-8846-9207-0755E4202478}"/>
              </a:ext>
            </a:extLst>
          </p:cNvPr>
          <p:cNvSpPr>
            <a:spLocks noGrp="1"/>
          </p:cNvSpPr>
          <p:nvPr>
            <p:ph type="body" sz="quarter" idx="22" hasCustomPrompt="1"/>
          </p:nvPr>
        </p:nvSpPr>
        <p:spPr>
          <a:xfrm>
            <a:off x="5630680" y="2515401"/>
            <a:ext cx="1649059" cy="269817"/>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02</a:t>
            </a:r>
          </a:p>
        </p:txBody>
      </p:sp>
      <p:sp>
        <p:nvSpPr>
          <p:cNvPr id="28" name="Text Placeholder 2">
            <a:extLst>
              <a:ext uri="{FF2B5EF4-FFF2-40B4-BE49-F238E27FC236}">
                <a16:creationId xmlns:a16="http://schemas.microsoft.com/office/drawing/2014/main" id="{7DAA48E0-D65A-9F43-893D-F3C842E166A2}"/>
              </a:ext>
            </a:extLst>
          </p:cNvPr>
          <p:cNvSpPr>
            <a:spLocks noGrp="1"/>
          </p:cNvSpPr>
          <p:nvPr>
            <p:ph type="body" sz="quarter" idx="24" hasCustomPrompt="1"/>
          </p:nvPr>
        </p:nvSpPr>
        <p:spPr>
          <a:xfrm>
            <a:off x="5630680" y="4560948"/>
            <a:ext cx="1649059" cy="269817"/>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03</a:t>
            </a:r>
          </a:p>
        </p:txBody>
      </p:sp>
      <p:sp>
        <p:nvSpPr>
          <p:cNvPr id="23" name="Text Placeholder 6">
            <a:extLst>
              <a:ext uri="{FF2B5EF4-FFF2-40B4-BE49-F238E27FC236}">
                <a16:creationId xmlns:a16="http://schemas.microsoft.com/office/drawing/2014/main" id="{3FC88FAA-1193-064B-8429-0F3F48582F61}"/>
              </a:ext>
            </a:extLst>
          </p:cNvPr>
          <p:cNvSpPr>
            <a:spLocks noGrp="1"/>
          </p:cNvSpPr>
          <p:nvPr>
            <p:ph type="body" sz="quarter" idx="13" hasCustomPrompt="1"/>
          </p:nvPr>
        </p:nvSpPr>
        <p:spPr>
          <a:xfrm>
            <a:off x="5630677" y="826859"/>
            <a:ext cx="6059756" cy="1250303"/>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vl4pPr>
          </a:lstStyle>
          <a:p>
            <a:pPr lvl="0"/>
            <a:r>
              <a:rPr lang="en-US"/>
              <a:t>First level</a:t>
            </a:r>
          </a:p>
          <a:p>
            <a:pPr lvl="1"/>
            <a:r>
              <a:rPr lang="en-US"/>
              <a:t>Second level</a:t>
            </a:r>
          </a:p>
          <a:p>
            <a:pPr lvl="2"/>
            <a:r>
              <a:rPr lang="en-US"/>
              <a:t>Third level</a:t>
            </a:r>
          </a:p>
        </p:txBody>
      </p:sp>
      <p:sp>
        <p:nvSpPr>
          <p:cNvPr id="29" name="Text Placeholder 6">
            <a:extLst>
              <a:ext uri="{FF2B5EF4-FFF2-40B4-BE49-F238E27FC236}">
                <a16:creationId xmlns:a16="http://schemas.microsoft.com/office/drawing/2014/main" id="{22785582-A979-AD46-B169-FCB640452F63}"/>
              </a:ext>
            </a:extLst>
          </p:cNvPr>
          <p:cNvSpPr>
            <a:spLocks noGrp="1"/>
          </p:cNvSpPr>
          <p:nvPr>
            <p:ph type="body" sz="quarter" idx="25" hasCustomPrompt="1"/>
          </p:nvPr>
        </p:nvSpPr>
        <p:spPr>
          <a:xfrm>
            <a:off x="5630677" y="2893775"/>
            <a:ext cx="6059756" cy="1250303"/>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vl4pPr>
          </a:lstStyle>
          <a:p>
            <a:pPr lvl="0"/>
            <a:r>
              <a:rPr lang="en-US"/>
              <a:t>First level</a:t>
            </a:r>
          </a:p>
          <a:p>
            <a:pPr lvl="1"/>
            <a:r>
              <a:rPr lang="en-US"/>
              <a:t>Second level</a:t>
            </a:r>
          </a:p>
          <a:p>
            <a:pPr lvl="2"/>
            <a:r>
              <a:rPr lang="en-US"/>
              <a:t>Third level</a:t>
            </a:r>
          </a:p>
        </p:txBody>
      </p:sp>
      <p:sp>
        <p:nvSpPr>
          <p:cNvPr id="30" name="Text Placeholder 6">
            <a:extLst>
              <a:ext uri="{FF2B5EF4-FFF2-40B4-BE49-F238E27FC236}">
                <a16:creationId xmlns:a16="http://schemas.microsoft.com/office/drawing/2014/main" id="{3A75E004-359B-D54C-AF0F-316938C49C69}"/>
              </a:ext>
            </a:extLst>
          </p:cNvPr>
          <p:cNvSpPr>
            <a:spLocks noGrp="1"/>
          </p:cNvSpPr>
          <p:nvPr>
            <p:ph type="body" sz="quarter" idx="26" hasCustomPrompt="1"/>
          </p:nvPr>
        </p:nvSpPr>
        <p:spPr>
          <a:xfrm>
            <a:off x="5630677" y="4932605"/>
            <a:ext cx="6059756" cy="1250303"/>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vl4pPr>
          </a:lstStyle>
          <a:p>
            <a:pPr lvl="0"/>
            <a:r>
              <a:rPr lang="en-US"/>
              <a:t>First level</a:t>
            </a:r>
          </a:p>
          <a:p>
            <a:pPr lvl="1"/>
            <a:r>
              <a:rPr lang="en-US"/>
              <a:t>Second level</a:t>
            </a:r>
          </a:p>
          <a:p>
            <a:pPr lvl="2"/>
            <a:r>
              <a:rPr lang="en-US"/>
              <a:t>Third level</a:t>
            </a:r>
          </a:p>
        </p:txBody>
      </p:sp>
      <p:sp>
        <p:nvSpPr>
          <p:cNvPr id="27" name="Slide Number Placeholder 5">
            <a:extLst>
              <a:ext uri="{FF2B5EF4-FFF2-40B4-BE49-F238E27FC236}">
                <a16:creationId xmlns:a16="http://schemas.microsoft.com/office/drawing/2014/main" id="{338DEA80-F4CE-4246-9A5F-53CE9C25E896}"/>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35" name="Straight Connector 34">
            <a:extLst>
              <a:ext uri="{FF2B5EF4-FFF2-40B4-BE49-F238E27FC236}">
                <a16:creationId xmlns:a16="http://schemas.microsoft.com/office/drawing/2014/main" id="{9181BAF1-3F02-A343-861D-53BB0CCC41AC}"/>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Content Placeholder 3">
            <a:extLst>
              <a:ext uri="{FF2B5EF4-FFF2-40B4-BE49-F238E27FC236}">
                <a16:creationId xmlns:a16="http://schemas.microsoft.com/office/drawing/2014/main" id="{8C2CE03D-D4E9-8DE8-2793-CA64EE28344F}"/>
              </a:ext>
            </a:extLst>
          </p:cNvPr>
          <p:cNvSpPr>
            <a:spLocks noGrp="1"/>
          </p:cNvSpPr>
          <p:nvPr>
            <p:ph sz="quarter" idx="15" hasCustomPrompt="1"/>
          </p:nvPr>
        </p:nvSpPr>
        <p:spPr>
          <a:xfrm>
            <a:off x="853018" y="6531734"/>
            <a:ext cx="3495041"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296157809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CONTENT + Header + Icon Sections">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1" y="365761"/>
            <a:ext cx="10878859" cy="1408527"/>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853441" y="3022330"/>
            <a:ext cx="26551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consectetur</a:t>
            </a:r>
          </a:p>
        </p:txBody>
      </p:sp>
      <p:sp>
        <p:nvSpPr>
          <p:cNvPr id="39" name="Picture Placeholder 2">
            <a:extLst>
              <a:ext uri="{FF2B5EF4-FFF2-40B4-BE49-F238E27FC236}">
                <a16:creationId xmlns:a16="http://schemas.microsoft.com/office/drawing/2014/main" id="{205E1AE3-C4A7-9F40-B12A-533EDB0D08ED}"/>
              </a:ext>
            </a:extLst>
          </p:cNvPr>
          <p:cNvSpPr>
            <a:spLocks noGrp="1"/>
          </p:cNvSpPr>
          <p:nvPr>
            <p:ph type="pic" idx="16" hasCustomPrompt="1"/>
          </p:nvPr>
        </p:nvSpPr>
        <p:spPr>
          <a:xfrm>
            <a:off x="853440" y="226148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47" name="Text Placeholder 4">
            <a:extLst>
              <a:ext uri="{FF2B5EF4-FFF2-40B4-BE49-F238E27FC236}">
                <a16:creationId xmlns:a16="http://schemas.microsoft.com/office/drawing/2014/main" id="{1599ED8E-0157-1341-A453-3EE28683C25E}"/>
              </a:ext>
            </a:extLst>
          </p:cNvPr>
          <p:cNvSpPr>
            <a:spLocks noGrp="1"/>
          </p:cNvSpPr>
          <p:nvPr>
            <p:ph type="body" sz="quarter" idx="21" hasCustomPrompt="1"/>
          </p:nvPr>
        </p:nvSpPr>
        <p:spPr>
          <a:xfrm>
            <a:off x="4842933" y="3022330"/>
            <a:ext cx="26551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consectetur</a:t>
            </a:r>
          </a:p>
        </p:txBody>
      </p:sp>
      <p:sp>
        <p:nvSpPr>
          <p:cNvPr id="49" name="Picture Placeholder 2">
            <a:extLst>
              <a:ext uri="{FF2B5EF4-FFF2-40B4-BE49-F238E27FC236}">
                <a16:creationId xmlns:a16="http://schemas.microsoft.com/office/drawing/2014/main" id="{5228064D-2130-6340-BC1F-24DBDBA82B26}"/>
              </a:ext>
            </a:extLst>
          </p:cNvPr>
          <p:cNvSpPr>
            <a:spLocks noGrp="1"/>
          </p:cNvSpPr>
          <p:nvPr>
            <p:ph type="pic" idx="23" hasCustomPrompt="1"/>
          </p:nvPr>
        </p:nvSpPr>
        <p:spPr>
          <a:xfrm>
            <a:off x="4842935" y="226148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51" name="Text Placeholder 4">
            <a:extLst>
              <a:ext uri="{FF2B5EF4-FFF2-40B4-BE49-F238E27FC236}">
                <a16:creationId xmlns:a16="http://schemas.microsoft.com/office/drawing/2014/main" id="{12E273DA-367D-CF4C-82FF-0AB5F3A7FC24}"/>
              </a:ext>
            </a:extLst>
          </p:cNvPr>
          <p:cNvSpPr>
            <a:spLocks noGrp="1"/>
          </p:cNvSpPr>
          <p:nvPr>
            <p:ph type="body" sz="quarter" idx="24" hasCustomPrompt="1"/>
          </p:nvPr>
        </p:nvSpPr>
        <p:spPr>
          <a:xfrm>
            <a:off x="8832428" y="3022330"/>
            <a:ext cx="26551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consectetur</a:t>
            </a:r>
          </a:p>
        </p:txBody>
      </p:sp>
      <p:sp>
        <p:nvSpPr>
          <p:cNvPr id="53" name="Picture Placeholder 2">
            <a:extLst>
              <a:ext uri="{FF2B5EF4-FFF2-40B4-BE49-F238E27FC236}">
                <a16:creationId xmlns:a16="http://schemas.microsoft.com/office/drawing/2014/main" id="{CD5A25AA-F6BD-454A-8094-DDB658BFD1C6}"/>
              </a:ext>
            </a:extLst>
          </p:cNvPr>
          <p:cNvSpPr>
            <a:spLocks noGrp="1"/>
          </p:cNvSpPr>
          <p:nvPr>
            <p:ph type="pic" idx="26" hasCustomPrompt="1"/>
          </p:nvPr>
        </p:nvSpPr>
        <p:spPr>
          <a:xfrm>
            <a:off x="8832428" y="226148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26" name="Text Placeholder 6">
            <a:extLst>
              <a:ext uri="{FF2B5EF4-FFF2-40B4-BE49-F238E27FC236}">
                <a16:creationId xmlns:a16="http://schemas.microsoft.com/office/drawing/2014/main" id="{2B3B5A68-015C-A44C-A1D9-5D9178CE7910}"/>
              </a:ext>
            </a:extLst>
          </p:cNvPr>
          <p:cNvSpPr>
            <a:spLocks noGrp="1"/>
          </p:cNvSpPr>
          <p:nvPr>
            <p:ph type="body" sz="quarter" idx="13" hasCustomPrompt="1"/>
          </p:nvPr>
        </p:nvSpPr>
        <p:spPr>
          <a:xfrm>
            <a:off x="853441" y="3992970"/>
            <a:ext cx="2655145"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27" name="Text Placeholder 6">
            <a:extLst>
              <a:ext uri="{FF2B5EF4-FFF2-40B4-BE49-F238E27FC236}">
                <a16:creationId xmlns:a16="http://schemas.microsoft.com/office/drawing/2014/main" id="{A6D0EF42-DF9B-0148-8C06-DD9500E36C6F}"/>
              </a:ext>
            </a:extLst>
          </p:cNvPr>
          <p:cNvSpPr>
            <a:spLocks noGrp="1"/>
          </p:cNvSpPr>
          <p:nvPr>
            <p:ph type="body" sz="quarter" idx="27" hasCustomPrompt="1"/>
          </p:nvPr>
        </p:nvSpPr>
        <p:spPr>
          <a:xfrm>
            <a:off x="4842934" y="3992970"/>
            <a:ext cx="2655145"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28" name="Text Placeholder 6">
            <a:extLst>
              <a:ext uri="{FF2B5EF4-FFF2-40B4-BE49-F238E27FC236}">
                <a16:creationId xmlns:a16="http://schemas.microsoft.com/office/drawing/2014/main" id="{64CA032F-E835-F145-828E-0B2C3B7F28ED}"/>
              </a:ext>
            </a:extLst>
          </p:cNvPr>
          <p:cNvSpPr>
            <a:spLocks noGrp="1"/>
          </p:cNvSpPr>
          <p:nvPr>
            <p:ph type="body" sz="quarter" idx="28" hasCustomPrompt="1"/>
          </p:nvPr>
        </p:nvSpPr>
        <p:spPr>
          <a:xfrm>
            <a:off x="8832429" y="3992970"/>
            <a:ext cx="2655145"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13" name="Content Placeholder 3">
            <a:extLst>
              <a:ext uri="{FF2B5EF4-FFF2-40B4-BE49-F238E27FC236}">
                <a16:creationId xmlns:a16="http://schemas.microsoft.com/office/drawing/2014/main" id="{10C19AF8-5EB3-C7D0-3872-428522A73BDB}"/>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135221322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CONTENT + Header + Icon Sections + Gray Sidebar">
    <p:spTree>
      <p:nvGrpSpPr>
        <p:cNvPr id="1" name=""/>
        <p:cNvGrpSpPr/>
        <p:nvPr/>
      </p:nvGrpSpPr>
      <p:grpSpPr>
        <a:xfrm>
          <a:off x="0" y="0"/>
          <a:ext cx="0" cy="0"/>
          <a:chOff x="0" y="0"/>
          <a:chExt cx="0" cy="0"/>
        </a:xfrm>
      </p:grpSpPr>
      <p:sp>
        <p:nvSpPr>
          <p:cNvPr id="40" name="SmartArt Placeholder 2">
            <a:extLst>
              <a:ext uri="{FF2B5EF4-FFF2-40B4-BE49-F238E27FC236}">
                <a16:creationId xmlns:a16="http://schemas.microsoft.com/office/drawing/2014/main" id="{A866777C-7724-4846-AEE2-CAE69DECBD40}"/>
              </a:ext>
            </a:extLst>
          </p:cNvPr>
          <p:cNvSpPr>
            <a:spLocks noGrp="1"/>
          </p:cNvSpPr>
          <p:nvPr>
            <p:ph type="dgm" sz="quarter" idx="30"/>
          </p:nvPr>
        </p:nvSpPr>
        <p:spPr>
          <a:xfrm>
            <a:off x="7185997" y="-4315"/>
            <a:ext cx="5004535" cy="6866768"/>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4" y="365761"/>
            <a:ext cx="5662505" cy="1408527"/>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endParaRPr lang="en-US" sz="4267">
              <a:latin typeface="Neue Haas Grotesk Text Pro" panose="020B0504020202020204" pitchFamily="34" charset="77"/>
            </a:endParaRP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1598508" y="2121534"/>
            <a:ext cx="18423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a:t>
            </a:r>
          </a:p>
        </p:txBody>
      </p:sp>
      <p:sp>
        <p:nvSpPr>
          <p:cNvPr id="29" name="Text Placeholder 2">
            <a:extLst>
              <a:ext uri="{FF2B5EF4-FFF2-40B4-BE49-F238E27FC236}">
                <a16:creationId xmlns:a16="http://schemas.microsoft.com/office/drawing/2014/main" id="{550EB99D-17CD-794D-B59B-D726EBD26702}"/>
              </a:ext>
            </a:extLst>
          </p:cNvPr>
          <p:cNvSpPr>
            <a:spLocks noGrp="1"/>
          </p:cNvSpPr>
          <p:nvPr>
            <p:ph type="body" sz="quarter" idx="20" hasCustomPrompt="1"/>
          </p:nvPr>
        </p:nvSpPr>
        <p:spPr>
          <a:xfrm>
            <a:off x="1598508" y="3058617"/>
            <a:ext cx="1842347" cy="790047"/>
          </a:xfrm>
          <a:prstGeom prst="rect">
            <a:avLst/>
          </a:prstGeom>
        </p:spPr>
        <p:txBody>
          <a:bodyPr lIns="0" tIns="0" rIns="0" bIns="0">
            <a:spAutoFit/>
          </a:bodyPr>
          <a:lstStyle>
            <a:lvl1pPr marL="0" marR="0" indent="0" algn="l" defTabSz="609570" rtl="0" eaLnBrk="1" fontAlgn="auto" latinLnBrk="0" hangingPunct="1">
              <a:lnSpc>
                <a:spcPct val="120000"/>
              </a:lnSpc>
              <a:spcBef>
                <a:spcPts val="1568"/>
              </a:spcBef>
              <a:spcAft>
                <a:spcPts val="0"/>
              </a:spcAft>
              <a:buClrTx/>
              <a:buSzTx/>
              <a:buFont typeface="Wingdings" pitchFamily="2" charset="2"/>
              <a:buNone/>
              <a:tabLst/>
              <a:defRPr lang="en-US" sz="1467"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amet, consectetur adipiscing elit.</a:t>
            </a:r>
          </a:p>
        </p:txBody>
      </p:sp>
      <p:sp>
        <p:nvSpPr>
          <p:cNvPr id="39" name="Picture Placeholder 2">
            <a:extLst>
              <a:ext uri="{FF2B5EF4-FFF2-40B4-BE49-F238E27FC236}">
                <a16:creationId xmlns:a16="http://schemas.microsoft.com/office/drawing/2014/main" id="{205E1AE3-C4A7-9F40-B12A-533EDB0D08ED}"/>
              </a:ext>
            </a:extLst>
          </p:cNvPr>
          <p:cNvSpPr>
            <a:spLocks noGrp="1"/>
          </p:cNvSpPr>
          <p:nvPr>
            <p:ph type="pic" idx="16" hasCustomPrompt="1"/>
          </p:nvPr>
        </p:nvSpPr>
        <p:spPr>
          <a:xfrm>
            <a:off x="853440" y="213956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24" name="Text Placeholder 4">
            <a:extLst>
              <a:ext uri="{FF2B5EF4-FFF2-40B4-BE49-F238E27FC236}">
                <a16:creationId xmlns:a16="http://schemas.microsoft.com/office/drawing/2014/main" id="{93C34DA7-35BA-0142-B107-BDF7708907D6}"/>
              </a:ext>
            </a:extLst>
          </p:cNvPr>
          <p:cNvSpPr>
            <a:spLocks noGrp="1"/>
          </p:cNvSpPr>
          <p:nvPr>
            <p:ph type="body" sz="quarter" idx="21" hasCustomPrompt="1"/>
          </p:nvPr>
        </p:nvSpPr>
        <p:spPr>
          <a:xfrm>
            <a:off x="4646508" y="2121534"/>
            <a:ext cx="18423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a:t>
            </a:r>
          </a:p>
        </p:txBody>
      </p:sp>
      <p:sp>
        <p:nvSpPr>
          <p:cNvPr id="25" name="Text Placeholder 2">
            <a:extLst>
              <a:ext uri="{FF2B5EF4-FFF2-40B4-BE49-F238E27FC236}">
                <a16:creationId xmlns:a16="http://schemas.microsoft.com/office/drawing/2014/main" id="{54673579-935E-0F43-BE8F-7A1C09433154}"/>
              </a:ext>
            </a:extLst>
          </p:cNvPr>
          <p:cNvSpPr>
            <a:spLocks noGrp="1"/>
          </p:cNvSpPr>
          <p:nvPr>
            <p:ph type="body" sz="quarter" idx="22" hasCustomPrompt="1"/>
          </p:nvPr>
        </p:nvSpPr>
        <p:spPr>
          <a:xfrm>
            <a:off x="4646508" y="3058617"/>
            <a:ext cx="1842347" cy="790047"/>
          </a:xfrm>
          <a:prstGeom prst="rect">
            <a:avLst/>
          </a:prstGeom>
        </p:spPr>
        <p:txBody>
          <a:bodyPr lIns="0" tIns="0" rIns="0" bIns="0">
            <a:spAutoFit/>
          </a:bodyPr>
          <a:lstStyle>
            <a:lvl1pPr marL="0" marR="0" indent="0" algn="l" defTabSz="609570" rtl="0" eaLnBrk="1" fontAlgn="auto" latinLnBrk="0" hangingPunct="1">
              <a:lnSpc>
                <a:spcPct val="120000"/>
              </a:lnSpc>
              <a:spcBef>
                <a:spcPts val="1568"/>
              </a:spcBef>
              <a:spcAft>
                <a:spcPts val="0"/>
              </a:spcAft>
              <a:buClrTx/>
              <a:buSzTx/>
              <a:buFont typeface="Wingdings" pitchFamily="2" charset="2"/>
              <a:buNone/>
              <a:tabLst/>
              <a:defRPr lang="en-US" sz="1467"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amet, consectetur adipiscing elit.</a:t>
            </a:r>
          </a:p>
        </p:txBody>
      </p:sp>
      <p:sp>
        <p:nvSpPr>
          <p:cNvPr id="26" name="Picture Placeholder 2">
            <a:extLst>
              <a:ext uri="{FF2B5EF4-FFF2-40B4-BE49-F238E27FC236}">
                <a16:creationId xmlns:a16="http://schemas.microsoft.com/office/drawing/2014/main" id="{ADC375FE-1081-F84C-82BA-E4879F92E489}"/>
              </a:ext>
            </a:extLst>
          </p:cNvPr>
          <p:cNvSpPr>
            <a:spLocks noGrp="1"/>
          </p:cNvSpPr>
          <p:nvPr>
            <p:ph type="pic" idx="23" hasCustomPrompt="1"/>
          </p:nvPr>
        </p:nvSpPr>
        <p:spPr>
          <a:xfrm>
            <a:off x="3928535" y="213956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27" name="Text Placeholder 4">
            <a:extLst>
              <a:ext uri="{FF2B5EF4-FFF2-40B4-BE49-F238E27FC236}">
                <a16:creationId xmlns:a16="http://schemas.microsoft.com/office/drawing/2014/main" id="{403422E2-D9BF-2E4D-B424-7D8C3057CAD7}"/>
              </a:ext>
            </a:extLst>
          </p:cNvPr>
          <p:cNvSpPr>
            <a:spLocks noGrp="1"/>
          </p:cNvSpPr>
          <p:nvPr>
            <p:ph type="body" sz="quarter" idx="24" hasCustomPrompt="1"/>
          </p:nvPr>
        </p:nvSpPr>
        <p:spPr>
          <a:xfrm>
            <a:off x="1598508" y="4275452"/>
            <a:ext cx="18423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a:t>
            </a:r>
          </a:p>
        </p:txBody>
      </p:sp>
      <p:sp>
        <p:nvSpPr>
          <p:cNvPr id="28" name="Text Placeholder 2">
            <a:extLst>
              <a:ext uri="{FF2B5EF4-FFF2-40B4-BE49-F238E27FC236}">
                <a16:creationId xmlns:a16="http://schemas.microsoft.com/office/drawing/2014/main" id="{DA53AA2D-2292-E746-97A3-C8C58D6CFA2B}"/>
              </a:ext>
            </a:extLst>
          </p:cNvPr>
          <p:cNvSpPr>
            <a:spLocks noGrp="1"/>
          </p:cNvSpPr>
          <p:nvPr>
            <p:ph type="body" sz="quarter" idx="25" hasCustomPrompt="1"/>
          </p:nvPr>
        </p:nvSpPr>
        <p:spPr>
          <a:xfrm>
            <a:off x="1598508" y="5212537"/>
            <a:ext cx="1842347" cy="790047"/>
          </a:xfrm>
          <a:prstGeom prst="rect">
            <a:avLst/>
          </a:prstGeom>
        </p:spPr>
        <p:txBody>
          <a:bodyPr lIns="0" tIns="0" rIns="0" bIns="0">
            <a:spAutoFit/>
          </a:bodyPr>
          <a:lstStyle>
            <a:lvl1pPr marL="0" marR="0" indent="0" algn="l" defTabSz="609570" rtl="0" eaLnBrk="1" fontAlgn="auto" latinLnBrk="0" hangingPunct="1">
              <a:lnSpc>
                <a:spcPct val="120000"/>
              </a:lnSpc>
              <a:spcBef>
                <a:spcPts val="1568"/>
              </a:spcBef>
              <a:spcAft>
                <a:spcPts val="0"/>
              </a:spcAft>
              <a:buClrTx/>
              <a:buSzTx/>
              <a:buFont typeface="Wingdings" pitchFamily="2" charset="2"/>
              <a:buNone/>
              <a:tabLst/>
              <a:defRPr lang="en-US" sz="1467"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amet, consectetur adipiscing elit.</a:t>
            </a:r>
          </a:p>
        </p:txBody>
      </p:sp>
      <p:sp>
        <p:nvSpPr>
          <p:cNvPr id="30" name="Picture Placeholder 2">
            <a:extLst>
              <a:ext uri="{FF2B5EF4-FFF2-40B4-BE49-F238E27FC236}">
                <a16:creationId xmlns:a16="http://schemas.microsoft.com/office/drawing/2014/main" id="{BA81A13E-7277-EA4F-ABFC-55FB35253C20}"/>
              </a:ext>
            </a:extLst>
          </p:cNvPr>
          <p:cNvSpPr>
            <a:spLocks noGrp="1"/>
          </p:cNvSpPr>
          <p:nvPr>
            <p:ph type="pic" idx="26" hasCustomPrompt="1"/>
          </p:nvPr>
        </p:nvSpPr>
        <p:spPr>
          <a:xfrm>
            <a:off x="853440" y="429348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34" name="Text Placeholder 4">
            <a:extLst>
              <a:ext uri="{FF2B5EF4-FFF2-40B4-BE49-F238E27FC236}">
                <a16:creationId xmlns:a16="http://schemas.microsoft.com/office/drawing/2014/main" id="{16054A60-6726-F74C-99C8-CE93114E3B30}"/>
              </a:ext>
            </a:extLst>
          </p:cNvPr>
          <p:cNvSpPr>
            <a:spLocks noGrp="1"/>
          </p:cNvSpPr>
          <p:nvPr>
            <p:ph type="body" sz="quarter" idx="27" hasCustomPrompt="1"/>
          </p:nvPr>
        </p:nvSpPr>
        <p:spPr>
          <a:xfrm>
            <a:off x="4646508" y="4275452"/>
            <a:ext cx="18423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a:t>
            </a:r>
          </a:p>
        </p:txBody>
      </p:sp>
      <p:sp>
        <p:nvSpPr>
          <p:cNvPr id="35" name="Text Placeholder 2">
            <a:extLst>
              <a:ext uri="{FF2B5EF4-FFF2-40B4-BE49-F238E27FC236}">
                <a16:creationId xmlns:a16="http://schemas.microsoft.com/office/drawing/2014/main" id="{D223289B-BDFE-6E4E-BF07-8FDAB2EA9E18}"/>
              </a:ext>
            </a:extLst>
          </p:cNvPr>
          <p:cNvSpPr>
            <a:spLocks noGrp="1"/>
          </p:cNvSpPr>
          <p:nvPr>
            <p:ph type="body" sz="quarter" idx="28" hasCustomPrompt="1"/>
          </p:nvPr>
        </p:nvSpPr>
        <p:spPr>
          <a:xfrm>
            <a:off x="4646508" y="5212537"/>
            <a:ext cx="1842347" cy="790047"/>
          </a:xfrm>
          <a:prstGeom prst="rect">
            <a:avLst/>
          </a:prstGeom>
        </p:spPr>
        <p:txBody>
          <a:bodyPr lIns="0" tIns="0" rIns="0" bIns="0">
            <a:spAutoFit/>
          </a:bodyPr>
          <a:lstStyle>
            <a:lvl1pPr marL="0" marR="0" indent="0" algn="l" defTabSz="609570" rtl="0" eaLnBrk="1" fontAlgn="auto" latinLnBrk="0" hangingPunct="1">
              <a:lnSpc>
                <a:spcPct val="120000"/>
              </a:lnSpc>
              <a:spcBef>
                <a:spcPts val="1568"/>
              </a:spcBef>
              <a:spcAft>
                <a:spcPts val="0"/>
              </a:spcAft>
              <a:buClrTx/>
              <a:buSzTx/>
              <a:buFont typeface="Wingdings" pitchFamily="2" charset="2"/>
              <a:buNone/>
              <a:tabLst/>
              <a:defRPr lang="en-US" sz="1467"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amet, consectetur adipiscing elit.</a:t>
            </a:r>
          </a:p>
        </p:txBody>
      </p:sp>
      <p:sp>
        <p:nvSpPr>
          <p:cNvPr id="36" name="Picture Placeholder 2">
            <a:extLst>
              <a:ext uri="{FF2B5EF4-FFF2-40B4-BE49-F238E27FC236}">
                <a16:creationId xmlns:a16="http://schemas.microsoft.com/office/drawing/2014/main" id="{EB661BF0-EA70-2747-80CA-2397C359D612}"/>
              </a:ext>
            </a:extLst>
          </p:cNvPr>
          <p:cNvSpPr>
            <a:spLocks noGrp="1"/>
          </p:cNvSpPr>
          <p:nvPr>
            <p:ph type="pic" idx="29" hasCustomPrompt="1"/>
          </p:nvPr>
        </p:nvSpPr>
        <p:spPr>
          <a:xfrm>
            <a:off x="3928535" y="429348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42" name="Text Placeholder 4">
            <a:extLst>
              <a:ext uri="{FF2B5EF4-FFF2-40B4-BE49-F238E27FC236}">
                <a16:creationId xmlns:a16="http://schemas.microsoft.com/office/drawing/2014/main" id="{B6B432E2-4FC2-A741-88FE-202C00245C53}"/>
              </a:ext>
            </a:extLst>
          </p:cNvPr>
          <p:cNvSpPr>
            <a:spLocks noGrp="1"/>
          </p:cNvSpPr>
          <p:nvPr>
            <p:ph type="body" sz="quarter" idx="32" hasCustomPrompt="1"/>
          </p:nvPr>
        </p:nvSpPr>
        <p:spPr>
          <a:xfrm>
            <a:off x="7924801" y="441746"/>
            <a:ext cx="3413759"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elit</a:t>
            </a:r>
          </a:p>
        </p:txBody>
      </p:sp>
      <p:sp>
        <p:nvSpPr>
          <p:cNvPr id="45" name="Text Placeholder 6">
            <a:extLst>
              <a:ext uri="{FF2B5EF4-FFF2-40B4-BE49-F238E27FC236}">
                <a16:creationId xmlns:a16="http://schemas.microsoft.com/office/drawing/2014/main" id="{D4FF8F33-18DA-2246-9C39-0DCB938CF1F6}"/>
              </a:ext>
            </a:extLst>
          </p:cNvPr>
          <p:cNvSpPr>
            <a:spLocks noGrp="1"/>
          </p:cNvSpPr>
          <p:nvPr>
            <p:ph type="body" sz="quarter" idx="33" hasCustomPrompt="1"/>
          </p:nvPr>
        </p:nvSpPr>
        <p:spPr>
          <a:xfrm>
            <a:off x="7956883" y="1429566"/>
            <a:ext cx="3381675"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41" name="Slide Number Placeholder 5">
            <a:extLst>
              <a:ext uri="{FF2B5EF4-FFF2-40B4-BE49-F238E27FC236}">
                <a16:creationId xmlns:a16="http://schemas.microsoft.com/office/drawing/2014/main" id="{BF7A9FC8-F320-5E4C-9138-60ADC0CEF07B}"/>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44" name="Straight Connector 43">
            <a:extLst>
              <a:ext uri="{FF2B5EF4-FFF2-40B4-BE49-F238E27FC236}">
                <a16:creationId xmlns:a16="http://schemas.microsoft.com/office/drawing/2014/main" id="{17C83957-5F62-4840-91ED-BFF47CEE187C}"/>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21" name="Content Placeholder 3">
            <a:extLst>
              <a:ext uri="{FF2B5EF4-FFF2-40B4-BE49-F238E27FC236}">
                <a16:creationId xmlns:a16="http://schemas.microsoft.com/office/drawing/2014/main" id="{EDFD658A-E653-5622-BBE4-15049CC3D275}"/>
              </a:ext>
            </a:extLst>
          </p:cNvPr>
          <p:cNvSpPr>
            <a:spLocks noGrp="1"/>
          </p:cNvSpPr>
          <p:nvPr>
            <p:ph sz="quarter" idx="15" hasCustomPrompt="1"/>
          </p:nvPr>
        </p:nvSpPr>
        <p:spPr>
          <a:xfrm>
            <a:off x="853018" y="6531734"/>
            <a:ext cx="5635837"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192885598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CONTENT + Header + Callout Box + Image">
    <p:spTree>
      <p:nvGrpSpPr>
        <p:cNvPr id="1" name=""/>
        <p:cNvGrpSpPr/>
        <p:nvPr/>
      </p:nvGrpSpPr>
      <p:grpSpPr>
        <a:xfrm>
          <a:off x="0" y="0"/>
          <a:ext cx="0" cy="0"/>
          <a:chOff x="0" y="0"/>
          <a:chExt cx="0" cy="0"/>
        </a:xfrm>
      </p:grpSpPr>
      <p:sp>
        <p:nvSpPr>
          <p:cNvPr id="24" name="Picture Placeholder 2">
            <a:extLst>
              <a:ext uri="{FF2B5EF4-FFF2-40B4-BE49-F238E27FC236}">
                <a16:creationId xmlns:a16="http://schemas.microsoft.com/office/drawing/2014/main" id="{F141A2BD-AF2D-214A-AA8F-D141022D60F2}"/>
              </a:ext>
            </a:extLst>
          </p:cNvPr>
          <p:cNvSpPr>
            <a:spLocks noGrp="1"/>
          </p:cNvSpPr>
          <p:nvPr>
            <p:ph type="pic" idx="17" hasCustomPrompt="1"/>
          </p:nvPr>
        </p:nvSpPr>
        <p:spPr>
          <a:xfrm>
            <a:off x="5339355" y="-4"/>
            <a:ext cx="6852647" cy="685799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59"/>
            <a:ext cx="3913369" cy="2130840"/>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a:t>
            </a:r>
            <a:r>
              <a:rPr lang="en-US" sz="4267" err="1">
                <a:latin typeface="Neue Haas Grotesk Text Pro" panose="020B0504020202020204" pitchFamily="34" charset="77"/>
              </a:rPr>
              <a:t>duis</a:t>
            </a:r>
            <a:r>
              <a:rPr lang="en-US" sz="4267">
                <a:latin typeface="Neue Haas Grotesk Text Pro" panose="020B0504020202020204" pitchFamily="34" charset="77"/>
              </a:rPr>
              <a:t> </a:t>
            </a:r>
            <a:r>
              <a:rPr lang="en-US" sz="4267" err="1">
                <a:latin typeface="Neue Haas Grotesk Text Pro" panose="020B0504020202020204" pitchFamily="34" charset="77"/>
              </a:rPr>
              <a:t>autre</a:t>
            </a:r>
            <a:endParaRPr lang="en-US" sz="4267">
              <a:latin typeface="Neue Haas Grotesk Text Pro" panose="020B0504020202020204" pitchFamily="34" charset="77"/>
            </a:endParaRPr>
          </a:p>
        </p:txBody>
      </p:sp>
      <p:sp>
        <p:nvSpPr>
          <p:cNvPr id="30" name="SmartArt Placeholder 5">
            <a:extLst>
              <a:ext uri="{FF2B5EF4-FFF2-40B4-BE49-F238E27FC236}">
                <a16:creationId xmlns:a16="http://schemas.microsoft.com/office/drawing/2014/main" id="{8E66918C-36DB-CB48-A863-76DFE127BEC9}"/>
              </a:ext>
            </a:extLst>
          </p:cNvPr>
          <p:cNvSpPr>
            <a:spLocks noGrp="1"/>
          </p:cNvSpPr>
          <p:nvPr>
            <p:ph type="dgm" sz="quarter" idx="47"/>
          </p:nvPr>
        </p:nvSpPr>
        <p:spPr>
          <a:xfrm>
            <a:off x="2" y="2728264"/>
            <a:ext cx="5658628" cy="3198403"/>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34" name="SmartArt Placeholder 5">
            <a:extLst>
              <a:ext uri="{FF2B5EF4-FFF2-40B4-BE49-F238E27FC236}">
                <a16:creationId xmlns:a16="http://schemas.microsoft.com/office/drawing/2014/main" id="{F82E30BB-2916-B84A-95B6-93758CFBD5BA}"/>
              </a:ext>
            </a:extLst>
          </p:cNvPr>
          <p:cNvSpPr>
            <a:spLocks noGrp="1"/>
          </p:cNvSpPr>
          <p:nvPr>
            <p:ph type="dgm" sz="quarter" idx="27"/>
          </p:nvPr>
        </p:nvSpPr>
        <p:spPr>
          <a:xfrm>
            <a:off x="5658629" y="2728264"/>
            <a:ext cx="118099" cy="3198403"/>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
        <p:nvSpPr>
          <p:cNvPr id="5" name="Text Placeholder 4">
            <a:extLst>
              <a:ext uri="{FF2B5EF4-FFF2-40B4-BE49-F238E27FC236}">
                <a16:creationId xmlns:a16="http://schemas.microsoft.com/office/drawing/2014/main" id="{868A61C9-2982-BB43-9900-1AF92245A505}"/>
              </a:ext>
            </a:extLst>
          </p:cNvPr>
          <p:cNvSpPr>
            <a:spLocks noGrp="1"/>
          </p:cNvSpPr>
          <p:nvPr>
            <p:ph type="body" sz="quarter" idx="12" hasCustomPrompt="1"/>
          </p:nvPr>
        </p:nvSpPr>
        <p:spPr>
          <a:xfrm>
            <a:off x="853442" y="2841253"/>
            <a:ext cx="4485913" cy="863400"/>
          </a:xfrm>
          <a:prstGeom prst="rect">
            <a:avLst/>
          </a:prstGeom>
        </p:spPr>
        <p:txBody>
          <a:bodyPr anchor="b" anchorCtr="0">
            <a:spAutoFit/>
          </a:bodyPr>
          <a:lstStyle>
            <a:lvl1pPr marL="0" indent="0">
              <a:buNone/>
              <a:defRPr sz="2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r>
              <a:rPr lang="en-US"/>
              <a:t>, </a:t>
            </a:r>
            <a:r>
              <a:rPr lang="en-US" err="1"/>
              <a:t>elit</a:t>
            </a:r>
            <a:r>
              <a:rPr lang="en-US"/>
              <a:t> </a:t>
            </a:r>
            <a:r>
              <a:rPr lang="en-US" err="1"/>
              <a:t>duis</a:t>
            </a:r>
            <a:r>
              <a:rPr lang="en-US"/>
              <a:t> </a:t>
            </a:r>
            <a:r>
              <a:rPr lang="en-US" err="1"/>
              <a:t>autre</a:t>
            </a:r>
            <a:endParaRPr lang="en-US"/>
          </a:p>
        </p:txBody>
      </p:sp>
      <p:sp>
        <p:nvSpPr>
          <p:cNvPr id="23" name="Text Placeholder 6">
            <a:extLst>
              <a:ext uri="{FF2B5EF4-FFF2-40B4-BE49-F238E27FC236}">
                <a16:creationId xmlns:a16="http://schemas.microsoft.com/office/drawing/2014/main" id="{9506DAE8-E277-8649-AB44-98AB5CF0FC32}"/>
              </a:ext>
            </a:extLst>
          </p:cNvPr>
          <p:cNvSpPr>
            <a:spLocks noGrp="1"/>
          </p:cNvSpPr>
          <p:nvPr>
            <p:ph type="body" sz="quarter" idx="33" hasCustomPrompt="1"/>
          </p:nvPr>
        </p:nvSpPr>
        <p:spPr>
          <a:xfrm>
            <a:off x="853441" y="3895449"/>
            <a:ext cx="4484444"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25" name="Slide Number Placeholder 5">
            <a:extLst>
              <a:ext uri="{FF2B5EF4-FFF2-40B4-BE49-F238E27FC236}">
                <a16:creationId xmlns:a16="http://schemas.microsoft.com/office/drawing/2014/main" id="{23A62A02-8EA6-714D-AB4A-B88B5296CEC7}"/>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26" name="Straight Connector 25">
            <a:extLst>
              <a:ext uri="{FF2B5EF4-FFF2-40B4-BE49-F238E27FC236}">
                <a16:creationId xmlns:a16="http://schemas.microsoft.com/office/drawing/2014/main" id="{76FAD572-04B4-BC4F-B9AF-0AFDEEC2C444}"/>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1" name="Content Placeholder 3">
            <a:extLst>
              <a:ext uri="{FF2B5EF4-FFF2-40B4-BE49-F238E27FC236}">
                <a16:creationId xmlns:a16="http://schemas.microsoft.com/office/drawing/2014/main" id="{2717641B-B6D0-FA76-546C-60D5D28562FF}"/>
              </a:ext>
            </a:extLst>
          </p:cNvPr>
          <p:cNvSpPr>
            <a:spLocks noGrp="1"/>
          </p:cNvSpPr>
          <p:nvPr>
            <p:ph sz="quarter" idx="15" hasCustomPrompt="1"/>
          </p:nvPr>
        </p:nvSpPr>
        <p:spPr>
          <a:xfrm>
            <a:off x="853018" y="6531734"/>
            <a:ext cx="3913793"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44491290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CONTENT + Header + Stat Callout Box + Image">
    <p:spTree>
      <p:nvGrpSpPr>
        <p:cNvPr id="1" name=""/>
        <p:cNvGrpSpPr/>
        <p:nvPr/>
      </p:nvGrpSpPr>
      <p:grpSpPr>
        <a:xfrm>
          <a:off x="0" y="0"/>
          <a:ext cx="0" cy="0"/>
          <a:chOff x="0" y="0"/>
          <a:chExt cx="0" cy="0"/>
        </a:xfrm>
      </p:grpSpPr>
      <p:sp>
        <p:nvSpPr>
          <p:cNvPr id="24" name="Picture Placeholder 2">
            <a:extLst>
              <a:ext uri="{FF2B5EF4-FFF2-40B4-BE49-F238E27FC236}">
                <a16:creationId xmlns:a16="http://schemas.microsoft.com/office/drawing/2014/main" id="{F141A2BD-AF2D-214A-AA8F-D141022D60F2}"/>
              </a:ext>
            </a:extLst>
          </p:cNvPr>
          <p:cNvSpPr>
            <a:spLocks noGrp="1"/>
          </p:cNvSpPr>
          <p:nvPr>
            <p:ph type="pic" idx="17" hasCustomPrompt="1"/>
          </p:nvPr>
        </p:nvSpPr>
        <p:spPr>
          <a:xfrm>
            <a:off x="5339355" y="-4"/>
            <a:ext cx="6852647" cy="685799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59"/>
            <a:ext cx="3913369" cy="2130840"/>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a:t>
            </a:r>
            <a:r>
              <a:rPr lang="en-US" sz="4267" err="1">
                <a:latin typeface="Neue Haas Grotesk Text Pro" panose="020B0504020202020204" pitchFamily="34" charset="77"/>
              </a:rPr>
              <a:t>duis</a:t>
            </a:r>
            <a:r>
              <a:rPr lang="en-US" sz="4267">
                <a:latin typeface="Neue Haas Grotesk Text Pro" panose="020B0504020202020204" pitchFamily="34" charset="77"/>
              </a:rPr>
              <a:t> </a:t>
            </a:r>
            <a:r>
              <a:rPr lang="en-US" sz="4267" err="1">
                <a:latin typeface="Neue Haas Grotesk Text Pro" panose="020B0504020202020204" pitchFamily="34" charset="77"/>
              </a:rPr>
              <a:t>autre</a:t>
            </a:r>
            <a:endParaRPr lang="en-US" sz="4267">
              <a:latin typeface="Neue Haas Grotesk Text Pro" panose="020B0504020202020204" pitchFamily="34" charset="77"/>
            </a:endParaRPr>
          </a:p>
        </p:txBody>
      </p:sp>
      <p:sp>
        <p:nvSpPr>
          <p:cNvPr id="30" name="SmartArt Placeholder 5">
            <a:extLst>
              <a:ext uri="{FF2B5EF4-FFF2-40B4-BE49-F238E27FC236}">
                <a16:creationId xmlns:a16="http://schemas.microsoft.com/office/drawing/2014/main" id="{8E66918C-36DB-CB48-A863-76DFE127BEC9}"/>
              </a:ext>
            </a:extLst>
          </p:cNvPr>
          <p:cNvSpPr>
            <a:spLocks noGrp="1"/>
          </p:cNvSpPr>
          <p:nvPr>
            <p:ph type="dgm" sz="quarter" idx="47"/>
          </p:nvPr>
        </p:nvSpPr>
        <p:spPr>
          <a:xfrm>
            <a:off x="1" y="4183519"/>
            <a:ext cx="8246135" cy="1793536"/>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34" name="SmartArt Placeholder 5">
            <a:extLst>
              <a:ext uri="{FF2B5EF4-FFF2-40B4-BE49-F238E27FC236}">
                <a16:creationId xmlns:a16="http://schemas.microsoft.com/office/drawing/2014/main" id="{F82E30BB-2916-B84A-95B6-93758CFBD5BA}"/>
              </a:ext>
            </a:extLst>
          </p:cNvPr>
          <p:cNvSpPr>
            <a:spLocks noGrp="1"/>
          </p:cNvSpPr>
          <p:nvPr>
            <p:ph type="dgm" sz="quarter" idx="27"/>
          </p:nvPr>
        </p:nvSpPr>
        <p:spPr>
          <a:xfrm>
            <a:off x="8246133" y="4183519"/>
            <a:ext cx="118099" cy="1793536"/>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
        <p:nvSpPr>
          <p:cNvPr id="28" name="Text Placeholder 2">
            <a:extLst>
              <a:ext uri="{FF2B5EF4-FFF2-40B4-BE49-F238E27FC236}">
                <a16:creationId xmlns:a16="http://schemas.microsoft.com/office/drawing/2014/main" id="{490E533F-240B-2440-A0E6-B8749769DBF6}"/>
              </a:ext>
            </a:extLst>
          </p:cNvPr>
          <p:cNvSpPr>
            <a:spLocks noGrp="1"/>
          </p:cNvSpPr>
          <p:nvPr>
            <p:ph type="body" sz="quarter" idx="16" hasCustomPrompt="1"/>
          </p:nvPr>
        </p:nvSpPr>
        <p:spPr>
          <a:xfrm>
            <a:off x="853442" y="2711549"/>
            <a:ext cx="3913369" cy="852115"/>
          </a:xfrm>
          <a:prstGeom prst="rect">
            <a:avLst/>
          </a:prstGeom>
        </p:spPr>
        <p:txBody>
          <a:bodyPr>
            <a:spAutoFit/>
          </a:bodyPr>
          <a:lstStyle>
            <a:lvl1pPr marL="0" indent="0">
              <a:lnSpc>
                <a:spcPct val="130000"/>
              </a:lnSpc>
              <a:spcBef>
                <a:spcPts val="0"/>
              </a:spcBef>
              <a:spcAft>
                <a:spcPts val="8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amet, consectetur adipiscing elit. Incididunt ut labore et dolore magna. Quis nostrud exercitation ullamco.</a:t>
            </a:r>
          </a:p>
        </p:txBody>
      </p:sp>
      <p:sp>
        <p:nvSpPr>
          <p:cNvPr id="23" name="Text Placeholder 4">
            <a:extLst>
              <a:ext uri="{FF2B5EF4-FFF2-40B4-BE49-F238E27FC236}">
                <a16:creationId xmlns:a16="http://schemas.microsoft.com/office/drawing/2014/main" id="{5507AA1B-F987-5341-8177-6DCC02206327}"/>
              </a:ext>
            </a:extLst>
          </p:cNvPr>
          <p:cNvSpPr>
            <a:spLocks noGrp="1"/>
          </p:cNvSpPr>
          <p:nvPr>
            <p:ph type="body" sz="quarter" idx="12" hasCustomPrompt="1"/>
          </p:nvPr>
        </p:nvSpPr>
        <p:spPr>
          <a:xfrm>
            <a:off x="1075141" y="4452847"/>
            <a:ext cx="1358131" cy="784702"/>
          </a:xfrm>
          <a:prstGeom prst="rect">
            <a:avLst/>
          </a:prstGeom>
        </p:spPr>
        <p:txBody>
          <a:bodyPr>
            <a:spAutoFit/>
          </a:bodyPr>
          <a:lstStyle>
            <a:lvl1pPr marL="0" indent="0" algn="ctr">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25" name="Text Placeholder 2">
            <a:extLst>
              <a:ext uri="{FF2B5EF4-FFF2-40B4-BE49-F238E27FC236}">
                <a16:creationId xmlns:a16="http://schemas.microsoft.com/office/drawing/2014/main" id="{F49C811C-6E73-2B4A-A935-FBE5605AB2AE}"/>
              </a:ext>
            </a:extLst>
          </p:cNvPr>
          <p:cNvSpPr>
            <a:spLocks noGrp="1"/>
          </p:cNvSpPr>
          <p:nvPr>
            <p:ph type="body" sz="quarter" idx="48" hasCustomPrompt="1"/>
          </p:nvPr>
        </p:nvSpPr>
        <p:spPr>
          <a:xfrm>
            <a:off x="807653" y="5157474"/>
            <a:ext cx="1893107" cy="549481"/>
          </a:xfrm>
          <a:prstGeom prst="rect">
            <a:avLst/>
          </a:prstGeom>
        </p:spPr>
        <p:txBody>
          <a:bodyPr>
            <a:spAutoFit/>
          </a:bodyPr>
          <a:lstStyle>
            <a:lvl1pPr marL="0" indent="0" algn="ctr">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a:t>
            </a:r>
          </a:p>
        </p:txBody>
      </p:sp>
      <p:sp>
        <p:nvSpPr>
          <p:cNvPr id="26" name="Text Placeholder 4">
            <a:extLst>
              <a:ext uri="{FF2B5EF4-FFF2-40B4-BE49-F238E27FC236}">
                <a16:creationId xmlns:a16="http://schemas.microsoft.com/office/drawing/2014/main" id="{3FF8063A-EB8B-2643-AFA3-81EBD511544D}"/>
              </a:ext>
            </a:extLst>
          </p:cNvPr>
          <p:cNvSpPr>
            <a:spLocks noGrp="1"/>
          </p:cNvSpPr>
          <p:nvPr>
            <p:ph type="body" sz="quarter" idx="49" hasCustomPrompt="1"/>
          </p:nvPr>
        </p:nvSpPr>
        <p:spPr>
          <a:xfrm>
            <a:off x="3683304" y="4452847"/>
            <a:ext cx="1358131" cy="784702"/>
          </a:xfrm>
          <a:prstGeom prst="rect">
            <a:avLst/>
          </a:prstGeom>
        </p:spPr>
        <p:txBody>
          <a:bodyPr>
            <a:spAutoFit/>
          </a:bodyPr>
          <a:lstStyle>
            <a:lvl1pPr marL="0" indent="0" algn="ctr">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27" name="Text Placeholder 2">
            <a:extLst>
              <a:ext uri="{FF2B5EF4-FFF2-40B4-BE49-F238E27FC236}">
                <a16:creationId xmlns:a16="http://schemas.microsoft.com/office/drawing/2014/main" id="{C33B0F9D-26C5-4042-BD8A-3B7D7FD7E9F1}"/>
              </a:ext>
            </a:extLst>
          </p:cNvPr>
          <p:cNvSpPr>
            <a:spLocks noGrp="1"/>
          </p:cNvSpPr>
          <p:nvPr>
            <p:ph type="body" sz="quarter" idx="50" hasCustomPrompt="1"/>
          </p:nvPr>
        </p:nvSpPr>
        <p:spPr>
          <a:xfrm>
            <a:off x="3415816" y="5157474"/>
            <a:ext cx="1893107" cy="549481"/>
          </a:xfrm>
          <a:prstGeom prst="rect">
            <a:avLst/>
          </a:prstGeom>
        </p:spPr>
        <p:txBody>
          <a:bodyPr>
            <a:spAutoFit/>
          </a:bodyPr>
          <a:lstStyle>
            <a:lvl1pPr marL="0" indent="0" algn="ctr">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amet, consectetur.</a:t>
            </a:r>
          </a:p>
        </p:txBody>
      </p:sp>
      <p:sp>
        <p:nvSpPr>
          <p:cNvPr id="29" name="Text Placeholder 4">
            <a:extLst>
              <a:ext uri="{FF2B5EF4-FFF2-40B4-BE49-F238E27FC236}">
                <a16:creationId xmlns:a16="http://schemas.microsoft.com/office/drawing/2014/main" id="{82194906-54BE-FC42-A576-EE1D4629F29D}"/>
              </a:ext>
            </a:extLst>
          </p:cNvPr>
          <p:cNvSpPr>
            <a:spLocks noGrp="1"/>
          </p:cNvSpPr>
          <p:nvPr>
            <p:ph type="body" sz="quarter" idx="51" hasCustomPrompt="1"/>
          </p:nvPr>
        </p:nvSpPr>
        <p:spPr>
          <a:xfrm>
            <a:off x="6214301" y="4452847"/>
            <a:ext cx="1358131" cy="784702"/>
          </a:xfrm>
          <a:prstGeom prst="rect">
            <a:avLst/>
          </a:prstGeom>
        </p:spPr>
        <p:txBody>
          <a:bodyPr>
            <a:spAutoFit/>
          </a:bodyPr>
          <a:lstStyle>
            <a:lvl1pPr marL="0" indent="0" algn="ctr">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35" name="Text Placeholder 2">
            <a:extLst>
              <a:ext uri="{FF2B5EF4-FFF2-40B4-BE49-F238E27FC236}">
                <a16:creationId xmlns:a16="http://schemas.microsoft.com/office/drawing/2014/main" id="{BFBD968C-9DD4-0340-AF9A-731CFE1190B0}"/>
              </a:ext>
            </a:extLst>
          </p:cNvPr>
          <p:cNvSpPr>
            <a:spLocks noGrp="1"/>
          </p:cNvSpPr>
          <p:nvPr>
            <p:ph type="body" sz="quarter" idx="52" hasCustomPrompt="1"/>
          </p:nvPr>
        </p:nvSpPr>
        <p:spPr>
          <a:xfrm>
            <a:off x="5946813" y="5157474"/>
            <a:ext cx="1893107" cy="549481"/>
          </a:xfrm>
          <a:prstGeom prst="rect">
            <a:avLst/>
          </a:prstGeom>
        </p:spPr>
        <p:txBody>
          <a:bodyPr>
            <a:spAutoFit/>
          </a:bodyPr>
          <a:lstStyle>
            <a:lvl1pPr marL="0" indent="0" algn="ctr">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a:t>
            </a:r>
          </a:p>
        </p:txBody>
      </p:sp>
      <p:sp>
        <p:nvSpPr>
          <p:cNvPr id="36" name="Slide Number Placeholder 5">
            <a:extLst>
              <a:ext uri="{FF2B5EF4-FFF2-40B4-BE49-F238E27FC236}">
                <a16:creationId xmlns:a16="http://schemas.microsoft.com/office/drawing/2014/main" id="{63438CFD-138E-524A-BF0C-980E737AAE55}"/>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39" name="Straight Connector 38">
            <a:extLst>
              <a:ext uri="{FF2B5EF4-FFF2-40B4-BE49-F238E27FC236}">
                <a16:creationId xmlns:a16="http://schemas.microsoft.com/office/drawing/2014/main" id="{C6F95BED-C295-5340-94D9-DFBC0ECF3834}"/>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6" name="Content Placeholder 3">
            <a:extLst>
              <a:ext uri="{FF2B5EF4-FFF2-40B4-BE49-F238E27FC236}">
                <a16:creationId xmlns:a16="http://schemas.microsoft.com/office/drawing/2014/main" id="{331268B2-4A5A-3D60-D1E8-38EE1B3D0DC6}"/>
              </a:ext>
            </a:extLst>
          </p:cNvPr>
          <p:cNvSpPr>
            <a:spLocks noGrp="1"/>
          </p:cNvSpPr>
          <p:nvPr>
            <p:ph sz="quarter" idx="15" hasCustomPrompt="1"/>
          </p:nvPr>
        </p:nvSpPr>
        <p:spPr>
          <a:xfrm>
            <a:off x="853018" y="6531734"/>
            <a:ext cx="3913793"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10016232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 Product + Subtitle">
    <p:bg>
      <p:bgPr>
        <a:solidFill>
          <a:schemeClr val="bg1"/>
        </a:solidFill>
        <a:effectLst/>
      </p:bgPr>
    </p:bg>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79E452EB-2D08-9E42-8EDE-1936350F4F6E}"/>
              </a:ext>
            </a:extLst>
          </p:cNvPr>
          <p:cNvCxnSpPr>
            <a:cxnSpLocks/>
          </p:cNvCxnSpPr>
          <p:nvPr userDrawn="1"/>
        </p:nvCxnSpPr>
        <p:spPr>
          <a:xfrm>
            <a:off x="3333520" y="476211"/>
            <a:ext cx="0" cy="315132"/>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5" name="Text Placeholder 4">
            <a:extLst>
              <a:ext uri="{FF2B5EF4-FFF2-40B4-BE49-F238E27FC236}">
                <a16:creationId xmlns:a16="http://schemas.microsoft.com/office/drawing/2014/main" id="{6D811D18-2E08-9C4E-AFA7-E3914492A1FE}"/>
              </a:ext>
            </a:extLst>
          </p:cNvPr>
          <p:cNvSpPr>
            <a:spLocks noGrp="1"/>
          </p:cNvSpPr>
          <p:nvPr>
            <p:ph type="body" sz="quarter" idx="17" hasCustomPrompt="1"/>
          </p:nvPr>
        </p:nvSpPr>
        <p:spPr>
          <a:xfrm>
            <a:off x="3584869" y="509033"/>
            <a:ext cx="5012267" cy="410633"/>
          </a:xfrm>
          <a:prstGeom prst="rect">
            <a:avLst/>
          </a:prstGeom>
        </p:spPr>
        <p:txBody>
          <a:bodyPr lIns="0" tIns="0" rIns="0" bIns="0">
            <a:noAutofit/>
          </a:bodyPr>
          <a:lstStyle>
            <a:lvl1pPr marL="0" indent="0">
              <a:buNone/>
              <a:defRPr sz="2000">
                <a:solidFill>
                  <a:schemeClr val="tx1">
                    <a:lumMod val="90000"/>
                    <a:lumOff val="10000"/>
                  </a:schemeClr>
                </a:solidFill>
                <a:latin typeface="Neue Haas Grotesk Text Pro" panose="020B0504020202020204" pitchFamily="34" charset="0"/>
              </a:defRPr>
            </a:lvl1pPr>
            <a:lvl2pPr marL="609570" indent="0">
              <a:buNone/>
              <a:defRPr sz="1867">
                <a:solidFill>
                  <a:schemeClr val="bg1"/>
                </a:solidFill>
              </a:defRPr>
            </a:lvl2pPr>
            <a:lvl3pPr marL="1219140" indent="0">
              <a:buNone/>
              <a:defRPr sz="1867">
                <a:solidFill>
                  <a:schemeClr val="bg1"/>
                </a:solidFill>
              </a:defRPr>
            </a:lvl3pPr>
            <a:lvl4pPr marL="1828709" indent="0">
              <a:buNone/>
              <a:defRPr sz="1867">
                <a:solidFill>
                  <a:schemeClr val="bg1"/>
                </a:solidFill>
              </a:defRPr>
            </a:lvl4pPr>
            <a:lvl5pPr marL="2438278" indent="0">
              <a:buNone/>
              <a:defRPr sz="1867">
                <a:solidFill>
                  <a:schemeClr val="bg1"/>
                </a:solidFill>
              </a:defRPr>
            </a:lvl5pPr>
          </a:lstStyle>
          <a:p>
            <a:pPr lvl="0"/>
            <a:r>
              <a:rPr lang="en-US"/>
              <a:t>Product Name (Acronym)</a:t>
            </a:r>
          </a:p>
        </p:txBody>
      </p:sp>
      <p:pic>
        <p:nvPicPr>
          <p:cNvPr id="34" name="Graphic 33">
            <a:extLst>
              <a:ext uri="{FF2B5EF4-FFF2-40B4-BE49-F238E27FC236}">
                <a16:creationId xmlns:a16="http://schemas.microsoft.com/office/drawing/2014/main" id="{7C0EAF01-C09D-0549-A52F-2ADF1AE40FB9}"/>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52033" y="484319"/>
            <a:ext cx="2443944" cy="391031"/>
          </a:xfrm>
          <a:prstGeom prst="rect">
            <a:avLst/>
          </a:prstGeom>
        </p:spPr>
      </p:pic>
      <p:sp>
        <p:nvSpPr>
          <p:cNvPr id="15" name="Text Placeholder 2">
            <a:extLst>
              <a:ext uri="{FF2B5EF4-FFF2-40B4-BE49-F238E27FC236}">
                <a16:creationId xmlns:a16="http://schemas.microsoft.com/office/drawing/2014/main" id="{163EE0E6-8718-804F-B35B-86BBBF2C462F}"/>
              </a:ext>
            </a:extLst>
          </p:cNvPr>
          <p:cNvSpPr>
            <a:spLocks noGrp="1"/>
          </p:cNvSpPr>
          <p:nvPr>
            <p:ph type="body" sz="quarter" idx="16" hasCustomPrompt="1"/>
          </p:nvPr>
        </p:nvSpPr>
        <p:spPr>
          <a:xfrm>
            <a:off x="600375" y="5435601"/>
            <a:ext cx="10911293" cy="357620"/>
          </a:xfrm>
          <a:prstGeom prst="rect">
            <a:avLst/>
          </a:prstGeom>
        </p:spPr>
        <p:txBody>
          <a:bodyPr wrap="square" lIns="0" tIns="0" rIns="0" bIns="0">
            <a:spAutoFit/>
          </a:bodyPr>
          <a:lstStyle>
            <a:lvl1pPr marL="0" indent="0">
              <a:lnSpc>
                <a:spcPct val="110000"/>
              </a:lnSpc>
              <a:buNone/>
              <a:defRPr sz="2267">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Click to add presentation subtitle</a:t>
            </a:r>
          </a:p>
        </p:txBody>
      </p:sp>
      <p:sp>
        <p:nvSpPr>
          <p:cNvPr id="17" name="Picture Placeholder 9">
            <a:extLst>
              <a:ext uri="{FF2B5EF4-FFF2-40B4-BE49-F238E27FC236}">
                <a16:creationId xmlns:a16="http://schemas.microsoft.com/office/drawing/2014/main" id="{2ECD064F-57C8-3F47-AEE9-F014E2E61036}"/>
              </a:ext>
            </a:extLst>
          </p:cNvPr>
          <p:cNvSpPr>
            <a:spLocks noGrp="1"/>
          </p:cNvSpPr>
          <p:nvPr>
            <p:ph type="pic" sz="quarter" idx="18" hasCustomPrompt="1"/>
          </p:nvPr>
        </p:nvSpPr>
        <p:spPr>
          <a:xfrm>
            <a:off x="9602479" y="387560"/>
            <a:ext cx="2266805" cy="577849"/>
          </a:xfrm>
          <a:prstGeom prst="rect">
            <a:avLst/>
          </a:prstGeom>
        </p:spPr>
        <p:txBody>
          <a:bodyPr lIns="0" tIns="0" rIns="0" bIns="0" anchor="ctr">
            <a:noAutofit/>
          </a:bodyPr>
          <a:lstStyle>
            <a:lvl1pPr marL="0" indent="0" algn="r">
              <a:buNone/>
              <a:defRPr sz="1867">
                <a:solidFill>
                  <a:schemeClr val="bg2">
                    <a:lumMod val="50000"/>
                  </a:schemeClr>
                </a:solidFill>
                <a:latin typeface="Neue Haas Grotesk Text Pro" panose="020B0504020202020204" pitchFamily="34" charset="0"/>
              </a:defRPr>
            </a:lvl1pPr>
          </a:lstStyle>
          <a:p>
            <a:r>
              <a:rPr lang="en-US"/>
              <a:t>Partner logo</a:t>
            </a:r>
          </a:p>
        </p:txBody>
      </p:sp>
      <p:sp>
        <p:nvSpPr>
          <p:cNvPr id="10" name="Title 1">
            <a:extLst>
              <a:ext uri="{FF2B5EF4-FFF2-40B4-BE49-F238E27FC236}">
                <a16:creationId xmlns:a16="http://schemas.microsoft.com/office/drawing/2014/main" id="{7505F15C-3C1B-3749-AC0F-6B6C56E1EA28}"/>
              </a:ext>
            </a:extLst>
          </p:cNvPr>
          <p:cNvSpPr>
            <a:spLocks noGrp="1"/>
          </p:cNvSpPr>
          <p:nvPr>
            <p:ph type="title" hasCustomPrompt="1"/>
          </p:nvPr>
        </p:nvSpPr>
        <p:spPr>
          <a:xfrm>
            <a:off x="600375" y="3004008"/>
            <a:ext cx="10911136" cy="2189061"/>
          </a:xfrm>
          <a:prstGeom prst="rect">
            <a:avLst/>
          </a:prstGeom>
        </p:spPr>
        <p:txBody>
          <a:bodyPr wrap="square" lIns="0" rIns="0" anchor="t" anchorCtr="0">
            <a:spAutoFit/>
          </a:bodyPr>
          <a:lstStyle>
            <a:lvl1pPr algn="l">
              <a:lnSpc>
                <a:spcPct val="110000"/>
              </a:lnSpc>
              <a:defRPr sz="6667" b="1" cap="none" baseline="0">
                <a:solidFill>
                  <a:schemeClr val="tx2"/>
                </a:solidFill>
                <a:latin typeface="Neue Haas Grotesk Text Pro" panose="020B0504020202020204" pitchFamily="34" charset="0"/>
              </a:defRPr>
            </a:lvl1pPr>
          </a:lstStyle>
          <a:p>
            <a:r>
              <a:rPr lang="en-US"/>
              <a:t>Click here to add presentation title</a:t>
            </a:r>
          </a:p>
        </p:txBody>
      </p:sp>
      <p:sp>
        <p:nvSpPr>
          <p:cNvPr id="9" name="Content Placeholder 3">
            <a:extLst>
              <a:ext uri="{FF2B5EF4-FFF2-40B4-BE49-F238E27FC236}">
                <a16:creationId xmlns:a16="http://schemas.microsoft.com/office/drawing/2014/main" id="{CCEB5D28-1987-F304-A23A-2CE46A2D3941}"/>
              </a:ext>
            </a:extLst>
          </p:cNvPr>
          <p:cNvSpPr>
            <a:spLocks noGrp="1"/>
          </p:cNvSpPr>
          <p:nvPr>
            <p:ph sz="quarter" idx="11" hasCustomPrompt="1"/>
          </p:nvPr>
        </p:nvSpPr>
        <p:spPr>
          <a:xfrm>
            <a:off x="601134" y="6320575"/>
            <a:ext cx="6375303" cy="141064"/>
          </a:xfrm>
          <a:prstGeom prst="rect">
            <a:avLst/>
          </a:prstGeom>
        </p:spPr>
        <p:txBody>
          <a:bodyPr wrap="square" anchor="b">
            <a:spAutoFit/>
          </a:bodyPr>
          <a:lstStyle>
            <a:lvl1pPr marL="0" indent="0">
              <a:lnSpc>
                <a:spcPts val="1067"/>
              </a:lnSpc>
              <a:spcBef>
                <a:spcPts val="0"/>
              </a:spcBef>
              <a:spcAft>
                <a:spcPts val="267"/>
              </a:spcAft>
              <a:buNone/>
              <a:defRPr sz="1067" b="1">
                <a:solidFill>
                  <a:schemeClr val="tx1">
                    <a:lumMod val="90000"/>
                    <a:lumOff val="10000"/>
                  </a:schemeClr>
                </a:solidFill>
                <a:latin typeface="Neue Haas Grotesk Text Pro" panose="020B0504020202020204" pitchFamily="34" charset="0"/>
              </a:defRPr>
            </a:lvl1pPr>
            <a:lvl2pPr marL="609570" indent="0">
              <a:buNone/>
              <a:defRPr sz="1467"/>
            </a:lvl2pPr>
            <a:lvl3pPr marL="1219140" indent="0">
              <a:buNone/>
              <a:defRPr sz="1400"/>
            </a:lvl3pPr>
            <a:lvl4pPr marL="1828709" indent="0">
              <a:buNone/>
              <a:defRPr sz="1333"/>
            </a:lvl4pPr>
            <a:lvl5pPr marL="2438278" indent="0">
              <a:buNone/>
              <a:defRPr sz="1333"/>
            </a:lvl5pPr>
          </a:lstStyle>
          <a:p>
            <a:pPr lvl="0"/>
            <a:r>
              <a:rPr lang="en-US"/>
              <a:t>[Date]</a:t>
            </a:r>
          </a:p>
        </p:txBody>
      </p:sp>
    </p:spTree>
    <p:extLst>
      <p:ext uri="{BB962C8B-B14F-4D97-AF65-F5344CB8AC3E}">
        <p14:creationId xmlns:p14="http://schemas.microsoft.com/office/powerpoint/2010/main" val="388579280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CONTENT + Header + Image + Subheader">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1" y="365762"/>
            <a:ext cx="2885440" cy="2853153"/>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elit </a:t>
            </a:r>
            <a:r>
              <a:rPr lang="en-US" sz="4267" err="1">
                <a:latin typeface="Neue Haas Grotesk Text Pro" panose="020B0504020202020204" pitchFamily="34" charset="77"/>
              </a:rPr>
              <a:t>duis</a:t>
            </a:r>
            <a:r>
              <a:rPr lang="en-US" sz="4267">
                <a:latin typeface="Neue Haas Grotesk Text Pro" panose="020B0504020202020204" pitchFamily="34" charset="77"/>
              </a:rPr>
              <a:t> </a:t>
            </a:r>
            <a:r>
              <a:rPr lang="en-US" sz="4267" err="1">
                <a:latin typeface="Neue Haas Grotesk Text Pro" panose="020B0504020202020204" pitchFamily="34" charset="77"/>
              </a:rPr>
              <a:t>autre</a:t>
            </a:r>
            <a:endParaRPr lang="en-US" sz="4267">
              <a:latin typeface="Neue Haas Grotesk Text Pro" panose="020B0504020202020204" pitchFamily="34" charset="77"/>
            </a:endParaRPr>
          </a:p>
        </p:txBody>
      </p:sp>
      <p:sp>
        <p:nvSpPr>
          <p:cNvPr id="5" name="Text Placeholder 4">
            <a:extLst>
              <a:ext uri="{FF2B5EF4-FFF2-40B4-BE49-F238E27FC236}">
                <a16:creationId xmlns:a16="http://schemas.microsoft.com/office/drawing/2014/main" id="{868A61C9-2982-BB43-9900-1AF92245A505}"/>
              </a:ext>
            </a:extLst>
          </p:cNvPr>
          <p:cNvSpPr>
            <a:spLocks noGrp="1"/>
          </p:cNvSpPr>
          <p:nvPr>
            <p:ph type="body" sz="quarter" idx="12" hasCustomPrompt="1"/>
          </p:nvPr>
        </p:nvSpPr>
        <p:spPr>
          <a:xfrm>
            <a:off x="8704645" y="2626643"/>
            <a:ext cx="2914559" cy="802357"/>
          </a:xfrm>
          <a:prstGeom prst="rect">
            <a:avLst/>
          </a:prstGeom>
        </p:spPr>
        <p:txBody>
          <a:bodyPr anchor="b" anchorCtr="0">
            <a:spAutoFit/>
          </a:bodyPr>
          <a:lstStyle>
            <a:lvl1pPr marL="0" indent="0" algn="l">
              <a:lnSpc>
                <a:spcPct val="120000"/>
              </a:lnSpc>
              <a:buNone/>
              <a:defRPr sz="2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elit </a:t>
            </a:r>
            <a:r>
              <a:rPr lang="en-US" err="1"/>
              <a:t>duis</a:t>
            </a:r>
            <a:r>
              <a:rPr lang="en-US"/>
              <a:t> </a:t>
            </a:r>
            <a:r>
              <a:rPr lang="en-US" err="1"/>
              <a:t>autre</a:t>
            </a:r>
            <a:endParaRPr lang="en-US"/>
          </a:p>
        </p:txBody>
      </p:sp>
      <p:sp>
        <p:nvSpPr>
          <p:cNvPr id="47" name="Picture Placeholder 2">
            <a:extLst>
              <a:ext uri="{FF2B5EF4-FFF2-40B4-BE49-F238E27FC236}">
                <a16:creationId xmlns:a16="http://schemas.microsoft.com/office/drawing/2014/main" id="{8B2B8246-DE92-E143-B0B7-3BE8D66DE7AF}"/>
              </a:ext>
            </a:extLst>
          </p:cNvPr>
          <p:cNvSpPr>
            <a:spLocks noGrp="1"/>
          </p:cNvSpPr>
          <p:nvPr>
            <p:ph type="pic" idx="17" hasCustomPrompt="1"/>
          </p:nvPr>
        </p:nvSpPr>
        <p:spPr>
          <a:xfrm>
            <a:off x="4366460" y="433993"/>
            <a:ext cx="3710609" cy="6424003"/>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24" name="Text Placeholder 6">
            <a:extLst>
              <a:ext uri="{FF2B5EF4-FFF2-40B4-BE49-F238E27FC236}">
                <a16:creationId xmlns:a16="http://schemas.microsoft.com/office/drawing/2014/main" id="{E8EEE4CA-A3AE-D64D-BC10-C926E5332856}"/>
              </a:ext>
            </a:extLst>
          </p:cNvPr>
          <p:cNvSpPr>
            <a:spLocks noGrp="1"/>
          </p:cNvSpPr>
          <p:nvPr>
            <p:ph type="body" sz="quarter" idx="33" hasCustomPrompt="1"/>
          </p:nvPr>
        </p:nvSpPr>
        <p:spPr>
          <a:xfrm>
            <a:off x="8704645" y="3572565"/>
            <a:ext cx="2914559"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7" name="Content Placeholder 3">
            <a:extLst>
              <a:ext uri="{FF2B5EF4-FFF2-40B4-BE49-F238E27FC236}">
                <a16:creationId xmlns:a16="http://schemas.microsoft.com/office/drawing/2014/main" id="{E6823479-A6DE-6752-B3DA-D040DA13529F}"/>
              </a:ext>
            </a:extLst>
          </p:cNvPr>
          <p:cNvSpPr>
            <a:spLocks noGrp="1"/>
          </p:cNvSpPr>
          <p:nvPr>
            <p:ph sz="quarter" idx="15" hasCustomPrompt="1"/>
          </p:nvPr>
        </p:nvSpPr>
        <p:spPr>
          <a:xfrm>
            <a:off x="853019" y="6531734"/>
            <a:ext cx="288544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45436555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CONTENT + Header + Image + Stat Callouts">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1" y="365762"/>
            <a:ext cx="2885440" cy="2853153"/>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elit </a:t>
            </a:r>
            <a:r>
              <a:rPr lang="en-US" sz="4267" err="1">
                <a:latin typeface="Neue Haas Grotesk Text Pro" panose="020B0504020202020204" pitchFamily="34" charset="77"/>
              </a:rPr>
              <a:t>duis</a:t>
            </a:r>
            <a:r>
              <a:rPr lang="en-US" sz="4267">
                <a:latin typeface="Neue Haas Grotesk Text Pro" panose="020B0504020202020204" pitchFamily="34" charset="77"/>
              </a:rPr>
              <a:t> </a:t>
            </a:r>
            <a:r>
              <a:rPr lang="en-US" sz="4267" err="1">
                <a:latin typeface="Neue Haas Grotesk Text Pro" panose="020B0504020202020204" pitchFamily="34" charset="77"/>
              </a:rPr>
              <a:t>autre</a:t>
            </a:r>
            <a:endParaRPr lang="en-US" sz="4267">
              <a:latin typeface="Neue Haas Grotesk Text Pro" panose="020B0504020202020204" pitchFamily="34" charset="77"/>
            </a:endParaRPr>
          </a:p>
        </p:txBody>
      </p:sp>
      <p:sp>
        <p:nvSpPr>
          <p:cNvPr id="5" name="Text Placeholder 4">
            <a:extLst>
              <a:ext uri="{FF2B5EF4-FFF2-40B4-BE49-F238E27FC236}">
                <a16:creationId xmlns:a16="http://schemas.microsoft.com/office/drawing/2014/main" id="{868A61C9-2982-BB43-9900-1AF92245A505}"/>
              </a:ext>
            </a:extLst>
          </p:cNvPr>
          <p:cNvSpPr>
            <a:spLocks noGrp="1"/>
          </p:cNvSpPr>
          <p:nvPr>
            <p:ph type="body" sz="quarter" idx="12" hasCustomPrompt="1"/>
          </p:nvPr>
        </p:nvSpPr>
        <p:spPr>
          <a:xfrm>
            <a:off x="8704645" y="1802421"/>
            <a:ext cx="1358131" cy="784702"/>
          </a:xfrm>
          <a:prstGeom prst="rect">
            <a:avLst/>
          </a:prstGeom>
        </p:spPr>
        <p:txBody>
          <a:bodyPr>
            <a:spAutoFit/>
          </a:bodyPr>
          <a:lstStyle>
            <a:lvl1pPr marL="0" indent="0" algn="l">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39" name="Text Placeholder 2">
            <a:extLst>
              <a:ext uri="{FF2B5EF4-FFF2-40B4-BE49-F238E27FC236}">
                <a16:creationId xmlns:a16="http://schemas.microsoft.com/office/drawing/2014/main" id="{EE45BF00-2987-B640-866E-3DC2A15572E4}"/>
              </a:ext>
            </a:extLst>
          </p:cNvPr>
          <p:cNvSpPr>
            <a:spLocks noGrp="1"/>
          </p:cNvSpPr>
          <p:nvPr>
            <p:ph type="body" sz="quarter" idx="16" hasCustomPrompt="1"/>
          </p:nvPr>
        </p:nvSpPr>
        <p:spPr>
          <a:xfrm>
            <a:off x="8704644" y="2507048"/>
            <a:ext cx="2914560" cy="549481"/>
          </a:xfrm>
          <a:prstGeom prst="rect">
            <a:avLst/>
          </a:prstGeom>
        </p:spPr>
        <p:txBody>
          <a:bodyPr>
            <a:spAutoFit/>
          </a:bodyPr>
          <a:lstStyle>
            <a:lvl1pPr marL="0" indent="0" algn="l">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47" name="Picture Placeholder 2">
            <a:extLst>
              <a:ext uri="{FF2B5EF4-FFF2-40B4-BE49-F238E27FC236}">
                <a16:creationId xmlns:a16="http://schemas.microsoft.com/office/drawing/2014/main" id="{8B2B8246-DE92-E143-B0B7-3BE8D66DE7AF}"/>
              </a:ext>
            </a:extLst>
          </p:cNvPr>
          <p:cNvSpPr>
            <a:spLocks noGrp="1"/>
          </p:cNvSpPr>
          <p:nvPr>
            <p:ph type="pic" idx="17" hasCustomPrompt="1"/>
          </p:nvPr>
        </p:nvSpPr>
        <p:spPr>
          <a:xfrm>
            <a:off x="4366460" y="433993"/>
            <a:ext cx="3710609" cy="6424003"/>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50" name="Text Placeholder 4">
            <a:extLst>
              <a:ext uri="{FF2B5EF4-FFF2-40B4-BE49-F238E27FC236}">
                <a16:creationId xmlns:a16="http://schemas.microsoft.com/office/drawing/2014/main" id="{5579118C-79CA-144E-AA8F-2E2A7C13F30B}"/>
              </a:ext>
            </a:extLst>
          </p:cNvPr>
          <p:cNvSpPr>
            <a:spLocks noGrp="1"/>
          </p:cNvSpPr>
          <p:nvPr>
            <p:ph type="body" sz="quarter" idx="18" hasCustomPrompt="1"/>
          </p:nvPr>
        </p:nvSpPr>
        <p:spPr>
          <a:xfrm>
            <a:off x="8704645" y="3455114"/>
            <a:ext cx="1358131" cy="784702"/>
          </a:xfrm>
          <a:prstGeom prst="rect">
            <a:avLst/>
          </a:prstGeom>
        </p:spPr>
        <p:txBody>
          <a:bodyPr>
            <a:spAutoFit/>
          </a:bodyPr>
          <a:lstStyle>
            <a:lvl1pPr marL="0" indent="0" algn="l">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51" name="Text Placeholder 2">
            <a:extLst>
              <a:ext uri="{FF2B5EF4-FFF2-40B4-BE49-F238E27FC236}">
                <a16:creationId xmlns:a16="http://schemas.microsoft.com/office/drawing/2014/main" id="{E288E0C1-0C4B-BF4E-8463-30E1FA0AAA31}"/>
              </a:ext>
            </a:extLst>
          </p:cNvPr>
          <p:cNvSpPr>
            <a:spLocks noGrp="1"/>
          </p:cNvSpPr>
          <p:nvPr>
            <p:ph type="body" sz="quarter" idx="19" hasCustomPrompt="1"/>
          </p:nvPr>
        </p:nvSpPr>
        <p:spPr>
          <a:xfrm>
            <a:off x="8704644" y="4159741"/>
            <a:ext cx="2914560" cy="549481"/>
          </a:xfrm>
          <a:prstGeom prst="rect">
            <a:avLst/>
          </a:prstGeom>
        </p:spPr>
        <p:txBody>
          <a:bodyPr>
            <a:spAutoFit/>
          </a:bodyPr>
          <a:lstStyle>
            <a:lvl1pPr marL="0" indent="0" algn="l">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52" name="Text Placeholder 4">
            <a:extLst>
              <a:ext uri="{FF2B5EF4-FFF2-40B4-BE49-F238E27FC236}">
                <a16:creationId xmlns:a16="http://schemas.microsoft.com/office/drawing/2014/main" id="{1DFD462B-B12A-1247-B9F0-C032F89F444F}"/>
              </a:ext>
            </a:extLst>
          </p:cNvPr>
          <p:cNvSpPr>
            <a:spLocks noGrp="1"/>
          </p:cNvSpPr>
          <p:nvPr>
            <p:ph type="body" sz="quarter" idx="20" hasCustomPrompt="1"/>
          </p:nvPr>
        </p:nvSpPr>
        <p:spPr>
          <a:xfrm>
            <a:off x="8704645" y="5138707"/>
            <a:ext cx="1358131" cy="784702"/>
          </a:xfrm>
          <a:prstGeom prst="rect">
            <a:avLst/>
          </a:prstGeom>
        </p:spPr>
        <p:txBody>
          <a:bodyPr>
            <a:spAutoFit/>
          </a:bodyPr>
          <a:lstStyle>
            <a:lvl1pPr marL="0" indent="0" algn="l">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57" name="Text Placeholder 2">
            <a:extLst>
              <a:ext uri="{FF2B5EF4-FFF2-40B4-BE49-F238E27FC236}">
                <a16:creationId xmlns:a16="http://schemas.microsoft.com/office/drawing/2014/main" id="{76F48538-FB2D-2E41-8152-BED0BA0B5C86}"/>
              </a:ext>
            </a:extLst>
          </p:cNvPr>
          <p:cNvSpPr>
            <a:spLocks noGrp="1"/>
          </p:cNvSpPr>
          <p:nvPr>
            <p:ph type="body" sz="quarter" idx="21" hasCustomPrompt="1"/>
          </p:nvPr>
        </p:nvSpPr>
        <p:spPr>
          <a:xfrm>
            <a:off x="8704644" y="5843334"/>
            <a:ext cx="2914560" cy="549481"/>
          </a:xfrm>
          <a:prstGeom prst="rect">
            <a:avLst/>
          </a:prstGeom>
        </p:spPr>
        <p:txBody>
          <a:bodyPr>
            <a:spAutoFit/>
          </a:bodyPr>
          <a:lstStyle>
            <a:lvl1pPr marL="0" indent="0" algn="l">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11" name="Content Placeholder 3">
            <a:extLst>
              <a:ext uri="{FF2B5EF4-FFF2-40B4-BE49-F238E27FC236}">
                <a16:creationId xmlns:a16="http://schemas.microsoft.com/office/drawing/2014/main" id="{CA484163-80EF-40FC-1A40-69C7BC36E53F}"/>
              </a:ext>
            </a:extLst>
          </p:cNvPr>
          <p:cNvSpPr>
            <a:spLocks noGrp="1"/>
          </p:cNvSpPr>
          <p:nvPr>
            <p:ph sz="quarter" idx="15" hasCustomPrompt="1"/>
          </p:nvPr>
        </p:nvSpPr>
        <p:spPr>
          <a:xfrm>
            <a:off x="853019" y="6531734"/>
            <a:ext cx="288544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284134055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CONTENT + Header + 2 Callout Boxes + 2 images (V)">
    <p:spTree>
      <p:nvGrpSpPr>
        <p:cNvPr id="1" name=""/>
        <p:cNvGrpSpPr/>
        <p:nvPr/>
      </p:nvGrpSpPr>
      <p:grpSpPr>
        <a:xfrm>
          <a:off x="0" y="0"/>
          <a:ext cx="0" cy="0"/>
          <a:chOff x="0" y="0"/>
          <a:chExt cx="0" cy="0"/>
        </a:xfrm>
      </p:grpSpPr>
      <p:sp>
        <p:nvSpPr>
          <p:cNvPr id="24" name="Picture Placeholder 2">
            <a:extLst>
              <a:ext uri="{FF2B5EF4-FFF2-40B4-BE49-F238E27FC236}">
                <a16:creationId xmlns:a16="http://schemas.microsoft.com/office/drawing/2014/main" id="{F141A2BD-AF2D-214A-AA8F-D141022D60F2}"/>
              </a:ext>
            </a:extLst>
          </p:cNvPr>
          <p:cNvSpPr>
            <a:spLocks noGrp="1"/>
          </p:cNvSpPr>
          <p:nvPr>
            <p:ph type="pic" idx="17" hasCustomPrompt="1"/>
          </p:nvPr>
        </p:nvSpPr>
        <p:spPr>
          <a:xfrm>
            <a:off x="5339356" y="15497"/>
            <a:ext cx="2696833" cy="3429004"/>
          </a:xfrm>
          <a:prstGeom prst="rect">
            <a:avLst/>
          </a:prstGeom>
          <a:solidFill>
            <a:schemeClr val="bg2"/>
          </a:solidFill>
        </p:spPr>
        <p:txBody>
          <a:bodyPr anchor="ctr">
            <a:noAutofit/>
          </a:bodyPr>
          <a:lstStyle>
            <a:lvl1pPr marL="0" indent="0" algn="ctr">
              <a:buNone/>
              <a:defRPr sz="14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a:t>
            </a:r>
            <a:br>
              <a:rPr lang="en-US"/>
            </a:br>
            <a:r>
              <a:rPr lang="en-US"/>
              <a:t>picture</a:t>
            </a:r>
          </a:p>
        </p:txBody>
      </p:sp>
      <p:sp>
        <p:nvSpPr>
          <p:cNvPr id="37" name="Slide Number Placeholder 5">
            <a:extLst>
              <a:ext uri="{FF2B5EF4-FFF2-40B4-BE49-F238E27FC236}">
                <a16:creationId xmlns:a16="http://schemas.microsoft.com/office/drawing/2014/main" id="{FEE063B5-DB2A-E546-8374-14508A9C5083}"/>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38" name="Straight Connector 37">
            <a:extLst>
              <a:ext uri="{FF2B5EF4-FFF2-40B4-BE49-F238E27FC236}">
                <a16:creationId xmlns:a16="http://schemas.microsoft.com/office/drawing/2014/main" id="{FB30FCB6-B1E0-3C46-B667-C856468BD8FB}"/>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59"/>
            <a:ext cx="3913369" cy="2130840"/>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a:t>
            </a:r>
            <a:r>
              <a:rPr lang="en-US" sz="4267" err="1">
                <a:latin typeface="Neue Haas Grotesk Text Pro" panose="020B0504020202020204" pitchFamily="34" charset="77"/>
              </a:rPr>
              <a:t>duis</a:t>
            </a:r>
            <a:r>
              <a:rPr lang="en-US" sz="4267">
                <a:latin typeface="Neue Haas Grotesk Text Pro" panose="020B0504020202020204" pitchFamily="34" charset="77"/>
              </a:rPr>
              <a:t> </a:t>
            </a:r>
            <a:r>
              <a:rPr lang="en-US" sz="4267" err="1">
                <a:latin typeface="Neue Haas Grotesk Text Pro" panose="020B0504020202020204" pitchFamily="34" charset="77"/>
              </a:rPr>
              <a:t>autre</a:t>
            </a:r>
            <a:endParaRPr lang="en-US" sz="4267">
              <a:latin typeface="Neue Haas Grotesk Text Pro" panose="020B0504020202020204" pitchFamily="34" charset="77"/>
            </a:endParaRPr>
          </a:p>
        </p:txBody>
      </p:sp>
      <p:sp>
        <p:nvSpPr>
          <p:cNvPr id="23" name="Picture Placeholder 2">
            <a:extLst>
              <a:ext uri="{FF2B5EF4-FFF2-40B4-BE49-F238E27FC236}">
                <a16:creationId xmlns:a16="http://schemas.microsoft.com/office/drawing/2014/main" id="{874FEB89-8FA2-D94F-AA19-4F5CDD2FAEB6}"/>
              </a:ext>
            </a:extLst>
          </p:cNvPr>
          <p:cNvSpPr>
            <a:spLocks noGrp="1"/>
          </p:cNvSpPr>
          <p:nvPr>
            <p:ph type="pic" idx="48" hasCustomPrompt="1"/>
          </p:nvPr>
        </p:nvSpPr>
        <p:spPr>
          <a:xfrm>
            <a:off x="9367346" y="3426104"/>
            <a:ext cx="2824655" cy="3431897"/>
          </a:xfrm>
          <a:prstGeom prst="rect">
            <a:avLst/>
          </a:prstGeom>
          <a:solidFill>
            <a:schemeClr val="bg2"/>
          </a:solidFill>
        </p:spPr>
        <p:txBody>
          <a:bodyPr anchor="ctr">
            <a:noAutofit/>
          </a:bodyPr>
          <a:lstStyle>
            <a:lvl1pPr marL="0" indent="0" algn="ctr">
              <a:buNone/>
              <a:defRPr sz="14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a:t>
            </a:r>
            <a:br>
              <a:rPr lang="en-US"/>
            </a:br>
            <a:r>
              <a:rPr lang="en-US"/>
              <a:t>picture</a:t>
            </a:r>
          </a:p>
        </p:txBody>
      </p:sp>
      <p:sp>
        <p:nvSpPr>
          <p:cNvPr id="30" name="SmartArt Placeholder 5">
            <a:extLst>
              <a:ext uri="{FF2B5EF4-FFF2-40B4-BE49-F238E27FC236}">
                <a16:creationId xmlns:a16="http://schemas.microsoft.com/office/drawing/2014/main" id="{8E66918C-36DB-CB48-A863-76DFE127BEC9}"/>
              </a:ext>
            </a:extLst>
          </p:cNvPr>
          <p:cNvSpPr>
            <a:spLocks noGrp="1"/>
          </p:cNvSpPr>
          <p:nvPr>
            <p:ph type="dgm" sz="quarter" idx="47"/>
          </p:nvPr>
        </p:nvSpPr>
        <p:spPr>
          <a:xfrm>
            <a:off x="5334217" y="4545217"/>
            <a:ext cx="4987075" cy="2318299"/>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34" name="SmartArt Placeholder 5">
            <a:extLst>
              <a:ext uri="{FF2B5EF4-FFF2-40B4-BE49-F238E27FC236}">
                <a16:creationId xmlns:a16="http://schemas.microsoft.com/office/drawing/2014/main" id="{F82E30BB-2916-B84A-95B6-93758CFBD5BA}"/>
              </a:ext>
            </a:extLst>
          </p:cNvPr>
          <p:cNvSpPr>
            <a:spLocks noGrp="1"/>
          </p:cNvSpPr>
          <p:nvPr>
            <p:ph type="dgm" sz="quarter" idx="27"/>
          </p:nvPr>
        </p:nvSpPr>
        <p:spPr>
          <a:xfrm>
            <a:off x="10321292" y="4545217"/>
            <a:ext cx="118099" cy="2318299"/>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
        <p:nvSpPr>
          <p:cNvPr id="5" name="Text Placeholder 4">
            <a:extLst>
              <a:ext uri="{FF2B5EF4-FFF2-40B4-BE49-F238E27FC236}">
                <a16:creationId xmlns:a16="http://schemas.microsoft.com/office/drawing/2014/main" id="{868A61C9-2982-BB43-9900-1AF92245A505}"/>
              </a:ext>
            </a:extLst>
          </p:cNvPr>
          <p:cNvSpPr>
            <a:spLocks noGrp="1"/>
          </p:cNvSpPr>
          <p:nvPr>
            <p:ph type="body" sz="quarter" idx="12" hasCustomPrompt="1"/>
          </p:nvPr>
        </p:nvSpPr>
        <p:spPr>
          <a:xfrm>
            <a:off x="5711022" y="4994889"/>
            <a:ext cx="3980847" cy="367793"/>
          </a:xfrm>
          <a:prstGeom prst="rect">
            <a:avLst/>
          </a:prstGeom>
        </p:spPr>
        <p:txBody>
          <a:bodyPr>
            <a:spAutoFit/>
          </a:bodyPr>
          <a:lstStyle>
            <a:lvl1pPr marL="0" indent="0">
              <a:buNone/>
              <a:defRPr sz="2000">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r>
              <a:rPr lang="en-US"/>
              <a:t>, </a:t>
            </a:r>
            <a:r>
              <a:rPr lang="en-US" err="1"/>
              <a:t>elit</a:t>
            </a:r>
            <a:endParaRPr lang="en-US"/>
          </a:p>
        </p:txBody>
      </p:sp>
      <p:sp>
        <p:nvSpPr>
          <p:cNvPr id="28" name="Text Placeholder 2">
            <a:extLst>
              <a:ext uri="{FF2B5EF4-FFF2-40B4-BE49-F238E27FC236}">
                <a16:creationId xmlns:a16="http://schemas.microsoft.com/office/drawing/2014/main" id="{490E533F-240B-2440-A0E6-B8749769DBF6}"/>
              </a:ext>
            </a:extLst>
          </p:cNvPr>
          <p:cNvSpPr>
            <a:spLocks noGrp="1"/>
          </p:cNvSpPr>
          <p:nvPr>
            <p:ph type="body" sz="quarter" idx="16" hasCustomPrompt="1"/>
          </p:nvPr>
        </p:nvSpPr>
        <p:spPr>
          <a:xfrm>
            <a:off x="5711022" y="5500396"/>
            <a:ext cx="4438911" cy="821080"/>
          </a:xfrm>
          <a:prstGeom prst="rect">
            <a:avLst/>
          </a:prstGeom>
        </p:spPr>
        <p:txBody>
          <a:bodyPr>
            <a:spAutoFit/>
          </a:bodyPr>
          <a:lstStyle>
            <a:lvl1pPr marL="0" indent="0">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endParaRPr lang="en-US"/>
          </a:p>
        </p:txBody>
      </p:sp>
      <p:sp>
        <p:nvSpPr>
          <p:cNvPr id="25" name="SmartArt Placeholder 5">
            <a:extLst>
              <a:ext uri="{FF2B5EF4-FFF2-40B4-BE49-F238E27FC236}">
                <a16:creationId xmlns:a16="http://schemas.microsoft.com/office/drawing/2014/main" id="{DD032622-D219-C34A-92DB-FD8972E704F4}"/>
              </a:ext>
            </a:extLst>
          </p:cNvPr>
          <p:cNvSpPr>
            <a:spLocks noGrp="1"/>
          </p:cNvSpPr>
          <p:nvPr>
            <p:ph type="dgm" sz="quarter" idx="49"/>
          </p:nvPr>
        </p:nvSpPr>
        <p:spPr>
          <a:xfrm flipH="1">
            <a:off x="7207303" y="1126201"/>
            <a:ext cx="4987075" cy="2318299"/>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26" name="SmartArt Placeholder 5">
            <a:extLst>
              <a:ext uri="{FF2B5EF4-FFF2-40B4-BE49-F238E27FC236}">
                <a16:creationId xmlns:a16="http://schemas.microsoft.com/office/drawing/2014/main" id="{90CA3051-ECC4-CA4F-9F07-AE147B28A9A9}"/>
              </a:ext>
            </a:extLst>
          </p:cNvPr>
          <p:cNvSpPr>
            <a:spLocks noGrp="1"/>
          </p:cNvSpPr>
          <p:nvPr>
            <p:ph type="dgm" sz="quarter" idx="50"/>
          </p:nvPr>
        </p:nvSpPr>
        <p:spPr>
          <a:xfrm flipH="1">
            <a:off x="7077611" y="1126201"/>
            <a:ext cx="118099" cy="2318299"/>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
        <p:nvSpPr>
          <p:cNvPr id="27" name="Text Placeholder 4">
            <a:extLst>
              <a:ext uri="{FF2B5EF4-FFF2-40B4-BE49-F238E27FC236}">
                <a16:creationId xmlns:a16="http://schemas.microsoft.com/office/drawing/2014/main" id="{4A8B276D-6ED1-3147-A1CE-C736B286E16B}"/>
              </a:ext>
            </a:extLst>
          </p:cNvPr>
          <p:cNvSpPr>
            <a:spLocks noGrp="1"/>
          </p:cNvSpPr>
          <p:nvPr>
            <p:ph type="body" sz="quarter" idx="51" hasCustomPrompt="1"/>
          </p:nvPr>
        </p:nvSpPr>
        <p:spPr>
          <a:xfrm>
            <a:off x="7584107" y="1591306"/>
            <a:ext cx="3980847" cy="367793"/>
          </a:xfrm>
          <a:prstGeom prst="rect">
            <a:avLst/>
          </a:prstGeom>
        </p:spPr>
        <p:txBody>
          <a:bodyPr>
            <a:spAutoFit/>
          </a:bodyPr>
          <a:lstStyle>
            <a:lvl1pPr marL="0" indent="0">
              <a:buNone/>
              <a:defRPr sz="2000">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r>
              <a:rPr lang="en-US"/>
              <a:t>, </a:t>
            </a:r>
            <a:r>
              <a:rPr lang="en-US" err="1"/>
              <a:t>elit</a:t>
            </a:r>
            <a:endParaRPr lang="en-US"/>
          </a:p>
        </p:txBody>
      </p:sp>
      <p:sp>
        <p:nvSpPr>
          <p:cNvPr id="29" name="Text Placeholder 2">
            <a:extLst>
              <a:ext uri="{FF2B5EF4-FFF2-40B4-BE49-F238E27FC236}">
                <a16:creationId xmlns:a16="http://schemas.microsoft.com/office/drawing/2014/main" id="{270C3AE8-92A6-DC45-8076-1016702E8E99}"/>
              </a:ext>
            </a:extLst>
          </p:cNvPr>
          <p:cNvSpPr>
            <a:spLocks noGrp="1"/>
          </p:cNvSpPr>
          <p:nvPr>
            <p:ph type="body" sz="quarter" idx="52" hasCustomPrompt="1"/>
          </p:nvPr>
        </p:nvSpPr>
        <p:spPr>
          <a:xfrm>
            <a:off x="7584107" y="2096813"/>
            <a:ext cx="4438911" cy="821080"/>
          </a:xfrm>
          <a:prstGeom prst="rect">
            <a:avLst/>
          </a:prstGeom>
        </p:spPr>
        <p:txBody>
          <a:bodyPr>
            <a:spAutoFit/>
          </a:bodyPr>
          <a:lstStyle>
            <a:lvl1pPr marL="0" indent="0">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endParaRPr lang="en-US"/>
          </a:p>
        </p:txBody>
      </p:sp>
      <p:sp>
        <p:nvSpPr>
          <p:cNvPr id="39" name="Text Placeholder 6">
            <a:extLst>
              <a:ext uri="{FF2B5EF4-FFF2-40B4-BE49-F238E27FC236}">
                <a16:creationId xmlns:a16="http://schemas.microsoft.com/office/drawing/2014/main" id="{8D91E962-DA95-3346-8161-55FB857B6BFC}"/>
              </a:ext>
            </a:extLst>
          </p:cNvPr>
          <p:cNvSpPr>
            <a:spLocks noGrp="1"/>
          </p:cNvSpPr>
          <p:nvPr>
            <p:ph type="body" sz="quarter" idx="13" hasCustomPrompt="1"/>
          </p:nvPr>
        </p:nvSpPr>
        <p:spPr>
          <a:xfrm>
            <a:off x="853018" y="2724548"/>
            <a:ext cx="3913369"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17" name="Content Placeholder 3">
            <a:extLst>
              <a:ext uri="{FF2B5EF4-FFF2-40B4-BE49-F238E27FC236}">
                <a16:creationId xmlns:a16="http://schemas.microsoft.com/office/drawing/2014/main" id="{B1BBAB00-AD41-366E-8609-958A5D058F83}"/>
              </a:ext>
            </a:extLst>
          </p:cNvPr>
          <p:cNvSpPr>
            <a:spLocks noGrp="1"/>
          </p:cNvSpPr>
          <p:nvPr>
            <p:ph sz="quarter" idx="15" hasCustomPrompt="1"/>
          </p:nvPr>
        </p:nvSpPr>
        <p:spPr>
          <a:xfrm>
            <a:off x="853019" y="6531734"/>
            <a:ext cx="3913368"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12955792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CONTENT - Question + Answer">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0"/>
            <a:ext cx="10836993" cy="1408527"/>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consectetur adipiscing elit, sed do eiusmod tempor?</a:t>
            </a:r>
          </a:p>
        </p:txBody>
      </p:sp>
      <p:sp>
        <p:nvSpPr>
          <p:cNvPr id="24" name="Text Placeholder 2">
            <a:extLst>
              <a:ext uri="{FF2B5EF4-FFF2-40B4-BE49-F238E27FC236}">
                <a16:creationId xmlns:a16="http://schemas.microsoft.com/office/drawing/2014/main" id="{173C2D75-551A-4549-A68C-FB586B54A88F}"/>
              </a:ext>
            </a:extLst>
          </p:cNvPr>
          <p:cNvSpPr>
            <a:spLocks noGrp="1"/>
          </p:cNvSpPr>
          <p:nvPr>
            <p:ph type="body" sz="quarter" idx="16" hasCustomPrompt="1"/>
          </p:nvPr>
        </p:nvSpPr>
        <p:spPr>
          <a:xfrm>
            <a:off x="853441" y="2299573"/>
            <a:ext cx="2152677" cy="269817"/>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A</a:t>
            </a:r>
          </a:p>
        </p:txBody>
      </p:sp>
      <p:sp>
        <p:nvSpPr>
          <p:cNvPr id="35" name="Text Placeholder 2">
            <a:extLst>
              <a:ext uri="{FF2B5EF4-FFF2-40B4-BE49-F238E27FC236}">
                <a16:creationId xmlns:a16="http://schemas.microsoft.com/office/drawing/2014/main" id="{D003CF36-0F40-294E-A205-0A89A49DFED7}"/>
              </a:ext>
            </a:extLst>
          </p:cNvPr>
          <p:cNvSpPr>
            <a:spLocks noGrp="1"/>
          </p:cNvSpPr>
          <p:nvPr>
            <p:ph type="body" sz="quarter" idx="20" hasCustomPrompt="1"/>
          </p:nvPr>
        </p:nvSpPr>
        <p:spPr>
          <a:xfrm>
            <a:off x="853440" y="2593083"/>
            <a:ext cx="2152679" cy="1450340"/>
          </a:xfrm>
          <a:prstGeom prst="rect">
            <a:avLst/>
          </a:prstGeom>
        </p:spPr>
        <p:txBody>
          <a:bodyPr lIns="0" tIns="0" rIns="0" bIns="0">
            <a:spAutoFit/>
          </a:bodyPr>
          <a:lstStyle>
            <a:lvl1pPr marL="0" indent="0">
              <a:lnSpc>
                <a:spcPct val="120000"/>
              </a:lnSpc>
              <a:buNone/>
              <a:defRPr lang="en-US" sz="2000"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grpSp>
        <p:nvGrpSpPr>
          <p:cNvPr id="46" name="Group 45">
            <a:extLst>
              <a:ext uri="{FF2B5EF4-FFF2-40B4-BE49-F238E27FC236}">
                <a16:creationId xmlns:a16="http://schemas.microsoft.com/office/drawing/2014/main" id="{CD4CDA74-4142-3D49-B359-1E6280FC3329}"/>
              </a:ext>
            </a:extLst>
          </p:cNvPr>
          <p:cNvGrpSpPr/>
          <p:nvPr/>
        </p:nvGrpSpPr>
        <p:grpSpPr>
          <a:xfrm>
            <a:off x="822573" y="5001267"/>
            <a:ext cx="559696" cy="559696"/>
            <a:chOff x="4181311" y="1066071"/>
            <a:chExt cx="773364" cy="773364"/>
          </a:xfrm>
        </p:grpSpPr>
        <p:sp>
          <p:nvSpPr>
            <p:cNvPr id="48" name="Oval 47">
              <a:extLst>
                <a:ext uri="{FF2B5EF4-FFF2-40B4-BE49-F238E27FC236}">
                  <a16:creationId xmlns:a16="http://schemas.microsoft.com/office/drawing/2014/main" id="{83E22081-D9AA-E14B-9A14-D44D00EE2FDA}"/>
                </a:ext>
              </a:extLst>
            </p:cNvPr>
            <p:cNvSpPr/>
            <p:nvPr/>
          </p:nvSpPr>
          <p:spPr>
            <a:xfrm>
              <a:off x="4181311" y="1066071"/>
              <a:ext cx="773364" cy="773364"/>
            </a:xfrm>
            <a:prstGeom prst="ellipse">
              <a:avLst/>
            </a:prstGeom>
            <a:solidFill>
              <a:srgbClr val="007A96"/>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3200" b="1">
                <a:solidFill>
                  <a:srgbClr val="00AAC6"/>
                </a:solidFill>
                <a:latin typeface="Neue Haas Grotesk Text Pro" panose="020B0504020202020204" pitchFamily="34" charset="0"/>
              </a:endParaRPr>
            </a:p>
          </p:txBody>
        </p:sp>
        <p:pic>
          <p:nvPicPr>
            <p:cNvPr id="49" name="Picture 48" descr="A picture containing light, drawing&#10;&#10;Description automatically generated">
              <a:extLst>
                <a:ext uri="{FF2B5EF4-FFF2-40B4-BE49-F238E27FC236}">
                  <a16:creationId xmlns:a16="http://schemas.microsoft.com/office/drawing/2014/main" id="{7B9EEFF8-9992-BE4D-9D23-B29E3B6A0FEF}"/>
                </a:ext>
              </a:extLst>
            </p:cNvPr>
            <p:cNvPicPr>
              <a:picLocks noChangeAspect="1"/>
            </p:cNvPicPr>
            <p:nvPr/>
          </p:nvPicPr>
          <p:blipFill>
            <a:blip cstate="email">
              <a:extLst>
                <a:ext uri="{28A0092B-C50C-407E-A947-70E740481C1C}">
                  <a14:useLocalDpi xmlns:a14="http://schemas.microsoft.com/office/drawing/2010/main"/>
                </a:ext>
              </a:extLst>
            </a:blip>
            <a:stretch>
              <a:fillRect/>
            </a:stretch>
          </p:blipFill>
          <p:spPr>
            <a:xfrm>
              <a:off x="4321846" y="1193749"/>
              <a:ext cx="500308" cy="520501"/>
            </a:xfrm>
            <a:prstGeom prst="rect">
              <a:avLst/>
            </a:prstGeom>
          </p:spPr>
        </p:pic>
      </p:gr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1611033" y="5022506"/>
            <a:ext cx="10079400" cy="707972"/>
          </a:xfrm>
          <a:prstGeom prst="rect">
            <a:avLst/>
          </a:prstGeom>
        </p:spPr>
        <p:txBody>
          <a:bodyPr>
            <a:spAutoFit/>
          </a:bodyPr>
          <a:lstStyle>
            <a:lvl1pPr marL="0" indent="0">
              <a:lnSpc>
                <a:spcPct val="120000"/>
              </a:lnSpc>
              <a:buNone/>
              <a:defRPr lang="en-US" sz="2000"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adipiscing elit, sed do eiusmod tempor incididunt ut labore et dolore magna aliqua.</a:t>
            </a:r>
          </a:p>
        </p:txBody>
      </p:sp>
      <p:sp>
        <p:nvSpPr>
          <p:cNvPr id="40" name="Text Placeholder 2">
            <a:extLst>
              <a:ext uri="{FF2B5EF4-FFF2-40B4-BE49-F238E27FC236}">
                <a16:creationId xmlns:a16="http://schemas.microsoft.com/office/drawing/2014/main" id="{9BB70AF6-29FB-A64D-8FB4-A62D801824EC}"/>
              </a:ext>
            </a:extLst>
          </p:cNvPr>
          <p:cNvSpPr>
            <a:spLocks noGrp="1"/>
          </p:cNvSpPr>
          <p:nvPr>
            <p:ph type="body" sz="quarter" idx="21" hasCustomPrompt="1"/>
          </p:nvPr>
        </p:nvSpPr>
        <p:spPr>
          <a:xfrm>
            <a:off x="3750980" y="2299573"/>
            <a:ext cx="2152677" cy="269817"/>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B</a:t>
            </a:r>
          </a:p>
        </p:txBody>
      </p:sp>
      <p:sp>
        <p:nvSpPr>
          <p:cNvPr id="45" name="Text Placeholder 2">
            <a:extLst>
              <a:ext uri="{FF2B5EF4-FFF2-40B4-BE49-F238E27FC236}">
                <a16:creationId xmlns:a16="http://schemas.microsoft.com/office/drawing/2014/main" id="{C99796F8-BA54-C344-885A-052A36BF2E37}"/>
              </a:ext>
            </a:extLst>
          </p:cNvPr>
          <p:cNvSpPr>
            <a:spLocks noGrp="1"/>
          </p:cNvSpPr>
          <p:nvPr>
            <p:ph type="body" sz="quarter" idx="22" hasCustomPrompt="1"/>
          </p:nvPr>
        </p:nvSpPr>
        <p:spPr>
          <a:xfrm>
            <a:off x="3750981" y="2593083"/>
            <a:ext cx="2152679" cy="1450340"/>
          </a:xfrm>
          <a:prstGeom prst="rect">
            <a:avLst/>
          </a:prstGeom>
        </p:spPr>
        <p:txBody>
          <a:bodyPr lIns="0" tIns="0" rIns="0" bIns="0">
            <a:spAutoFit/>
          </a:bodyPr>
          <a:lstStyle>
            <a:lvl1pPr marL="0" indent="0">
              <a:lnSpc>
                <a:spcPct val="120000"/>
              </a:lnSpc>
              <a:buNone/>
              <a:defRPr lang="en-US" sz="2000"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47" name="Text Placeholder 2">
            <a:extLst>
              <a:ext uri="{FF2B5EF4-FFF2-40B4-BE49-F238E27FC236}">
                <a16:creationId xmlns:a16="http://schemas.microsoft.com/office/drawing/2014/main" id="{89F232B6-9AA0-2A46-B3B7-B1AC2474D85B}"/>
              </a:ext>
            </a:extLst>
          </p:cNvPr>
          <p:cNvSpPr>
            <a:spLocks noGrp="1"/>
          </p:cNvSpPr>
          <p:nvPr>
            <p:ph type="body" sz="quarter" idx="23" hasCustomPrompt="1"/>
          </p:nvPr>
        </p:nvSpPr>
        <p:spPr>
          <a:xfrm>
            <a:off x="6648517" y="2299573"/>
            <a:ext cx="2152677" cy="269817"/>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C  </a:t>
            </a:r>
          </a:p>
        </p:txBody>
      </p:sp>
      <p:sp>
        <p:nvSpPr>
          <p:cNvPr id="51" name="Text Placeholder 2">
            <a:extLst>
              <a:ext uri="{FF2B5EF4-FFF2-40B4-BE49-F238E27FC236}">
                <a16:creationId xmlns:a16="http://schemas.microsoft.com/office/drawing/2014/main" id="{ED87A3D0-0680-9944-9687-BA7A1EB36AD8}"/>
              </a:ext>
            </a:extLst>
          </p:cNvPr>
          <p:cNvSpPr>
            <a:spLocks noGrp="1"/>
          </p:cNvSpPr>
          <p:nvPr>
            <p:ph type="body" sz="quarter" idx="24" hasCustomPrompt="1"/>
          </p:nvPr>
        </p:nvSpPr>
        <p:spPr>
          <a:xfrm>
            <a:off x="6648519" y="2593083"/>
            <a:ext cx="2152679" cy="1450340"/>
          </a:xfrm>
          <a:prstGeom prst="rect">
            <a:avLst/>
          </a:prstGeom>
        </p:spPr>
        <p:txBody>
          <a:bodyPr lIns="0" tIns="0" rIns="0" bIns="0">
            <a:spAutoFit/>
          </a:bodyPr>
          <a:lstStyle>
            <a:lvl1pPr marL="0" indent="0">
              <a:lnSpc>
                <a:spcPct val="120000"/>
              </a:lnSpc>
              <a:buNone/>
              <a:defRPr lang="en-US" sz="2000"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52" name="Text Placeholder 2">
            <a:extLst>
              <a:ext uri="{FF2B5EF4-FFF2-40B4-BE49-F238E27FC236}">
                <a16:creationId xmlns:a16="http://schemas.microsoft.com/office/drawing/2014/main" id="{394C5C90-FA0C-B743-A447-0E8ECCF3739F}"/>
              </a:ext>
            </a:extLst>
          </p:cNvPr>
          <p:cNvSpPr>
            <a:spLocks noGrp="1"/>
          </p:cNvSpPr>
          <p:nvPr>
            <p:ph type="body" sz="quarter" idx="25" hasCustomPrompt="1"/>
          </p:nvPr>
        </p:nvSpPr>
        <p:spPr>
          <a:xfrm>
            <a:off x="9546059" y="2314184"/>
            <a:ext cx="2152677" cy="269817"/>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D</a:t>
            </a:r>
          </a:p>
        </p:txBody>
      </p:sp>
      <p:sp>
        <p:nvSpPr>
          <p:cNvPr id="53" name="Text Placeholder 2">
            <a:extLst>
              <a:ext uri="{FF2B5EF4-FFF2-40B4-BE49-F238E27FC236}">
                <a16:creationId xmlns:a16="http://schemas.microsoft.com/office/drawing/2014/main" id="{CEB93332-D508-5A4A-8A92-64AAAB18381E}"/>
              </a:ext>
            </a:extLst>
          </p:cNvPr>
          <p:cNvSpPr>
            <a:spLocks noGrp="1"/>
          </p:cNvSpPr>
          <p:nvPr>
            <p:ph type="body" sz="quarter" idx="26" hasCustomPrompt="1"/>
          </p:nvPr>
        </p:nvSpPr>
        <p:spPr>
          <a:xfrm>
            <a:off x="9546058" y="2607695"/>
            <a:ext cx="2152679" cy="1450340"/>
          </a:xfrm>
          <a:prstGeom prst="rect">
            <a:avLst/>
          </a:prstGeom>
        </p:spPr>
        <p:txBody>
          <a:bodyPr lIns="0" tIns="0" rIns="0" bIns="0">
            <a:spAutoFit/>
          </a:bodyPr>
          <a:lstStyle>
            <a:lvl1pPr marL="0" indent="0">
              <a:lnSpc>
                <a:spcPct val="120000"/>
              </a:lnSpc>
              <a:buNone/>
              <a:defRPr lang="en-US" sz="2000"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16" name="Content Placeholder 3">
            <a:extLst>
              <a:ext uri="{FF2B5EF4-FFF2-40B4-BE49-F238E27FC236}">
                <a16:creationId xmlns:a16="http://schemas.microsoft.com/office/drawing/2014/main" id="{273E0B3E-19E6-6C64-0002-9E5DE004593E}"/>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171735993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CONTENT + Statement + Gray Sidebar">
    <p:spTree>
      <p:nvGrpSpPr>
        <p:cNvPr id="1" name=""/>
        <p:cNvGrpSpPr/>
        <p:nvPr/>
      </p:nvGrpSpPr>
      <p:grpSpPr>
        <a:xfrm>
          <a:off x="0" y="0"/>
          <a:ext cx="0" cy="0"/>
          <a:chOff x="0" y="0"/>
          <a:chExt cx="0" cy="0"/>
        </a:xfrm>
      </p:grpSpPr>
      <p:sp>
        <p:nvSpPr>
          <p:cNvPr id="37" name="Slide Number Placeholder 5">
            <a:extLst>
              <a:ext uri="{FF2B5EF4-FFF2-40B4-BE49-F238E27FC236}">
                <a16:creationId xmlns:a16="http://schemas.microsoft.com/office/drawing/2014/main" id="{FEE063B5-DB2A-E546-8374-14508A9C5083}"/>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38" name="Straight Connector 37">
            <a:extLst>
              <a:ext uri="{FF2B5EF4-FFF2-40B4-BE49-F238E27FC236}">
                <a16:creationId xmlns:a16="http://schemas.microsoft.com/office/drawing/2014/main" id="{FB30FCB6-B1E0-3C46-B667-C856468BD8FB}"/>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5" name="Title 1">
            <a:extLst>
              <a:ext uri="{FF2B5EF4-FFF2-40B4-BE49-F238E27FC236}">
                <a16:creationId xmlns:a16="http://schemas.microsoft.com/office/drawing/2014/main" id="{9BD7F6AC-ABAB-6D49-9867-2B9AF532496B}"/>
              </a:ext>
            </a:extLst>
          </p:cNvPr>
          <p:cNvSpPr>
            <a:spLocks noGrp="1"/>
          </p:cNvSpPr>
          <p:nvPr>
            <p:ph type="title" hasCustomPrompt="1"/>
          </p:nvPr>
        </p:nvSpPr>
        <p:spPr>
          <a:xfrm>
            <a:off x="853440" y="365760"/>
            <a:ext cx="4658477" cy="4297780"/>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consectetur adipiscing elit. Sed do eiusmod tempor incididunt ut labore et. </a:t>
            </a:r>
          </a:p>
        </p:txBody>
      </p:sp>
      <p:sp>
        <p:nvSpPr>
          <p:cNvPr id="21" name="SmartArt Placeholder 2">
            <a:extLst>
              <a:ext uri="{FF2B5EF4-FFF2-40B4-BE49-F238E27FC236}">
                <a16:creationId xmlns:a16="http://schemas.microsoft.com/office/drawing/2014/main" id="{F7770148-AEFA-2A4F-8566-22B80258488B}"/>
              </a:ext>
            </a:extLst>
          </p:cNvPr>
          <p:cNvSpPr>
            <a:spLocks noGrp="1"/>
          </p:cNvSpPr>
          <p:nvPr>
            <p:ph type="dgm" sz="quarter" idx="26"/>
          </p:nvPr>
        </p:nvSpPr>
        <p:spPr>
          <a:xfrm>
            <a:off x="7185998" y="2457"/>
            <a:ext cx="5004535" cy="6866768"/>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34" name="Slide Number Placeholder 5">
            <a:extLst>
              <a:ext uri="{FF2B5EF4-FFF2-40B4-BE49-F238E27FC236}">
                <a16:creationId xmlns:a16="http://schemas.microsoft.com/office/drawing/2014/main" id="{EA25BEC9-6E43-304C-B8EC-1F306DCE68B6}"/>
              </a:ext>
            </a:extLst>
          </p:cNvPr>
          <p:cNvSpPr txBox="1">
            <a:spLocks/>
          </p:cNvSpPr>
          <p:nvPr userDrawn="1"/>
        </p:nvSpPr>
        <p:spPr>
          <a:xfrm>
            <a:off x="11691904"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35" name="Straight Connector 34">
            <a:extLst>
              <a:ext uri="{FF2B5EF4-FFF2-40B4-BE49-F238E27FC236}">
                <a16:creationId xmlns:a16="http://schemas.microsoft.com/office/drawing/2014/main" id="{CC322C33-85C7-F44B-862A-77AD706EFBB8}"/>
              </a:ext>
            </a:extLst>
          </p:cNvPr>
          <p:cNvCxnSpPr>
            <a:cxnSpLocks/>
          </p:cNvCxnSpPr>
          <p:nvPr userDrawn="1"/>
        </p:nvCxnSpPr>
        <p:spPr>
          <a:xfrm>
            <a:off x="11733768"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0" name="Content Placeholder 2">
            <a:extLst>
              <a:ext uri="{FF2B5EF4-FFF2-40B4-BE49-F238E27FC236}">
                <a16:creationId xmlns:a16="http://schemas.microsoft.com/office/drawing/2014/main" id="{281362A0-DE0E-AF07-16D0-438683789329}"/>
              </a:ext>
            </a:extLst>
          </p:cNvPr>
          <p:cNvSpPr>
            <a:spLocks noGrp="1"/>
          </p:cNvSpPr>
          <p:nvPr>
            <p:ph sz="quarter" idx="14"/>
          </p:nvPr>
        </p:nvSpPr>
        <p:spPr>
          <a:xfrm>
            <a:off x="7724172" y="365760"/>
            <a:ext cx="3966179" cy="189757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3">
            <a:extLst>
              <a:ext uri="{FF2B5EF4-FFF2-40B4-BE49-F238E27FC236}">
                <a16:creationId xmlns:a16="http://schemas.microsoft.com/office/drawing/2014/main" id="{E5C8D1D6-6434-DDA3-8641-B9138052AB06}"/>
              </a:ext>
            </a:extLst>
          </p:cNvPr>
          <p:cNvSpPr>
            <a:spLocks noGrp="1"/>
          </p:cNvSpPr>
          <p:nvPr>
            <p:ph sz="quarter" idx="15" hasCustomPrompt="1"/>
          </p:nvPr>
        </p:nvSpPr>
        <p:spPr>
          <a:xfrm>
            <a:off x="853019" y="6531734"/>
            <a:ext cx="4658477"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242191249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CONTENT + Header + Statement + Gray Sidebar">
    <p:spTree>
      <p:nvGrpSpPr>
        <p:cNvPr id="1" name=""/>
        <p:cNvGrpSpPr/>
        <p:nvPr/>
      </p:nvGrpSpPr>
      <p:grpSpPr>
        <a:xfrm>
          <a:off x="0" y="0"/>
          <a:ext cx="0" cy="0"/>
          <a:chOff x="0" y="0"/>
          <a:chExt cx="0" cy="0"/>
        </a:xfrm>
      </p:grpSpPr>
      <p:sp>
        <p:nvSpPr>
          <p:cNvPr id="21" name="SmartArt Placeholder 2">
            <a:extLst>
              <a:ext uri="{FF2B5EF4-FFF2-40B4-BE49-F238E27FC236}">
                <a16:creationId xmlns:a16="http://schemas.microsoft.com/office/drawing/2014/main" id="{F7770148-AEFA-2A4F-8566-22B80258488B}"/>
              </a:ext>
            </a:extLst>
          </p:cNvPr>
          <p:cNvSpPr>
            <a:spLocks noGrp="1"/>
          </p:cNvSpPr>
          <p:nvPr>
            <p:ph type="dgm" sz="quarter" idx="26"/>
          </p:nvPr>
        </p:nvSpPr>
        <p:spPr>
          <a:xfrm>
            <a:off x="4769853" y="-14901"/>
            <a:ext cx="7422147" cy="6866768"/>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15" name="Title 1">
            <a:extLst>
              <a:ext uri="{FF2B5EF4-FFF2-40B4-BE49-F238E27FC236}">
                <a16:creationId xmlns:a16="http://schemas.microsoft.com/office/drawing/2014/main" id="{9BD7F6AC-ABAB-6D49-9867-2B9AF532496B}"/>
              </a:ext>
            </a:extLst>
          </p:cNvPr>
          <p:cNvSpPr>
            <a:spLocks noGrp="1"/>
          </p:cNvSpPr>
          <p:nvPr>
            <p:ph type="title" hasCustomPrompt="1"/>
          </p:nvPr>
        </p:nvSpPr>
        <p:spPr>
          <a:xfrm>
            <a:off x="853442" y="365760"/>
            <a:ext cx="3338897" cy="2130840"/>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consectetur</a:t>
            </a:r>
          </a:p>
        </p:txBody>
      </p:sp>
      <p:sp>
        <p:nvSpPr>
          <p:cNvPr id="3" name="Text Placeholder 2">
            <a:extLst>
              <a:ext uri="{FF2B5EF4-FFF2-40B4-BE49-F238E27FC236}">
                <a16:creationId xmlns:a16="http://schemas.microsoft.com/office/drawing/2014/main" id="{C1E16BC9-D1D1-1140-ACF0-73BCC83C5914}"/>
              </a:ext>
            </a:extLst>
          </p:cNvPr>
          <p:cNvSpPr>
            <a:spLocks noGrp="1"/>
          </p:cNvSpPr>
          <p:nvPr>
            <p:ph type="body" sz="quarter" idx="27" hasCustomPrompt="1"/>
          </p:nvPr>
        </p:nvSpPr>
        <p:spPr>
          <a:xfrm>
            <a:off x="5391153" y="3058694"/>
            <a:ext cx="5947409" cy="3371740"/>
          </a:xfrm>
          <a:prstGeom prst="rect">
            <a:avLst/>
          </a:prstGeom>
        </p:spPr>
        <p:txBody>
          <a:bodyPr anchor="b" anchorCtr="0">
            <a:spAutoFit/>
          </a:bodyPr>
          <a:lstStyle>
            <a:lvl1pPr marL="0" indent="0" algn="r">
              <a:lnSpc>
                <a:spcPct val="110000"/>
              </a:lnSpc>
              <a:spcBef>
                <a:spcPts val="0"/>
              </a:spcBef>
              <a:buNone/>
              <a:defRPr sz="6667" b="1">
                <a:solidFill>
                  <a:srgbClr val="4E2883"/>
                </a:solidFill>
                <a:latin typeface="Neue Haas Grotesk Text Pro" panose="020B0504020202020204" pitchFamily="34" charset="0"/>
              </a:defRPr>
            </a:lvl1pPr>
          </a:lstStyle>
          <a:p>
            <a:pPr lvl="0"/>
            <a:r>
              <a:rPr lang="en-US"/>
              <a:t>Lorem ipsum dolor sit amet consectetur</a:t>
            </a:r>
          </a:p>
        </p:txBody>
      </p:sp>
      <p:sp>
        <p:nvSpPr>
          <p:cNvPr id="23" name="Text Placeholder 6">
            <a:extLst>
              <a:ext uri="{FF2B5EF4-FFF2-40B4-BE49-F238E27FC236}">
                <a16:creationId xmlns:a16="http://schemas.microsoft.com/office/drawing/2014/main" id="{E2CE97D9-9528-9544-B724-31061930A125}"/>
              </a:ext>
            </a:extLst>
          </p:cNvPr>
          <p:cNvSpPr>
            <a:spLocks noGrp="1"/>
          </p:cNvSpPr>
          <p:nvPr>
            <p:ph type="body" sz="quarter" idx="33" hasCustomPrompt="1"/>
          </p:nvPr>
        </p:nvSpPr>
        <p:spPr>
          <a:xfrm>
            <a:off x="851972" y="3396322"/>
            <a:ext cx="3338897"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26" name="Slide Number Placeholder 5">
            <a:extLst>
              <a:ext uri="{FF2B5EF4-FFF2-40B4-BE49-F238E27FC236}">
                <a16:creationId xmlns:a16="http://schemas.microsoft.com/office/drawing/2014/main" id="{FA353816-D034-4044-99E6-CD97FB225A2C}"/>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27" name="Straight Connector 26">
            <a:extLst>
              <a:ext uri="{FF2B5EF4-FFF2-40B4-BE49-F238E27FC236}">
                <a16:creationId xmlns:a16="http://schemas.microsoft.com/office/drawing/2014/main" id="{7FDD62BE-B25E-DD47-9084-14932C0026B0}"/>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9" name="Content Placeholder 3">
            <a:extLst>
              <a:ext uri="{FF2B5EF4-FFF2-40B4-BE49-F238E27FC236}">
                <a16:creationId xmlns:a16="http://schemas.microsoft.com/office/drawing/2014/main" id="{89213B4D-0565-0AFF-8B66-C898E6AE7BAF}"/>
              </a:ext>
            </a:extLst>
          </p:cNvPr>
          <p:cNvSpPr>
            <a:spLocks noGrp="1"/>
          </p:cNvSpPr>
          <p:nvPr>
            <p:ph sz="quarter" idx="15" hasCustomPrompt="1"/>
          </p:nvPr>
        </p:nvSpPr>
        <p:spPr>
          <a:xfrm>
            <a:off x="851972" y="6539808"/>
            <a:ext cx="3338897"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98621760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CONTENT + Statement - Bo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1E16BC9-D1D1-1140-ACF0-73BCC83C5914}"/>
              </a:ext>
            </a:extLst>
          </p:cNvPr>
          <p:cNvSpPr>
            <a:spLocks noGrp="1"/>
          </p:cNvSpPr>
          <p:nvPr>
            <p:ph type="body" sz="quarter" idx="27" hasCustomPrompt="1"/>
          </p:nvPr>
        </p:nvSpPr>
        <p:spPr>
          <a:xfrm>
            <a:off x="853441" y="365762"/>
            <a:ext cx="10485120" cy="5574604"/>
          </a:xfrm>
          <a:prstGeom prst="rect">
            <a:avLst/>
          </a:prstGeom>
        </p:spPr>
        <p:txBody>
          <a:bodyPr anchor="t" anchorCtr="0">
            <a:spAutoFit/>
          </a:bodyPr>
          <a:lstStyle>
            <a:lvl1pPr marL="0" indent="0" algn="l">
              <a:lnSpc>
                <a:spcPct val="110000"/>
              </a:lnSpc>
              <a:spcBef>
                <a:spcPts val="0"/>
              </a:spcBef>
              <a:buNone/>
              <a:defRPr sz="6667" b="1">
                <a:solidFill>
                  <a:srgbClr val="4E2883"/>
                </a:solidFill>
                <a:latin typeface="Neue Haas Grotesk Text Pro" panose="020B0504020202020204" pitchFamily="34" charset="0"/>
              </a:defRPr>
            </a:lvl1pPr>
          </a:lstStyle>
          <a:p>
            <a:pPr lvl="0"/>
            <a:r>
              <a:rPr lang="en-US"/>
              <a:t>Lorem ipsum dolor </a:t>
            </a:r>
            <a:br>
              <a:rPr lang="en-US"/>
            </a:br>
            <a:r>
              <a:rPr lang="en-US"/>
              <a:t>sit amet consectetur adipiscing elit. Sed </a:t>
            </a:r>
            <a:br>
              <a:rPr lang="en-US"/>
            </a:br>
            <a:r>
              <a:rPr lang="en-US"/>
              <a:t>do eiusmod tempor incididunt ut labore et. </a:t>
            </a:r>
          </a:p>
        </p:txBody>
      </p:sp>
      <p:sp>
        <p:nvSpPr>
          <p:cNvPr id="4" name="Content Placeholder 3">
            <a:extLst>
              <a:ext uri="{FF2B5EF4-FFF2-40B4-BE49-F238E27FC236}">
                <a16:creationId xmlns:a16="http://schemas.microsoft.com/office/drawing/2014/main" id="{A57341F2-BB83-A82C-F366-638DD083C8B2}"/>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13029165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BLANK + Disclosure + Page">
    <p:spTree>
      <p:nvGrpSpPr>
        <p:cNvPr id="1" name=""/>
        <p:cNvGrpSpPr/>
        <p:nvPr/>
      </p:nvGrpSpPr>
      <p:grpSpPr>
        <a:xfrm>
          <a:off x="0" y="0"/>
          <a:ext cx="0" cy="0"/>
          <a:chOff x="0" y="0"/>
          <a:chExt cx="0" cy="0"/>
        </a:xfrm>
      </p:grpSpPr>
      <p:sp>
        <p:nvSpPr>
          <p:cNvPr id="3" name="Content Placeholder 3">
            <a:extLst>
              <a:ext uri="{FF2B5EF4-FFF2-40B4-BE49-F238E27FC236}">
                <a16:creationId xmlns:a16="http://schemas.microsoft.com/office/drawing/2014/main" id="{4442E58A-0581-3646-09F2-4C15AB720518}"/>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108379847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54365" y="1483616"/>
            <a:ext cx="4895273" cy="3394075"/>
          </a:xfrm>
        </p:spPr>
        <p:txBody>
          <a:bodyPr/>
          <a:lstStyle>
            <a:lvl1pPr>
              <a:lnSpc>
                <a:spcPct val="100000"/>
              </a:lnSpc>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442365" y="1476293"/>
            <a:ext cx="4895273" cy="3394075"/>
          </a:xfrm>
        </p:spPr>
        <p:txBody>
          <a:bodyPr/>
          <a:lstStyle>
            <a:lvl1pPr>
              <a:lnSpc>
                <a:spcPct val="100000"/>
              </a:lnSpc>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6" name="Footer Placeholder 5"/>
          <p:cNvSpPr>
            <a:spLocks noGrp="1"/>
          </p:cNvSpPr>
          <p:nvPr>
            <p:ph type="ftr" sz="quarter" idx="11"/>
          </p:nvPr>
        </p:nvSpPr>
        <p:spPr/>
        <p:txBody>
          <a:bodyPr/>
          <a:lstStyle/>
          <a:p>
            <a:endParaRPr lang="en-US">
              <a:solidFill>
                <a:prstClr val="white">
                  <a:lumMod val="65000"/>
                </a:prstClr>
              </a:solidFill>
            </a:endParaRPr>
          </a:p>
        </p:txBody>
      </p:sp>
      <p:sp>
        <p:nvSpPr>
          <p:cNvPr id="7" name="Slide Number Placeholder 6"/>
          <p:cNvSpPr>
            <a:spLocks noGrp="1"/>
          </p:cNvSpPr>
          <p:nvPr>
            <p:ph type="sldNum" sz="quarter" idx="12"/>
          </p:nvPr>
        </p:nvSpPr>
        <p:spPr/>
        <p:txBody>
          <a:bodyPr/>
          <a:lstStyle/>
          <a:p>
            <a:fld id="{F2E21DC8-66DB-1A4F-A607-85F5D1446B04}" type="slidenum">
              <a:rPr lang="en-US" smtClean="0">
                <a:solidFill>
                  <a:prstClr val="white">
                    <a:lumMod val="65000"/>
                  </a:prstClr>
                </a:solidFill>
              </a:rPr>
              <a:pPr/>
              <a:t>‹#›</a:t>
            </a:fld>
            <a:endParaRPr lang="en-US">
              <a:solidFill>
                <a:prstClr val="white">
                  <a:lumMod val="65000"/>
                </a:prstClr>
              </a:solidFill>
            </a:endParaRPr>
          </a:p>
        </p:txBody>
      </p:sp>
      <p:cxnSp>
        <p:nvCxnSpPr>
          <p:cNvPr id="11" name="Straight Connector 10"/>
          <p:cNvCxnSpPr/>
          <p:nvPr userDrawn="1"/>
        </p:nvCxnSpPr>
        <p:spPr>
          <a:xfrm>
            <a:off x="609600" y="1219200"/>
            <a:ext cx="10972800" cy="0"/>
          </a:xfrm>
          <a:prstGeom prst="line">
            <a:avLst/>
          </a:prstGeom>
          <a:ln w="6350" cap="rnd">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6093204" y="1300025"/>
            <a:ext cx="0" cy="4884481"/>
          </a:xfrm>
          <a:prstGeom prst="line">
            <a:avLst/>
          </a:prstGeom>
          <a:ln w="22225">
            <a:solidFill>
              <a:schemeClr val="bg1">
                <a:lumMod val="65000"/>
              </a:schemeClr>
            </a:solidFill>
            <a:prstDash val="sysDot"/>
          </a:ln>
          <a:effectLst>
            <a:outerShdw dist="12700" dir="1800000" algn="tl" rotWithShape="0">
              <a:schemeClr val="bg1"/>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3945907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userDrawn="1">
  <p:cSld name="SECTION BREAK - Image">
    <p:spTree>
      <p:nvGrpSpPr>
        <p:cNvPr id="1" name=""/>
        <p:cNvGrpSpPr/>
        <p:nvPr/>
      </p:nvGrpSpPr>
      <p:grpSpPr>
        <a:xfrm>
          <a:off x="0" y="0"/>
          <a:ext cx="0" cy="0"/>
          <a:chOff x="0" y="0"/>
          <a:chExt cx="0" cy="0"/>
        </a:xfrm>
      </p:grpSpPr>
      <p:sp>
        <p:nvSpPr>
          <p:cNvPr id="36" name="Picture Placeholder 2">
            <a:extLst>
              <a:ext uri="{FF2B5EF4-FFF2-40B4-BE49-F238E27FC236}">
                <a16:creationId xmlns:a16="http://schemas.microsoft.com/office/drawing/2014/main" id="{66FDE2DF-C82C-1E4A-AE78-126FF3CE407A}"/>
              </a:ext>
            </a:extLst>
          </p:cNvPr>
          <p:cNvSpPr>
            <a:spLocks noGrp="1"/>
          </p:cNvSpPr>
          <p:nvPr>
            <p:ph type="pic" idx="15" hasCustomPrompt="1"/>
          </p:nvPr>
        </p:nvSpPr>
        <p:spPr>
          <a:xfrm>
            <a:off x="2832849" y="-3"/>
            <a:ext cx="9359153" cy="6866768"/>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24" name="SmartArt Placeholder 5">
            <a:extLst>
              <a:ext uri="{FF2B5EF4-FFF2-40B4-BE49-F238E27FC236}">
                <a16:creationId xmlns:a16="http://schemas.microsoft.com/office/drawing/2014/main" id="{ED37D25B-AC7A-4B47-9F2E-0C8B9763FF56}"/>
              </a:ext>
            </a:extLst>
          </p:cNvPr>
          <p:cNvSpPr>
            <a:spLocks noGrp="1"/>
          </p:cNvSpPr>
          <p:nvPr>
            <p:ph type="dgm" sz="quarter" idx="47"/>
          </p:nvPr>
        </p:nvSpPr>
        <p:spPr>
          <a:xfrm>
            <a:off x="853442" y="3836896"/>
            <a:ext cx="7748497" cy="2365771"/>
          </a:xfrm>
          <a:prstGeom prst="rect">
            <a:avLst/>
          </a:prstGeom>
          <a:solidFill>
            <a:schemeClr val="bg1"/>
          </a:solidFill>
        </p:spPr>
        <p:txBody>
          <a:bodyPr>
            <a:noAutofit/>
          </a:bodyPr>
          <a:lstStyle>
            <a:lvl1pPr>
              <a:defRPr>
                <a:noFill/>
                <a:latin typeface="Neue Haas Grotesk Text Pro" panose="020B0504020202020204" pitchFamily="34" charset="0"/>
              </a:defRPr>
            </a:lvl1pPr>
          </a:lstStyle>
          <a:p>
            <a:endParaRPr lang="en-US"/>
          </a:p>
        </p:txBody>
      </p:sp>
      <p:sp>
        <p:nvSpPr>
          <p:cNvPr id="37" name="Slide Number Placeholder 5">
            <a:extLst>
              <a:ext uri="{FF2B5EF4-FFF2-40B4-BE49-F238E27FC236}">
                <a16:creationId xmlns:a16="http://schemas.microsoft.com/office/drawing/2014/main" id="{FEE063B5-DB2A-E546-8374-14508A9C5083}"/>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38" name="Straight Connector 37">
            <a:extLst>
              <a:ext uri="{FF2B5EF4-FFF2-40B4-BE49-F238E27FC236}">
                <a16:creationId xmlns:a16="http://schemas.microsoft.com/office/drawing/2014/main" id="{FB30FCB6-B1E0-3C46-B667-C856468BD8FB}"/>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21" name="Title 1">
            <a:extLst>
              <a:ext uri="{FF2B5EF4-FFF2-40B4-BE49-F238E27FC236}">
                <a16:creationId xmlns:a16="http://schemas.microsoft.com/office/drawing/2014/main" id="{5677933D-F9CB-3A49-B6C8-0B4209233CF0}"/>
              </a:ext>
            </a:extLst>
          </p:cNvPr>
          <p:cNvSpPr>
            <a:spLocks noGrp="1"/>
          </p:cNvSpPr>
          <p:nvPr>
            <p:ph type="title" hasCustomPrompt="1"/>
          </p:nvPr>
        </p:nvSpPr>
        <p:spPr>
          <a:xfrm>
            <a:off x="853441" y="4274190"/>
            <a:ext cx="6620787" cy="1455324"/>
          </a:xfrm>
          <a:prstGeom prst="rect">
            <a:avLst/>
          </a:prstGeom>
        </p:spPr>
        <p:txBody>
          <a:bodyPr wrap="square" lIns="0" rIns="0" anchor="ctr" anchorCtr="0">
            <a:spAutoFit/>
          </a:bodyPr>
          <a:lstStyle>
            <a:lvl1pPr algn="l">
              <a:lnSpc>
                <a:spcPct val="110000"/>
              </a:lnSpc>
              <a:defRPr sz="4267" b="1" cap="none" baseline="0">
                <a:solidFill>
                  <a:schemeClr val="tx2"/>
                </a:solidFill>
                <a:latin typeface="Neue Haas Grotesk Text Pro" panose="020B0504020202020204" pitchFamily="34" charset="0"/>
              </a:defRPr>
            </a:lvl1pPr>
          </a:lstStyle>
          <a:p>
            <a:r>
              <a:rPr lang="en-US"/>
              <a:t>Click to add section break title here</a:t>
            </a:r>
          </a:p>
        </p:txBody>
      </p:sp>
      <p:sp>
        <p:nvSpPr>
          <p:cNvPr id="131" name="SmartArt Placeholder 5">
            <a:extLst>
              <a:ext uri="{FF2B5EF4-FFF2-40B4-BE49-F238E27FC236}">
                <a16:creationId xmlns:a16="http://schemas.microsoft.com/office/drawing/2014/main" id="{6EE76B8B-5FD9-CD45-8428-358A27D61BF0}"/>
              </a:ext>
            </a:extLst>
          </p:cNvPr>
          <p:cNvSpPr>
            <a:spLocks noGrp="1"/>
          </p:cNvSpPr>
          <p:nvPr>
            <p:ph type="dgm" sz="quarter" idx="27"/>
          </p:nvPr>
        </p:nvSpPr>
        <p:spPr>
          <a:xfrm>
            <a:off x="8601937" y="3836896"/>
            <a:ext cx="118099" cy="2365771"/>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Tree>
    <p:extLst>
      <p:ext uri="{BB962C8B-B14F-4D97-AF65-F5344CB8AC3E}">
        <p14:creationId xmlns:p14="http://schemas.microsoft.com/office/powerpoint/2010/main" val="15084473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 Header">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7F7BA6-4835-5834-A377-742A62C8DB29}"/>
              </a:ext>
            </a:extLst>
          </p:cNvPr>
          <p:cNvSpPr>
            <a:spLocks noGrp="1"/>
          </p:cNvSpPr>
          <p:nvPr>
            <p:ph sz="quarter" idx="14"/>
          </p:nvPr>
        </p:nvSpPr>
        <p:spPr>
          <a:xfrm>
            <a:off x="853018" y="2076451"/>
            <a:ext cx="10837333" cy="18939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1"/>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 name="Content Placeholder 3">
            <a:extLst>
              <a:ext uri="{FF2B5EF4-FFF2-40B4-BE49-F238E27FC236}">
                <a16:creationId xmlns:a16="http://schemas.microsoft.com/office/drawing/2014/main" id="{CE6A8F52-6A0C-CDD7-9D1F-457E06AD4D22}"/>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251885415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userDrawn="1">
  <p:cSld name="CLOSING + 1 image ">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ABDC5A96-024B-9A4C-BE99-A43261583960}"/>
              </a:ext>
            </a:extLst>
          </p:cNvPr>
          <p:cNvGrpSpPr/>
          <p:nvPr userDrawn="1"/>
        </p:nvGrpSpPr>
        <p:grpSpPr>
          <a:xfrm>
            <a:off x="2" y="-1"/>
            <a:ext cx="3781063" cy="1286617"/>
            <a:chOff x="101154" y="-72605"/>
            <a:chExt cx="2285515" cy="777713"/>
          </a:xfrm>
        </p:grpSpPr>
        <p:sp>
          <p:nvSpPr>
            <p:cNvPr id="16" name="Rectangle 15">
              <a:extLst>
                <a:ext uri="{FF2B5EF4-FFF2-40B4-BE49-F238E27FC236}">
                  <a16:creationId xmlns:a16="http://schemas.microsoft.com/office/drawing/2014/main" id="{FADEAD2C-B2AB-3C48-A0BF-C3B7503F4BFE}"/>
                </a:ext>
              </a:extLst>
            </p:cNvPr>
            <p:cNvSpPr/>
            <p:nvPr/>
          </p:nvSpPr>
          <p:spPr>
            <a:xfrm>
              <a:off x="101154" y="-72605"/>
              <a:ext cx="2285515" cy="77771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00AAC6"/>
                </a:solidFill>
                <a:latin typeface="Neue Haas Grotesk Text Pro" panose="020B0504020202020204" pitchFamily="34" charset="0"/>
              </a:endParaRPr>
            </a:p>
          </p:txBody>
        </p:sp>
        <p:pic>
          <p:nvPicPr>
            <p:cNvPr id="17" name="Graphic 16">
              <a:extLst>
                <a:ext uri="{FF2B5EF4-FFF2-40B4-BE49-F238E27FC236}">
                  <a16:creationId xmlns:a16="http://schemas.microsoft.com/office/drawing/2014/main" id="{9D76561E-393D-1943-BE4B-7014BC9179A5}"/>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02289" y="221418"/>
              <a:ext cx="1479804" cy="236769"/>
            </a:xfrm>
            <a:prstGeom prst="rect">
              <a:avLst/>
            </a:prstGeom>
          </p:spPr>
        </p:pic>
      </p:grpSp>
      <p:sp>
        <p:nvSpPr>
          <p:cNvPr id="23" name="TextBox 22">
            <a:extLst>
              <a:ext uri="{FF2B5EF4-FFF2-40B4-BE49-F238E27FC236}">
                <a16:creationId xmlns:a16="http://schemas.microsoft.com/office/drawing/2014/main" id="{3F18D371-3647-C14A-9FFF-F1D62D2E1F03}"/>
              </a:ext>
            </a:extLst>
          </p:cNvPr>
          <p:cNvSpPr txBox="1"/>
          <p:nvPr userDrawn="1"/>
        </p:nvSpPr>
        <p:spPr>
          <a:xfrm>
            <a:off x="600374" y="6447526"/>
            <a:ext cx="9091169" cy="193323"/>
          </a:xfrm>
          <a:prstGeom prst="rect">
            <a:avLst/>
          </a:prstGeom>
          <a:noFill/>
        </p:spPr>
        <p:txBody>
          <a:bodyPr wrap="square" lIns="0" bIns="0" rtlCol="0" anchor="b" anchorCtr="0">
            <a:spAutoFit/>
          </a:bodyPr>
          <a:lstStyle/>
          <a:p>
            <a:pPr>
              <a:lnSpc>
                <a:spcPct val="130000"/>
              </a:lnSpc>
            </a:pPr>
            <a:r>
              <a:rPr lang="en-US" sz="800">
                <a:latin typeface="Neue Haas Grotesk Text Pro" panose="020B0504020202020204" pitchFamily="34" charset="0"/>
                <a:cs typeface="Arial" pitchFamily="34" charset="0"/>
              </a:rPr>
              <a:t>Copyright © 2022 HealthEquity, Inc. All rights reserved.  |  HealthEquity does not provide legal, tax or financial advice.</a:t>
            </a:r>
          </a:p>
        </p:txBody>
      </p:sp>
      <p:sp>
        <p:nvSpPr>
          <p:cNvPr id="14" name="Picture Placeholder 2">
            <a:extLst>
              <a:ext uri="{FF2B5EF4-FFF2-40B4-BE49-F238E27FC236}">
                <a16:creationId xmlns:a16="http://schemas.microsoft.com/office/drawing/2014/main" id="{6C12DDF1-B7A3-8E43-AAA0-DA0A88FA5785}"/>
              </a:ext>
            </a:extLst>
          </p:cNvPr>
          <p:cNvSpPr>
            <a:spLocks noGrp="1"/>
          </p:cNvSpPr>
          <p:nvPr>
            <p:ph type="pic" idx="1" hasCustomPrompt="1"/>
          </p:nvPr>
        </p:nvSpPr>
        <p:spPr>
          <a:xfrm>
            <a:off x="7560533" y="2"/>
            <a:ext cx="4607696" cy="6857999"/>
          </a:xfrm>
          <a:prstGeom prst="rect">
            <a:avLst/>
          </a:prstGeom>
          <a:solidFill>
            <a:schemeClr val="bg2"/>
          </a:solidFill>
        </p:spPr>
        <p:txBody>
          <a:bodyPr anchor="ctr">
            <a:norm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8" name="Picture Placeholder 9">
            <a:extLst>
              <a:ext uri="{FF2B5EF4-FFF2-40B4-BE49-F238E27FC236}">
                <a16:creationId xmlns:a16="http://schemas.microsoft.com/office/drawing/2014/main" id="{F1A2F2EA-90A5-3F41-B83B-54286A22D821}"/>
              </a:ext>
            </a:extLst>
          </p:cNvPr>
          <p:cNvSpPr>
            <a:spLocks noGrp="1"/>
          </p:cNvSpPr>
          <p:nvPr>
            <p:ph type="pic" sz="quarter" idx="12" hasCustomPrompt="1"/>
          </p:nvPr>
        </p:nvSpPr>
        <p:spPr>
          <a:xfrm>
            <a:off x="4221676" y="396362"/>
            <a:ext cx="2266805" cy="577849"/>
          </a:xfrm>
          <a:prstGeom prst="rect">
            <a:avLst/>
          </a:prstGeom>
        </p:spPr>
        <p:txBody>
          <a:bodyPr lIns="0" tIns="0" rIns="0" bIns="0" anchor="ctr">
            <a:normAutofit/>
          </a:bodyPr>
          <a:lstStyle>
            <a:lvl1pPr marL="0" indent="0">
              <a:buNone/>
              <a:defRPr sz="1867">
                <a:solidFill>
                  <a:schemeClr val="bg2">
                    <a:lumMod val="50000"/>
                  </a:schemeClr>
                </a:solidFill>
                <a:latin typeface="Neue Haas Grotesk Text Pro" panose="020B0504020202020204" pitchFamily="34" charset="0"/>
              </a:defRPr>
            </a:lvl1pPr>
          </a:lstStyle>
          <a:p>
            <a:r>
              <a:rPr lang="en-US"/>
              <a:t>Partner logo</a:t>
            </a:r>
          </a:p>
        </p:txBody>
      </p:sp>
      <p:sp>
        <p:nvSpPr>
          <p:cNvPr id="13" name="Title 1">
            <a:extLst>
              <a:ext uri="{FF2B5EF4-FFF2-40B4-BE49-F238E27FC236}">
                <a16:creationId xmlns:a16="http://schemas.microsoft.com/office/drawing/2014/main" id="{14934587-41D4-3346-B090-40ECAC172B03}"/>
              </a:ext>
            </a:extLst>
          </p:cNvPr>
          <p:cNvSpPr>
            <a:spLocks noGrp="1"/>
          </p:cNvSpPr>
          <p:nvPr>
            <p:ph type="title" hasCustomPrompt="1"/>
          </p:nvPr>
        </p:nvSpPr>
        <p:spPr>
          <a:xfrm>
            <a:off x="541009" y="4406642"/>
            <a:ext cx="6249473" cy="1072153"/>
          </a:xfrm>
          <a:prstGeom prst="rect">
            <a:avLst/>
          </a:prstGeom>
        </p:spPr>
        <p:txBody>
          <a:bodyPr wrap="square" lIns="0" rIns="0" anchor="b" anchorCtr="0">
            <a:spAutoFit/>
          </a:bodyPr>
          <a:lstStyle>
            <a:lvl1pPr algn="l">
              <a:lnSpc>
                <a:spcPct val="110000"/>
              </a:lnSpc>
              <a:defRPr sz="6667" b="1" cap="none" baseline="0">
                <a:solidFill>
                  <a:schemeClr val="tx2"/>
                </a:solidFill>
                <a:latin typeface="Neue Haas Grotesk Text Pro" panose="020B0504020202020204" pitchFamily="34" charset="0"/>
              </a:defRPr>
            </a:lvl1pPr>
          </a:lstStyle>
          <a:p>
            <a:r>
              <a:rPr lang="en-US"/>
              <a:t>Thank you.</a:t>
            </a:r>
          </a:p>
        </p:txBody>
      </p:sp>
      <p:sp>
        <p:nvSpPr>
          <p:cNvPr id="15" name="Text Placeholder 2">
            <a:extLst>
              <a:ext uri="{FF2B5EF4-FFF2-40B4-BE49-F238E27FC236}">
                <a16:creationId xmlns:a16="http://schemas.microsoft.com/office/drawing/2014/main" id="{0009AF0F-E31A-1F47-9BD6-9E9A9CC2AEFA}"/>
              </a:ext>
            </a:extLst>
          </p:cNvPr>
          <p:cNvSpPr>
            <a:spLocks noGrp="1"/>
          </p:cNvSpPr>
          <p:nvPr>
            <p:ph type="body" sz="quarter" idx="16" hasCustomPrompt="1"/>
          </p:nvPr>
        </p:nvSpPr>
        <p:spPr>
          <a:xfrm>
            <a:off x="541868" y="5570433"/>
            <a:ext cx="6249569" cy="364587"/>
          </a:xfrm>
          <a:prstGeom prst="rect">
            <a:avLst/>
          </a:prstGeom>
        </p:spPr>
        <p:txBody>
          <a:bodyPr lIns="0" tIns="0" rIns="0" bIns="0">
            <a:spAutoFit/>
          </a:bodyPr>
          <a:lstStyle>
            <a:lvl1pPr marL="0" indent="0">
              <a:lnSpc>
                <a:spcPct val="110000"/>
              </a:lnSpc>
              <a:buNone/>
              <a:defRPr sz="2267">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We look forward to a remarkable partnership</a:t>
            </a:r>
          </a:p>
        </p:txBody>
      </p:sp>
    </p:spTree>
    <p:extLst>
      <p:ext uri="{BB962C8B-B14F-4D97-AF65-F5344CB8AC3E}">
        <p14:creationId xmlns:p14="http://schemas.microsoft.com/office/powerpoint/2010/main" val="407210240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userDrawn="1">
  <p:cSld name="Content - with image">
    <p:spTree>
      <p:nvGrpSpPr>
        <p:cNvPr id="1" name=""/>
        <p:cNvGrpSpPr/>
        <p:nvPr/>
      </p:nvGrpSpPr>
      <p:grpSpPr>
        <a:xfrm>
          <a:off x="0" y="0"/>
          <a:ext cx="0" cy="0"/>
          <a:chOff x="0" y="0"/>
          <a:chExt cx="0" cy="0"/>
        </a:xfrm>
      </p:grpSpPr>
      <p:sp>
        <p:nvSpPr>
          <p:cNvPr id="23" name="Picture Placeholder 2">
            <a:extLst>
              <a:ext uri="{FF2B5EF4-FFF2-40B4-BE49-F238E27FC236}">
                <a16:creationId xmlns:a16="http://schemas.microsoft.com/office/drawing/2014/main" id="{D9C3896E-A4C9-D247-B691-C14EDDAD9EBA}"/>
              </a:ext>
            </a:extLst>
          </p:cNvPr>
          <p:cNvSpPr>
            <a:spLocks noGrp="1"/>
          </p:cNvSpPr>
          <p:nvPr>
            <p:ph type="pic" idx="16" hasCustomPrompt="1"/>
          </p:nvPr>
        </p:nvSpPr>
        <p:spPr>
          <a:xfrm>
            <a:off x="6715812" y="-4"/>
            <a:ext cx="5463251" cy="685799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HaasGroteskText Pro" panose="020B0504020202020204" pitchFamily="34" charset="77"/>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0"/>
            <a:ext cx="5247652" cy="1408527"/>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mj-lt"/>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sed do</a:t>
            </a:r>
          </a:p>
        </p:txBody>
      </p:sp>
      <p:sp>
        <p:nvSpPr>
          <p:cNvPr id="6" name="Content Placeholder 2">
            <a:extLst>
              <a:ext uri="{FF2B5EF4-FFF2-40B4-BE49-F238E27FC236}">
                <a16:creationId xmlns:a16="http://schemas.microsoft.com/office/drawing/2014/main" id="{7F99FE5B-5E9F-BFA8-69AC-7C90660FDB80}"/>
              </a:ext>
            </a:extLst>
          </p:cNvPr>
          <p:cNvSpPr>
            <a:spLocks noGrp="1"/>
          </p:cNvSpPr>
          <p:nvPr>
            <p:ph sz="quarter" idx="14"/>
          </p:nvPr>
        </p:nvSpPr>
        <p:spPr>
          <a:xfrm>
            <a:off x="853018" y="2076452"/>
            <a:ext cx="5253076" cy="1893937"/>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3">
            <a:extLst>
              <a:ext uri="{FF2B5EF4-FFF2-40B4-BE49-F238E27FC236}">
                <a16:creationId xmlns:a16="http://schemas.microsoft.com/office/drawing/2014/main" id="{04437CF8-11BC-8851-994F-54070E9CB0DF}"/>
              </a:ext>
            </a:extLst>
          </p:cNvPr>
          <p:cNvSpPr>
            <a:spLocks noGrp="1"/>
          </p:cNvSpPr>
          <p:nvPr>
            <p:ph sz="quarter" idx="15" hasCustomPrompt="1"/>
          </p:nvPr>
        </p:nvSpPr>
        <p:spPr>
          <a:xfrm>
            <a:off x="853018" y="6531734"/>
            <a:ext cx="5242983"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74962170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CONTENT + Header">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7F7BA6-4835-5834-A377-742A62C8DB29}"/>
              </a:ext>
            </a:extLst>
          </p:cNvPr>
          <p:cNvSpPr>
            <a:spLocks noGrp="1"/>
          </p:cNvSpPr>
          <p:nvPr>
            <p:ph sz="quarter" idx="14"/>
          </p:nvPr>
        </p:nvSpPr>
        <p:spPr>
          <a:xfrm>
            <a:off x="853018" y="2076451"/>
            <a:ext cx="10837333" cy="18939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1"/>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 name="Content Placeholder 3">
            <a:extLst>
              <a:ext uri="{FF2B5EF4-FFF2-40B4-BE49-F238E27FC236}">
                <a16:creationId xmlns:a16="http://schemas.microsoft.com/office/drawing/2014/main" id="{CE6A8F52-6A0C-CDD7-9D1F-457E06AD4D22}"/>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212726323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CONTENT + Header + Subheader">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1"/>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863958" y="2019978"/>
            <a:ext cx="10826476"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adipiscing elit, sed do eiusmod tempor incididunt ut labore et dolore magna aliqua.</a:t>
            </a:r>
          </a:p>
        </p:txBody>
      </p:sp>
      <p:sp>
        <p:nvSpPr>
          <p:cNvPr id="6" name="Content Placeholder 2">
            <a:extLst>
              <a:ext uri="{FF2B5EF4-FFF2-40B4-BE49-F238E27FC236}">
                <a16:creationId xmlns:a16="http://schemas.microsoft.com/office/drawing/2014/main" id="{200C238D-657E-1835-31EC-EAFF4FE6E367}"/>
              </a:ext>
            </a:extLst>
          </p:cNvPr>
          <p:cNvSpPr>
            <a:spLocks noGrp="1"/>
          </p:cNvSpPr>
          <p:nvPr>
            <p:ph sz="quarter" idx="14"/>
          </p:nvPr>
        </p:nvSpPr>
        <p:spPr>
          <a:xfrm>
            <a:off x="853018" y="3075568"/>
            <a:ext cx="10837333" cy="18939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41C53E1D-1CBD-09FE-A9DB-728502737268}"/>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48056428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CONTENT + Header + 2 Column + Subheader">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88F1C048-8A4E-7199-B087-6E3C2AC95D71}"/>
              </a:ext>
            </a:extLst>
          </p:cNvPr>
          <p:cNvSpPr>
            <a:spLocks noGrp="1"/>
          </p:cNvSpPr>
          <p:nvPr>
            <p:ph sz="quarter" idx="14"/>
          </p:nvPr>
        </p:nvSpPr>
        <p:spPr>
          <a:xfrm>
            <a:off x="853018" y="3042656"/>
            <a:ext cx="4774727" cy="18939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1"/>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consectetur adipiscing elit, sed do eiusmod</a:t>
            </a: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853442" y="2054358"/>
            <a:ext cx="4765149"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adipiscing elit</a:t>
            </a:r>
          </a:p>
        </p:txBody>
      </p:sp>
      <p:sp>
        <p:nvSpPr>
          <p:cNvPr id="25" name="Text Placeholder 4">
            <a:extLst>
              <a:ext uri="{FF2B5EF4-FFF2-40B4-BE49-F238E27FC236}">
                <a16:creationId xmlns:a16="http://schemas.microsoft.com/office/drawing/2014/main" id="{B6DB2551-7850-CB42-8AA7-102C9D1C7B0F}"/>
              </a:ext>
            </a:extLst>
          </p:cNvPr>
          <p:cNvSpPr>
            <a:spLocks noGrp="1"/>
          </p:cNvSpPr>
          <p:nvPr>
            <p:ph type="body" sz="quarter" idx="22" hasCustomPrompt="1"/>
          </p:nvPr>
        </p:nvSpPr>
        <p:spPr>
          <a:xfrm>
            <a:off x="6949018" y="2054358"/>
            <a:ext cx="4765149"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endParaRPr lang="en-US"/>
          </a:p>
        </p:txBody>
      </p:sp>
      <p:sp>
        <p:nvSpPr>
          <p:cNvPr id="9" name="Content Placeholder 2">
            <a:extLst>
              <a:ext uri="{FF2B5EF4-FFF2-40B4-BE49-F238E27FC236}">
                <a16:creationId xmlns:a16="http://schemas.microsoft.com/office/drawing/2014/main" id="{4FDFACAD-9C5C-9F7E-53E8-B398BBF6AC26}"/>
              </a:ext>
            </a:extLst>
          </p:cNvPr>
          <p:cNvSpPr>
            <a:spLocks noGrp="1"/>
          </p:cNvSpPr>
          <p:nvPr>
            <p:ph sz="quarter" idx="23"/>
          </p:nvPr>
        </p:nvSpPr>
        <p:spPr>
          <a:xfrm>
            <a:off x="6949018" y="3042656"/>
            <a:ext cx="4774727" cy="18939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3">
            <a:extLst>
              <a:ext uri="{FF2B5EF4-FFF2-40B4-BE49-F238E27FC236}">
                <a16:creationId xmlns:a16="http://schemas.microsoft.com/office/drawing/2014/main" id="{898A6D6D-0C64-F05E-3C8D-9491CE08280A}"/>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66572293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CONTENT + Header + Subheader + Image (V)">
    <p:spTree>
      <p:nvGrpSpPr>
        <p:cNvPr id="1" name=""/>
        <p:cNvGrpSpPr/>
        <p:nvPr/>
      </p:nvGrpSpPr>
      <p:grpSpPr>
        <a:xfrm>
          <a:off x="0" y="0"/>
          <a:ext cx="0" cy="0"/>
          <a:chOff x="0" y="0"/>
          <a:chExt cx="0" cy="0"/>
        </a:xfrm>
      </p:grpSpPr>
      <p:sp>
        <p:nvSpPr>
          <p:cNvPr id="23" name="Picture Placeholder 2">
            <a:extLst>
              <a:ext uri="{FF2B5EF4-FFF2-40B4-BE49-F238E27FC236}">
                <a16:creationId xmlns:a16="http://schemas.microsoft.com/office/drawing/2014/main" id="{D9C3896E-A4C9-D247-B691-C14EDDAD9EBA}"/>
              </a:ext>
            </a:extLst>
          </p:cNvPr>
          <p:cNvSpPr>
            <a:spLocks noGrp="1"/>
          </p:cNvSpPr>
          <p:nvPr>
            <p:ph type="pic" idx="16" hasCustomPrompt="1"/>
          </p:nvPr>
        </p:nvSpPr>
        <p:spPr>
          <a:xfrm>
            <a:off x="6715812" y="-4"/>
            <a:ext cx="5463251" cy="685799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0"/>
            <a:ext cx="5247652"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sed do</a:t>
            </a:r>
          </a:p>
        </p:txBody>
      </p:sp>
      <p:sp>
        <p:nvSpPr>
          <p:cNvPr id="22" name="Text Placeholder 4">
            <a:extLst>
              <a:ext uri="{FF2B5EF4-FFF2-40B4-BE49-F238E27FC236}">
                <a16:creationId xmlns:a16="http://schemas.microsoft.com/office/drawing/2014/main" id="{1593AD38-AA1C-9745-9711-2C713309E544}"/>
              </a:ext>
            </a:extLst>
          </p:cNvPr>
          <p:cNvSpPr>
            <a:spLocks noGrp="1"/>
          </p:cNvSpPr>
          <p:nvPr>
            <p:ph type="body" sz="quarter" idx="12" hasCustomPrompt="1"/>
          </p:nvPr>
        </p:nvSpPr>
        <p:spPr>
          <a:xfrm>
            <a:off x="863959" y="2019978"/>
            <a:ext cx="5242560" cy="802357"/>
          </a:xfrm>
          <a:prstGeom prst="rect">
            <a:avLst/>
          </a:prstGeom>
        </p:spPr>
        <p:txBody>
          <a:bodyPr wrap="square"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a:t>
            </a:r>
          </a:p>
        </p:txBody>
      </p:sp>
      <p:sp>
        <p:nvSpPr>
          <p:cNvPr id="7" name="Content Placeholder 2">
            <a:extLst>
              <a:ext uri="{FF2B5EF4-FFF2-40B4-BE49-F238E27FC236}">
                <a16:creationId xmlns:a16="http://schemas.microsoft.com/office/drawing/2014/main" id="{A977620A-0734-A034-8F2A-2D7550B4EFE0}"/>
              </a:ext>
            </a:extLst>
          </p:cNvPr>
          <p:cNvSpPr>
            <a:spLocks noGrp="1"/>
          </p:cNvSpPr>
          <p:nvPr>
            <p:ph sz="quarter" idx="14"/>
          </p:nvPr>
        </p:nvSpPr>
        <p:spPr>
          <a:xfrm>
            <a:off x="853018" y="3075569"/>
            <a:ext cx="5253076" cy="18939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3">
            <a:extLst>
              <a:ext uri="{FF2B5EF4-FFF2-40B4-BE49-F238E27FC236}">
                <a16:creationId xmlns:a16="http://schemas.microsoft.com/office/drawing/2014/main" id="{5D543723-1849-7980-BA38-71C061C0AA8F}"/>
              </a:ext>
            </a:extLst>
          </p:cNvPr>
          <p:cNvSpPr>
            <a:spLocks noGrp="1"/>
          </p:cNvSpPr>
          <p:nvPr>
            <p:ph sz="quarter" idx="15" hasCustomPrompt="1"/>
          </p:nvPr>
        </p:nvSpPr>
        <p:spPr>
          <a:xfrm>
            <a:off x="853018" y="6531734"/>
            <a:ext cx="5253076"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230284532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CONTENT + Header + Subheader + Image (H)">
    <p:spTree>
      <p:nvGrpSpPr>
        <p:cNvPr id="1" name=""/>
        <p:cNvGrpSpPr/>
        <p:nvPr/>
      </p:nvGrpSpPr>
      <p:grpSpPr>
        <a:xfrm>
          <a:off x="0" y="0"/>
          <a:ext cx="0" cy="0"/>
          <a:chOff x="0" y="0"/>
          <a:chExt cx="0" cy="0"/>
        </a:xfrm>
      </p:grpSpPr>
      <p:sp>
        <p:nvSpPr>
          <p:cNvPr id="23" name="Picture Placeholder 2">
            <a:extLst>
              <a:ext uri="{FF2B5EF4-FFF2-40B4-BE49-F238E27FC236}">
                <a16:creationId xmlns:a16="http://schemas.microsoft.com/office/drawing/2014/main" id="{D9C3896E-A4C9-D247-B691-C14EDDAD9EBA}"/>
              </a:ext>
            </a:extLst>
          </p:cNvPr>
          <p:cNvSpPr>
            <a:spLocks noGrp="1"/>
          </p:cNvSpPr>
          <p:nvPr>
            <p:ph type="pic" idx="16" hasCustomPrompt="1"/>
          </p:nvPr>
        </p:nvSpPr>
        <p:spPr>
          <a:xfrm>
            <a:off x="0" y="3205078"/>
            <a:ext cx="12179061" cy="365291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1" y="365760"/>
            <a:ext cx="3895768" cy="2123402"/>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consectetur</a:t>
            </a:r>
          </a:p>
        </p:txBody>
      </p:sp>
      <p:sp>
        <p:nvSpPr>
          <p:cNvPr id="22" name="Text Placeholder 6">
            <a:extLst>
              <a:ext uri="{FF2B5EF4-FFF2-40B4-BE49-F238E27FC236}">
                <a16:creationId xmlns:a16="http://schemas.microsoft.com/office/drawing/2014/main" id="{0A6EDAA6-07D9-0E40-8682-39E1BF118BB0}"/>
              </a:ext>
            </a:extLst>
          </p:cNvPr>
          <p:cNvSpPr>
            <a:spLocks noGrp="1"/>
          </p:cNvSpPr>
          <p:nvPr>
            <p:ph type="body" sz="quarter" idx="13" hasCustomPrompt="1"/>
          </p:nvPr>
        </p:nvSpPr>
        <p:spPr>
          <a:xfrm>
            <a:off x="5346518" y="1294465"/>
            <a:ext cx="6402796"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24" name="Text Placeholder 4">
            <a:extLst>
              <a:ext uri="{FF2B5EF4-FFF2-40B4-BE49-F238E27FC236}">
                <a16:creationId xmlns:a16="http://schemas.microsoft.com/office/drawing/2014/main" id="{06E7EA12-088F-8D43-99FF-C55B7B6DF985}"/>
              </a:ext>
            </a:extLst>
          </p:cNvPr>
          <p:cNvSpPr>
            <a:spLocks noGrp="1"/>
          </p:cNvSpPr>
          <p:nvPr>
            <p:ph type="body" sz="quarter" idx="12" hasCustomPrompt="1"/>
          </p:nvPr>
        </p:nvSpPr>
        <p:spPr>
          <a:xfrm>
            <a:off x="5346518" y="361898"/>
            <a:ext cx="6402796" cy="802357"/>
          </a:xfrm>
          <a:prstGeom prst="rect">
            <a:avLst/>
          </a:prstGeom>
        </p:spPr>
        <p:txBody>
          <a:bodyPr wrap="square"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adipiscing elit, sed do</a:t>
            </a:r>
          </a:p>
        </p:txBody>
      </p:sp>
    </p:spTree>
    <p:extLst>
      <p:ext uri="{BB962C8B-B14F-4D97-AF65-F5344CB8AC3E}">
        <p14:creationId xmlns:p14="http://schemas.microsoft.com/office/powerpoint/2010/main" val="253109457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CONTENT + Header + Numbered Sections">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1"/>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1856327" y="2064603"/>
            <a:ext cx="2038613"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endParaRPr lang="en-US"/>
          </a:p>
        </p:txBody>
      </p:sp>
      <p:sp>
        <p:nvSpPr>
          <p:cNvPr id="22" name="Text Placeholder 4">
            <a:extLst>
              <a:ext uri="{FF2B5EF4-FFF2-40B4-BE49-F238E27FC236}">
                <a16:creationId xmlns:a16="http://schemas.microsoft.com/office/drawing/2014/main" id="{070E8795-C949-6A47-A913-6DE1344F1BE3}"/>
              </a:ext>
            </a:extLst>
          </p:cNvPr>
          <p:cNvSpPr>
            <a:spLocks noGrp="1"/>
          </p:cNvSpPr>
          <p:nvPr>
            <p:ph type="body" sz="quarter" idx="21" hasCustomPrompt="1"/>
          </p:nvPr>
        </p:nvSpPr>
        <p:spPr>
          <a:xfrm>
            <a:off x="853441" y="1876235"/>
            <a:ext cx="548643" cy="1128856"/>
          </a:xfrm>
          <a:prstGeom prst="rect">
            <a:avLst/>
          </a:prstGeom>
        </p:spPr>
        <p:txBody>
          <a:bodyPr>
            <a:spAutoFit/>
          </a:bodyPr>
          <a:lstStyle>
            <a:lvl1pPr marL="0" indent="0">
              <a:lnSpc>
                <a:spcPct val="120000"/>
              </a:lnSpc>
              <a:buNone/>
              <a:defRPr lang="en-US" sz="66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1</a:t>
            </a:r>
          </a:p>
        </p:txBody>
      </p:sp>
      <p:cxnSp>
        <p:nvCxnSpPr>
          <p:cNvPr id="5" name="Straight Connector 4">
            <a:extLst>
              <a:ext uri="{FF2B5EF4-FFF2-40B4-BE49-F238E27FC236}">
                <a16:creationId xmlns:a16="http://schemas.microsoft.com/office/drawing/2014/main" id="{662B80ED-6F7E-E74F-A0F9-472C9A1BBB01}"/>
              </a:ext>
            </a:extLst>
          </p:cNvPr>
          <p:cNvCxnSpPr>
            <a:cxnSpLocks/>
          </p:cNvCxnSpPr>
          <p:nvPr userDrawn="1"/>
        </p:nvCxnSpPr>
        <p:spPr>
          <a:xfrm>
            <a:off x="1531087" y="2133869"/>
            <a:ext cx="0" cy="3877072"/>
          </a:xfrm>
          <a:prstGeom prst="line">
            <a:avLst/>
          </a:prstGeom>
          <a:ln>
            <a:solidFill>
              <a:schemeClr val="bg2">
                <a:lumMod val="90000"/>
              </a:schemeClr>
            </a:solidFill>
          </a:ln>
          <a:effectLst/>
        </p:spPr>
        <p:style>
          <a:lnRef idx="2">
            <a:schemeClr val="accent1"/>
          </a:lnRef>
          <a:fillRef idx="0">
            <a:schemeClr val="accent1"/>
          </a:fillRef>
          <a:effectRef idx="1">
            <a:schemeClr val="accent1"/>
          </a:effectRef>
          <a:fontRef idx="minor">
            <a:schemeClr val="tx1"/>
          </a:fontRef>
        </p:style>
      </p:cxnSp>
      <p:sp>
        <p:nvSpPr>
          <p:cNvPr id="52" name="Text Placeholder 4">
            <a:extLst>
              <a:ext uri="{FF2B5EF4-FFF2-40B4-BE49-F238E27FC236}">
                <a16:creationId xmlns:a16="http://schemas.microsoft.com/office/drawing/2014/main" id="{B62CD6E9-C7AE-924D-B241-9F40064481B4}"/>
              </a:ext>
            </a:extLst>
          </p:cNvPr>
          <p:cNvSpPr>
            <a:spLocks noGrp="1"/>
          </p:cNvSpPr>
          <p:nvPr>
            <p:ph type="body" sz="quarter" idx="23" hasCustomPrompt="1"/>
          </p:nvPr>
        </p:nvSpPr>
        <p:spPr>
          <a:xfrm>
            <a:off x="5740756" y="2064603"/>
            <a:ext cx="2038613"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a:t>
            </a:r>
          </a:p>
        </p:txBody>
      </p:sp>
      <p:sp>
        <p:nvSpPr>
          <p:cNvPr id="53" name="Text Placeholder 4">
            <a:extLst>
              <a:ext uri="{FF2B5EF4-FFF2-40B4-BE49-F238E27FC236}">
                <a16:creationId xmlns:a16="http://schemas.microsoft.com/office/drawing/2014/main" id="{1CCF56B5-638B-A24A-B6B7-3A36575E7109}"/>
              </a:ext>
            </a:extLst>
          </p:cNvPr>
          <p:cNvSpPr>
            <a:spLocks noGrp="1"/>
          </p:cNvSpPr>
          <p:nvPr>
            <p:ph type="body" sz="quarter" idx="24" hasCustomPrompt="1"/>
          </p:nvPr>
        </p:nvSpPr>
        <p:spPr>
          <a:xfrm>
            <a:off x="4737869" y="1876235"/>
            <a:ext cx="548643" cy="990724"/>
          </a:xfrm>
          <a:prstGeom prst="rect">
            <a:avLst/>
          </a:prstGeom>
        </p:spPr>
        <p:txBody>
          <a:bodyPr>
            <a:noAutofit/>
          </a:bodyPr>
          <a:lstStyle>
            <a:lvl1pPr marL="0" indent="0">
              <a:lnSpc>
                <a:spcPct val="120000"/>
              </a:lnSpc>
              <a:buNone/>
              <a:defRPr lang="en-US" sz="66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a:t>
            </a:r>
          </a:p>
        </p:txBody>
      </p:sp>
      <p:cxnSp>
        <p:nvCxnSpPr>
          <p:cNvPr id="54" name="Straight Connector 53">
            <a:extLst>
              <a:ext uri="{FF2B5EF4-FFF2-40B4-BE49-F238E27FC236}">
                <a16:creationId xmlns:a16="http://schemas.microsoft.com/office/drawing/2014/main" id="{FAA7FC4C-CE6B-834F-884B-31A04D184EBA}"/>
              </a:ext>
            </a:extLst>
          </p:cNvPr>
          <p:cNvCxnSpPr>
            <a:cxnSpLocks/>
          </p:cNvCxnSpPr>
          <p:nvPr userDrawn="1"/>
        </p:nvCxnSpPr>
        <p:spPr>
          <a:xfrm>
            <a:off x="5415516" y="2133869"/>
            <a:ext cx="0" cy="3877072"/>
          </a:xfrm>
          <a:prstGeom prst="line">
            <a:avLst/>
          </a:prstGeom>
          <a:ln>
            <a:solidFill>
              <a:schemeClr val="bg2">
                <a:lumMod val="90000"/>
              </a:schemeClr>
            </a:solidFill>
          </a:ln>
          <a:effectLst/>
        </p:spPr>
        <p:style>
          <a:lnRef idx="2">
            <a:schemeClr val="accent1"/>
          </a:lnRef>
          <a:fillRef idx="0">
            <a:schemeClr val="accent1"/>
          </a:fillRef>
          <a:effectRef idx="1">
            <a:schemeClr val="accent1"/>
          </a:effectRef>
          <a:fontRef idx="minor">
            <a:schemeClr val="tx1"/>
          </a:fontRef>
        </p:style>
      </p:cxnSp>
      <p:sp>
        <p:nvSpPr>
          <p:cNvPr id="56" name="Text Placeholder 4">
            <a:extLst>
              <a:ext uri="{FF2B5EF4-FFF2-40B4-BE49-F238E27FC236}">
                <a16:creationId xmlns:a16="http://schemas.microsoft.com/office/drawing/2014/main" id="{923E018C-87ED-5B44-8217-D5D662BDCF39}"/>
              </a:ext>
            </a:extLst>
          </p:cNvPr>
          <p:cNvSpPr>
            <a:spLocks noGrp="1"/>
          </p:cNvSpPr>
          <p:nvPr>
            <p:ph type="body" sz="quarter" idx="26" hasCustomPrompt="1"/>
          </p:nvPr>
        </p:nvSpPr>
        <p:spPr>
          <a:xfrm>
            <a:off x="9582652" y="2064603"/>
            <a:ext cx="2038613"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endParaRPr lang="en-US"/>
          </a:p>
        </p:txBody>
      </p:sp>
      <p:sp>
        <p:nvSpPr>
          <p:cNvPr id="57" name="Text Placeholder 4">
            <a:extLst>
              <a:ext uri="{FF2B5EF4-FFF2-40B4-BE49-F238E27FC236}">
                <a16:creationId xmlns:a16="http://schemas.microsoft.com/office/drawing/2014/main" id="{374E3B49-F7C2-8B4E-B9BE-00D14BBB2493}"/>
              </a:ext>
            </a:extLst>
          </p:cNvPr>
          <p:cNvSpPr>
            <a:spLocks noGrp="1"/>
          </p:cNvSpPr>
          <p:nvPr>
            <p:ph type="body" sz="quarter" idx="27" hasCustomPrompt="1"/>
          </p:nvPr>
        </p:nvSpPr>
        <p:spPr>
          <a:xfrm>
            <a:off x="8579765" y="1876235"/>
            <a:ext cx="548643" cy="1128856"/>
          </a:xfrm>
          <a:prstGeom prst="rect">
            <a:avLst/>
          </a:prstGeom>
        </p:spPr>
        <p:txBody>
          <a:bodyPr>
            <a:spAutoFit/>
          </a:bodyPr>
          <a:lstStyle>
            <a:lvl1pPr marL="0" indent="0">
              <a:lnSpc>
                <a:spcPct val="120000"/>
              </a:lnSpc>
              <a:buNone/>
              <a:defRPr lang="en-US" sz="66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3</a:t>
            </a:r>
          </a:p>
        </p:txBody>
      </p:sp>
      <p:cxnSp>
        <p:nvCxnSpPr>
          <p:cNvPr id="58" name="Straight Connector 57">
            <a:extLst>
              <a:ext uri="{FF2B5EF4-FFF2-40B4-BE49-F238E27FC236}">
                <a16:creationId xmlns:a16="http://schemas.microsoft.com/office/drawing/2014/main" id="{B1F0EAA4-8009-6F4C-9B90-5FB2CA7A403B}"/>
              </a:ext>
            </a:extLst>
          </p:cNvPr>
          <p:cNvCxnSpPr>
            <a:cxnSpLocks/>
          </p:cNvCxnSpPr>
          <p:nvPr userDrawn="1"/>
        </p:nvCxnSpPr>
        <p:spPr>
          <a:xfrm>
            <a:off x="9257412" y="2133869"/>
            <a:ext cx="0" cy="3877072"/>
          </a:xfrm>
          <a:prstGeom prst="line">
            <a:avLst/>
          </a:prstGeom>
          <a:ln>
            <a:solidFill>
              <a:schemeClr val="bg2">
                <a:lumMod val="90000"/>
              </a:schemeClr>
            </a:solidFill>
          </a:ln>
          <a:effectLst/>
        </p:spPr>
        <p:style>
          <a:lnRef idx="2">
            <a:schemeClr val="accent1"/>
          </a:lnRef>
          <a:fillRef idx="0">
            <a:schemeClr val="accent1"/>
          </a:fillRef>
          <a:effectRef idx="1">
            <a:schemeClr val="accent1"/>
          </a:effectRef>
          <a:fontRef idx="minor">
            <a:schemeClr val="tx1"/>
          </a:fontRef>
        </p:style>
      </p:cxnSp>
      <p:sp>
        <p:nvSpPr>
          <p:cNvPr id="28" name="Text Placeholder 6">
            <a:extLst>
              <a:ext uri="{FF2B5EF4-FFF2-40B4-BE49-F238E27FC236}">
                <a16:creationId xmlns:a16="http://schemas.microsoft.com/office/drawing/2014/main" id="{CA48554F-2EB7-BC4C-A288-344A5BF6E29C}"/>
              </a:ext>
            </a:extLst>
          </p:cNvPr>
          <p:cNvSpPr>
            <a:spLocks noGrp="1"/>
          </p:cNvSpPr>
          <p:nvPr>
            <p:ph type="body" sz="quarter" idx="13" hasCustomPrompt="1"/>
          </p:nvPr>
        </p:nvSpPr>
        <p:spPr>
          <a:xfrm>
            <a:off x="1845812" y="3029756"/>
            <a:ext cx="2038613"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30" name="Text Placeholder 6">
            <a:extLst>
              <a:ext uri="{FF2B5EF4-FFF2-40B4-BE49-F238E27FC236}">
                <a16:creationId xmlns:a16="http://schemas.microsoft.com/office/drawing/2014/main" id="{289F5F9E-6D0C-3F42-9471-DBF3186CDB2C}"/>
              </a:ext>
            </a:extLst>
          </p:cNvPr>
          <p:cNvSpPr>
            <a:spLocks noGrp="1"/>
          </p:cNvSpPr>
          <p:nvPr>
            <p:ph type="body" sz="quarter" idx="28" hasCustomPrompt="1"/>
          </p:nvPr>
        </p:nvSpPr>
        <p:spPr>
          <a:xfrm>
            <a:off x="5740756" y="3029756"/>
            <a:ext cx="2038613"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34" name="Text Placeholder 6">
            <a:extLst>
              <a:ext uri="{FF2B5EF4-FFF2-40B4-BE49-F238E27FC236}">
                <a16:creationId xmlns:a16="http://schemas.microsoft.com/office/drawing/2014/main" id="{5EC931E8-5599-D94B-A9AF-31662BC51149}"/>
              </a:ext>
            </a:extLst>
          </p:cNvPr>
          <p:cNvSpPr>
            <a:spLocks noGrp="1"/>
          </p:cNvSpPr>
          <p:nvPr>
            <p:ph type="body" sz="quarter" idx="29" hasCustomPrompt="1"/>
          </p:nvPr>
        </p:nvSpPr>
        <p:spPr>
          <a:xfrm>
            <a:off x="9582652" y="3029756"/>
            <a:ext cx="2038613"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16" name="Content Placeholder 3">
            <a:extLst>
              <a:ext uri="{FF2B5EF4-FFF2-40B4-BE49-F238E27FC236}">
                <a16:creationId xmlns:a16="http://schemas.microsoft.com/office/drawing/2014/main" id="{37335180-64D0-C63D-4682-0E6527349CD5}"/>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152761485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CONTENT + Header + Subheader + Gray Sidebar">
    <p:spTree>
      <p:nvGrpSpPr>
        <p:cNvPr id="1" name=""/>
        <p:cNvGrpSpPr/>
        <p:nvPr/>
      </p:nvGrpSpPr>
      <p:grpSpPr>
        <a:xfrm>
          <a:off x="0" y="0"/>
          <a:ext cx="0" cy="0"/>
          <a:chOff x="0" y="0"/>
          <a:chExt cx="0" cy="0"/>
        </a:xfrm>
      </p:grpSpPr>
      <p:sp>
        <p:nvSpPr>
          <p:cNvPr id="25" name="SmartArt Placeholder 2">
            <a:extLst>
              <a:ext uri="{FF2B5EF4-FFF2-40B4-BE49-F238E27FC236}">
                <a16:creationId xmlns:a16="http://schemas.microsoft.com/office/drawing/2014/main" id="{688D0931-7683-1D40-89BD-3EC58788A27B}"/>
              </a:ext>
            </a:extLst>
          </p:cNvPr>
          <p:cNvSpPr>
            <a:spLocks noGrp="1"/>
          </p:cNvSpPr>
          <p:nvPr>
            <p:ph type="dgm" sz="quarter" idx="30"/>
          </p:nvPr>
        </p:nvSpPr>
        <p:spPr>
          <a:xfrm>
            <a:off x="5015061" y="-4315"/>
            <a:ext cx="7175471" cy="6866768"/>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1" y="365760"/>
            <a:ext cx="3495040" cy="2123402"/>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a:t>Lorem ipsum dolor sit consectetur</a:t>
            </a:r>
            <a:endParaRPr lang="en-US" sz="4267">
              <a:latin typeface="Neue Haas Grotesk Text Pro" panose="020B0504020202020204" pitchFamily="34" charset="77"/>
            </a:endParaRP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853440" y="2771402"/>
            <a:ext cx="3495040" cy="1220933"/>
          </a:xfrm>
          <a:prstGeom prst="rect">
            <a:avLst/>
          </a:prstGeom>
        </p:spPr>
        <p:txBody>
          <a:bodyPr>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adipiscing elit.</a:t>
            </a:r>
          </a:p>
        </p:txBody>
      </p:sp>
      <p:sp>
        <p:nvSpPr>
          <p:cNvPr id="24" name="Text Placeholder 2">
            <a:extLst>
              <a:ext uri="{FF2B5EF4-FFF2-40B4-BE49-F238E27FC236}">
                <a16:creationId xmlns:a16="http://schemas.microsoft.com/office/drawing/2014/main" id="{6D747BC7-5DB7-6342-83EC-8D17160317FD}"/>
              </a:ext>
            </a:extLst>
          </p:cNvPr>
          <p:cNvSpPr>
            <a:spLocks noGrp="1"/>
          </p:cNvSpPr>
          <p:nvPr>
            <p:ph type="body" sz="quarter" idx="16" hasCustomPrompt="1"/>
          </p:nvPr>
        </p:nvSpPr>
        <p:spPr>
          <a:xfrm>
            <a:off x="5630680" y="469855"/>
            <a:ext cx="1649059"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01</a:t>
            </a:r>
          </a:p>
        </p:txBody>
      </p:sp>
      <p:sp>
        <p:nvSpPr>
          <p:cNvPr id="26" name="Text Placeholder 2">
            <a:extLst>
              <a:ext uri="{FF2B5EF4-FFF2-40B4-BE49-F238E27FC236}">
                <a16:creationId xmlns:a16="http://schemas.microsoft.com/office/drawing/2014/main" id="{12D2583D-0E33-8846-9207-0755E4202478}"/>
              </a:ext>
            </a:extLst>
          </p:cNvPr>
          <p:cNvSpPr>
            <a:spLocks noGrp="1"/>
          </p:cNvSpPr>
          <p:nvPr>
            <p:ph type="body" sz="quarter" idx="22" hasCustomPrompt="1"/>
          </p:nvPr>
        </p:nvSpPr>
        <p:spPr>
          <a:xfrm>
            <a:off x="5630680" y="2515401"/>
            <a:ext cx="1649059"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02</a:t>
            </a:r>
          </a:p>
        </p:txBody>
      </p:sp>
      <p:sp>
        <p:nvSpPr>
          <p:cNvPr id="28" name="Text Placeholder 2">
            <a:extLst>
              <a:ext uri="{FF2B5EF4-FFF2-40B4-BE49-F238E27FC236}">
                <a16:creationId xmlns:a16="http://schemas.microsoft.com/office/drawing/2014/main" id="{7DAA48E0-D65A-9F43-893D-F3C842E166A2}"/>
              </a:ext>
            </a:extLst>
          </p:cNvPr>
          <p:cNvSpPr>
            <a:spLocks noGrp="1"/>
          </p:cNvSpPr>
          <p:nvPr>
            <p:ph type="body" sz="quarter" idx="24" hasCustomPrompt="1"/>
          </p:nvPr>
        </p:nvSpPr>
        <p:spPr>
          <a:xfrm>
            <a:off x="5630680" y="4560948"/>
            <a:ext cx="1649059"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03</a:t>
            </a:r>
          </a:p>
        </p:txBody>
      </p:sp>
      <p:sp>
        <p:nvSpPr>
          <p:cNvPr id="23" name="Text Placeholder 6">
            <a:extLst>
              <a:ext uri="{FF2B5EF4-FFF2-40B4-BE49-F238E27FC236}">
                <a16:creationId xmlns:a16="http://schemas.microsoft.com/office/drawing/2014/main" id="{3FC88FAA-1193-064B-8429-0F3F48582F61}"/>
              </a:ext>
            </a:extLst>
          </p:cNvPr>
          <p:cNvSpPr>
            <a:spLocks noGrp="1"/>
          </p:cNvSpPr>
          <p:nvPr>
            <p:ph type="body" sz="quarter" idx="13" hasCustomPrompt="1"/>
          </p:nvPr>
        </p:nvSpPr>
        <p:spPr>
          <a:xfrm>
            <a:off x="5630677" y="826859"/>
            <a:ext cx="6059756" cy="1250303"/>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vl4pPr>
          </a:lstStyle>
          <a:p>
            <a:pPr lvl="0"/>
            <a:r>
              <a:rPr lang="en-US"/>
              <a:t>First level</a:t>
            </a:r>
          </a:p>
          <a:p>
            <a:pPr lvl="1"/>
            <a:r>
              <a:rPr lang="en-US"/>
              <a:t>Second level</a:t>
            </a:r>
          </a:p>
          <a:p>
            <a:pPr lvl="2"/>
            <a:r>
              <a:rPr lang="en-US"/>
              <a:t>Third level</a:t>
            </a:r>
          </a:p>
        </p:txBody>
      </p:sp>
      <p:sp>
        <p:nvSpPr>
          <p:cNvPr id="29" name="Text Placeholder 6">
            <a:extLst>
              <a:ext uri="{FF2B5EF4-FFF2-40B4-BE49-F238E27FC236}">
                <a16:creationId xmlns:a16="http://schemas.microsoft.com/office/drawing/2014/main" id="{22785582-A979-AD46-B169-FCB640452F63}"/>
              </a:ext>
            </a:extLst>
          </p:cNvPr>
          <p:cNvSpPr>
            <a:spLocks noGrp="1"/>
          </p:cNvSpPr>
          <p:nvPr>
            <p:ph type="body" sz="quarter" idx="25" hasCustomPrompt="1"/>
          </p:nvPr>
        </p:nvSpPr>
        <p:spPr>
          <a:xfrm>
            <a:off x="5630677" y="2893775"/>
            <a:ext cx="6059756" cy="1250303"/>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vl4pPr>
          </a:lstStyle>
          <a:p>
            <a:pPr lvl="0"/>
            <a:r>
              <a:rPr lang="en-US"/>
              <a:t>First level</a:t>
            </a:r>
          </a:p>
          <a:p>
            <a:pPr lvl="1"/>
            <a:r>
              <a:rPr lang="en-US"/>
              <a:t>Second level</a:t>
            </a:r>
          </a:p>
          <a:p>
            <a:pPr lvl="2"/>
            <a:r>
              <a:rPr lang="en-US"/>
              <a:t>Third level</a:t>
            </a:r>
          </a:p>
        </p:txBody>
      </p:sp>
      <p:sp>
        <p:nvSpPr>
          <p:cNvPr id="30" name="Text Placeholder 6">
            <a:extLst>
              <a:ext uri="{FF2B5EF4-FFF2-40B4-BE49-F238E27FC236}">
                <a16:creationId xmlns:a16="http://schemas.microsoft.com/office/drawing/2014/main" id="{3A75E004-359B-D54C-AF0F-316938C49C69}"/>
              </a:ext>
            </a:extLst>
          </p:cNvPr>
          <p:cNvSpPr>
            <a:spLocks noGrp="1"/>
          </p:cNvSpPr>
          <p:nvPr>
            <p:ph type="body" sz="quarter" idx="26" hasCustomPrompt="1"/>
          </p:nvPr>
        </p:nvSpPr>
        <p:spPr>
          <a:xfrm>
            <a:off x="5630677" y="4932605"/>
            <a:ext cx="6059756" cy="1250303"/>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vl4pPr>
          </a:lstStyle>
          <a:p>
            <a:pPr lvl="0"/>
            <a:r>
              <a:rPr lang="en-US"/>
              <a:t>First level</a:t>
            </a:r>
          </a:p>
          <a:p>
            <a:pPr lvl="1"/>
            <a:r>
              <a:rPr lang="en-US"/>
              <a:t>Second level</a:t>
            </a:r>
          </a:p>
          <a:p>
            <a:pPr lvl="2"/>
            <a:r>
              <a:rPr lang="en-US"/>
              <a:t>Third level</a:t>
            </a:r>
          </a:p>
        </p:txBody>
      </p:sp>
      <p:sp>
        <p:nvSpPr>
          <p:cNvPr id="27" name="Slide Number Placeholder 5">
            <a:extLst>
              <a:ext uri="{FF2B5EF4-FFF2-40B4-BE49-F238E27FC236}">
                <a16:creationId xmlns:a16="http://schemas.microsoft.com/office/drawing/2014/main" id="{338DEA80-F4CE-4246-9A5F-53CE9C25E896}"/>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35" name="Straight Connector 34">
            <a:extLst>
              <a:ext uri="{FF2B5EF4-FFF2-40B4-BE49-F238E27FC236}">
                <a16:creationId xmlns:a16="http://schemas.microsoft.com/office/drawing/2014/main" id="{9181BAF1-3F02-A343-861D-53BB0CCC41AC}"/>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Content Placeholder 3">
            <a:extLst>
              <a:ext uri="{FF2B5EF4-FFF2-40B4-BE49-F238E27FC236}">
                <a16:creationId xmlns:a16="http://schemas.microsoft.com/office/drawing/2014/main" id="{8C2CE03D-D4E9-8DE8-2793-CA64EE28344F}"/>
              </a:ext>
            </a:extLst>
          </p:cNvPr>
          <p:cNvSpPr>
            <a:spLocks noGrp="1"/>
          </p:cNvSpPr>
          <p:nvPr>
            <p:ph sz="quarter" idx="15" hasCustomPrompt="1"/>
          </p:nvPr>
        </p:nvSpPr>
        <p:spPr>
          <a:xfrm>
            <a:off x="853018" y="6531734"/>
            <a:ext cx="3495041"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183784876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CONTENT + Header + Icon Sections">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1" y="365761"/>
            <a:ext cx="10878859"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853441" y="3022330"/>
            <a:ext cx="26551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consectetur</a:t>
            </a:r>
          </a:p>
        </p:txBody>
      </p:sp>
      <p:sp>
        <p:nvSpPr>
          <p:cNvPr id="39" name="Picture Placeholder 2">
            <a:extLst>
              <a:ext uri="{FF2B5EF4-FFF2-40B4-BE49-F238E27FC236}">
                <a16:creationId xmlns:a16="http://schemas.microsoft.com/office/drawing/2014/main" id="{205E1AE3-C4A7-9F40-B12A-533EDB0D08ED}"/>
              </a:ext>
            </a:extLst>
          </p:cNvPr>
          <p:cNvSpPr>
            <a:spLocks noGrp="1"/>
          </p:cNvSpPr>
          <p:nvPr>
            <p:ph type="pic" idx="16" hasCustomPrompt="1"/>
          </p:nvPr>
        </p:nvSpPr>
        <p:spPr>
          <a:xfrm>
            <a:off x="853440" y="226148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47" name="Text Placeholder 4">
            <a:extLst>
              <a:ext uri="{FF2B5EF4-FFF2-40B4-BE49-F238E27FC236}">
                <a16:creationId xmlns:a16="http://schemas.microsoft.com/office/drawing/2014/main" id="{1599ED8E-0157-1341-A453-3EE28683C25E}"/>
              </a:ext>
            </a:extLst>
          </p:cNvPr>
          <p:cNvSpPr>
            <a:spLocks noGrp="1"/>
          </p:cNvSpPr>
          <p:nvPr>
            <p:ph type="body" sz="quarter" idx="21" hasCustomPrompt="1"/>
          </p:nvPr>
        </p:nvSpPr>
        <p:spPr>
          <a:xfrm>
            <a:off x="4842933" y="3022330"/>
            <a:ext cx="26551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consectetur</a:t>
            </a:r>
          </a:p>
        </p:txBody>
      </p:sp>
      <p:sp>
        <p:nvSpPr>
          <p:cNvPr id="49" name="Picture Placeholder 2">
            <a:extLst>
              <a:ext uri="{FF2B5EF4-FFF2-40B4-BE49-F238E27FC236}">
                <a16:creationId xmlns:a16="http://schemas.microsoft.com/office/drawing/2014/main" id="{5228064D-2130-6340-BC1F-24DBDBA82B26}"/>
              </a:ext>
            </a:extLst>
          </p:cNvPr>
          <p:cNvSpPr>
            <a:spLocks noGrp="1"/>
          </p:cNvSpPr>
          <p:nvPr>
            <p:ph type="pic" idx="23" hasCustomPrompt="1"/>
          </p:nvPr>
        </p:nvSpPr>
        <p:spPr>
          <a:xfrm>
            <a:off x="4842935" y="226148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51" name="Text Placeholder 4">
            <a:extLst>
              <a:ext uri="{FF2B5EF4-FFF2-40B4-BE49-F238E27FC236}">
                <a16:creationId xmlns:a16="http://schemas.microsoft.com/office/drawing/2014/main" id="{12E273DA-367D-CF4C-82FF-0AB5F3A7FC24}"/>
              </a:ext>
            </a:extLst>
          </p:cNvPr>
          <p:cNvSpPr>
            <a:spLocks noGrp="1"/>
          </p:cNvSpPr>
          <p:nvPr>
            <p:ph type="body" sz="quarter" idx="24" hasCustomPrompt="1"/>
          </p:nvPr>
        </p:nvSpPr>
        <p:spPr>
          <a:xfrm>
            <a:off x="8832428" y="3022330"/>
            <a:ext cx="26551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consectetur</a:t>
            </a:r>
          </a:p>
        </p:txBody>
      </p:sp>
      <p:sp>
        <p:nvSpPr>
          <p:cNvPr id="53" name="Picture Placeholder 2">
            <a:extLst>
              <a:ext uri="{FF2B5EF4-FFF2-40B4-BE49-F238E27FC236}">
                <a16:creationId xmlns:a16="http://schemas.microsoft.com/office/drawing/2014/main" id="{CD5A25AA-F6BD-454A-8094-DDB658BFD1C6}"/>
              </a:ext>
            </a:extLst>
          </p:cNvPr>
          <p:cNvSpPr>
            <a:spLocks noGrp="1"/>
          </p:cNvSpPr>
          <p:nvPr>
            <p:ph type="pic" idx="26" hasCustomPrompt="1"/>
          </p:nvPr>
        </p:nvSpPr>
        <p:spPr>
          <a:xfrm>
            <a:off x="8832428" y="226148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26" name="Text Placeholder 6">
            <a:extLst>
              <a:ext uri="{FF2B5EF4-FFF2-40B4-BE49-F238E27FC236}">
                <a16:creationId xmlns:a16="http://schemas.microsoft.com/office/drawing/2014/main" id="{2B3B5A68-015C-A44C-A1D9-5D9178CE7910}"/>
              </a:ext>
            </a:extLst>
          </p:cNvPr>
          <p:cNvSpPr>
            <a:spLocks noGrp="1"/>
          </p:cNvSpPr>
          <p:nvPr>
            <p:ph type="body" sz="quarter" idx="13" hasCustomPrompt="1"/>
          </p:nvPr>
        </p:nvSpPr>
        <p:spPr>
          <a:xfrm>
            <a:off x="853441" y="3992970"/>
            <a:ext cx="2655145"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27" name="Text Placeholder 6">
            <a:extLst>
              <a:ext uri="{FF2B5EF4-FFF2-40B4-BE49-F238E27FC236}">
                <a16:creationId xmlns:a16="http://schemas.microsoft.com/office/drawing/2014/main" id="{A6D0EF42-DF9B-0148-8C06-DD9500E36C6F}"/>
              </a:ext>
            </a:extLst>
          </p:cNvPr>
          <p:cNvSpPr>
            <a:spLocks noGrp="1"/>
          </p:cNvSpPr>
          <p:nvPr>
            <p:ph type="body" sz="quarter" idx="27" hasCustomPrompt="1"/>
          </p:nvPr>
        </p:nvSpPr>
        <p:spPr>
          <a:xfrm>
            <a:off x="4842934" y="3992970"/>
            <a:ext cx="2655145"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28" name="Text Placeholder 6">
            <a:extLst>
              <a:ext uri="{FF2B5EF4-FFF2-40B4-BE49-F238E27FC236}">
                <a16:creationId xmlns:a16="http://schemas.microsoft.com/office/drawing/2014/main" id="{64CA032F-E835-F145-828E-0B2C3B7F28ED}"/>
              </a:ext>
            </a:extLst>
          </p:cNvPr>
          <p:cNvSpPr>
            <a:spLocks noGrp="1"/>
          </p:cNvSpPr>
          <p:nvPr>
            <p:ph type="body" sz="quarter" idx="28" hasCustomPrompt="1"/>
          </p:nvPr>
        </p:nvSpPr>
        <p:spPr>
          <a:xfrm>
            <a:off x="8832429" y="3992970"/>
            <a:ext cx="2655145"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13" name="Content Placeholder 3">
            <a:extLst>
              <a:ext uri="{FF2B5EF4-FFF2-40B4-BE49-F238E27FC236}">
                <a16:creationId xmlns:a16="http://schemas.microsoft.com/office/drawing/2014/main" id="{10C19AF8-5EB3-C7D0-3872-428522A73BDB}"/>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1508350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 Header + Subheader">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1"/>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863958" y="2019978"/>
            <a:ext cx="10826476"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adipiscing elit, sed do eiusmod tempor incididunt ut labore et dolore magna aliqua.</a:t>
            </a:r>
          </a:p>
        </p:txBody>
      </p:sp>
      <p:sp>
        <p:nvSpPr>
          <p:cNvPr id="6" name="Content Placeholder 2">
            <a:extLst>
              <a:ext uri="{FF2B5EF4-FFF2-40B4-BE49-F238E27FC236}">
                <a16:creationId xmlns:a16="http://schemas.microsoft.com/office/drawing/2014/main" id="{200C238D-657E-1835-31EC-EAFF4FE6E367}"/>
              </a:ext>
            </a:extLst>
          </p:cNvPr>
          <p:cNvSpPr>
            <a:spLocks noGrp="1"/>
          </p:cNvSpPr>
          <p:nvPr>
            <p:ph sz="quarter" idx="14"/>
          </p:nvPr>
        </p:nvSpPr>
        <p:spPr>
          <a:xfrm>
            <a:off x="853018" y="3075568"/>
            <a:ext cx="10837333" cy="18939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41C53E1D-1CBD-09FE-A9DB-728502737268}"/>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23369632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CONTENT + Header + Icon Sections + Gray Sidebar">
    <p:spTree>
      <p:nvGrpSpPr>
        <p:cNvPr id="1" name=""/>
        <p:cNvGrpSpPr/>
        <p:nvPr/>
      </p:nvGrpSpPr>
      <p:grpSpPr>
        <a:xfrm>
          <a:off x="0" y="0"/>
          <a:ext cx="0" cy="0"/>
          <a:chOff x="0" y="0"/>
          <a:chExt cx="0" cy="0"/>
        </a:xfrm>
      </p:grpSpPr>
      <p:sp>
        <p:nvSpPr>
          <p:cNvPr id="40" name="SmartArt Placeholder 2">
            <a:extLst>
              <a:ext uri="{FF2B5EF4-FFF2-40B4-BE49-F238E27FC236}">
                <a16:creationId xmlns:a16="http://schemas.microsoft.com/office/drawing/2014/main" id="{A866777C-7724-4846-AEE2-CAE69DECBD40}"/>
              </a:ext>
            </a:extLst>
          </p:cNvPr>
          <p:cNvSpPr>
            <a:spLocks noGrp="1"/>
          </p:cNvSpPr>
          <p:nvPr>
            <p:ph type="dgm" sz="quarter" idx="30"/>
          </p:nvPr>
        </p:nvSpPr>
        <p:spPr>
          <a:xfrm>
            <a:off x="7185997" y="-4315"/>
            <a:ext cx="5004535" cy="6866768"/>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4" y="365761"/>
            <a:ext cx="5662505"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endParaRPr lang="en-US" sz="4267">
              <a:latin typeface="Neue Haas Grotesk Text Pro" panose="020B0504020202020204" pitchFamily="34" charset="77"/>
            </a:endParaRP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1598508" y="2121534"/>
            <a:ext cx="18423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a:t>
            </a:r>
          </a:p>
        </p:txBody>
      </p:sp>
      <p:sp>
        <p:nvSpPr>
          <p:cNvPr id="29" name="Text Placeholder 2">
            <a:extLst>
              <a:ext uri="{FF2B5EF4-FFF2-40B4-BE49-F238E27FC236}">
                <a16:creationId xmlns:a16="http://schemas.microsoft.com/office/drawing/2014/main" id="{550EB99D-17CD-794D-B59B-D726EBD26702}"/>
              </a:ext>
            </a:extLst>
          </p:cNvPr>
          <p:cNvSpPr>
            <a:spLocks noGrp="1"/>
          </p:cNvSpPr>
          <p:nvPr>
            <p:ph type="body" sz="quarter" idx="20" hasCustomPrompt="1"/>
          </p:nvPr>
        </p:nvSpPr>
        <p:spPr>
          <a:xfrm>
            <a:off x="1598508" y="3058617"/>
            <a:ext cx="1842347" cy="790047"/>
          </a:xfrm>
          <a:prstGeom prst="rect">
            <a:avLst/>
          </a:prstGeom>
        </p:spPr>
        <p:txBody>
          <a:bodyPr lIns="0" tIns="0" rIns="0" bIns="0">
            <a:spAutoFit/>
          </a:bodyPr>
          <a:lstStyle>
            <a:lvl1pPr marL="0" marR="0" indent="0" algn="l" defTabSz="609570" rtl="0" eaLnBrk="1" fontAlgn="auto" latinLnBrk="0" hangingPunct="1">
              <a:lnSpc>
                <a:spcPct val="120000"/>
              </a:lnSpc>
              <a:spcBef>
                <a:spcPts val="1568"/>
              </a:spcBef>
              <a:spcAft>
                <a:spcPts val="0"/>
              </a:spcAft>
              <a:buClrTx/>
              <a:buSzTx/>
              <a:buFont typeface="Wingdings" pitchFamily="2" charset="2"/>
              <a:buNone/>
              <a:tabLst/>
              <a:defRPr lang="en-US" sz="1467"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amet, consectetur adipiscing elit.</a:t>
            </a:r>
          </a:p>
        </p:txBody>
      </p:sp>
      <p:sp>
        <p:nvSpPr>
          <p:cNvPr id="39" name="Picture Placeholder 2">
            <a:extLst>
              <a:ext uri="{FF2B5EF4-FFF2-40B4-BE49-F238E27FC236}">
                <a16:creationId xmlns:a16="http://schemas.microsoft.com/office/drawing/2014/main" id="{205E1AE3-C4A7-9F40-B12A-533EDB0D08ED}"/>
              </a:ext>
            </a:extLst>
          </p:cNvPr>
          <p:cNvSpPr>
            <a:spLocks noGrp="1"/>
          </p:cNvSpPr>
          <p:nvPr>
            <p:ph type="pic" idx="16" hasCustomPrompt="1"/>
          </p:nvPr>
        </p:nvSpPr>
        <p:spPr>
          <a:xfrm>
            <a:off x="853440" y="213956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24" name="Text Placeholder 4">
            <a:extLst>
              <a:ext uri="{FF2B5EF4-FFF2-40B4-BE49-F238E27FC236}">
                <a16:creationId xmlns:a16="http://schemas.microsoft.com/office/drawing/2014/main" id="{93C34DA7-35BA-0142-B107-BDF7708907D6}"/>
              </a:ext>
            </a:extLst>
          </p:cNvPr>
          <p:cNvSpPr>
            <a:spLocks noGrp="1"/>
          </p:cNvSpPr>
          <p:nvPr>
            <p:ph type="body" sz="quarter" idx="21" hasCustomPrompt="1"/>
          </p:nvPr>
        </p:nvSpPr>
        <p:spPr>
          <a:xfrm>
            <a:off x="4646508" y="2121534"/>
            <a:ext cx="18423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a:t>
            </a:r>
          </a:p>
        </p:txBody>
      </p:sp>
      <p:sp>
        <p:nvSpPr>
          <p:cNvPr id="25" name="Text Placeholder 2">
            <a:extLst>
              <a:ext uri="{FF2B5EF4-FFF2-40B4-BE49-F238E27FC236}">
                <a16:creationId xmlns:a16="http://schemas.microsoft.com/office/drawing/2014/main" id="{54673579-935E-0F43-BE8F-7A1C09433154}"/>
              </a:ext>
            </a:extLst>
          </p:cNvPr>
          <p:cNvSpPr>
            <a:spLocks noGrp="1"/>
          </p:cNvSpPr>
          <p:nvPr>
            <p:ph type="body" sz="quarter" idx="22" hasCustomPrompt="1"/>
          </p:nvPr>
        </p:nvSpPr>
        <p:spPr>
          <a:xfrm>
            <a:off x="4646508" y="3058617"/>
            <a:ext cx="1842347" cy="790047"/>
          </a:xfrm>
          <a:prstGeom prst="rect">
            <a:avLst/>
          </a:prstGeom>
        </p:spPr>
        <p:txBody>
          <a:bodyPr lIns="0" tIns="0" rIns="0" bIns="0">
            <a:spAutoFit/>
          </a:bodyPr>
          <a:lstStyle>
            <a:lvl1pPr marL="0" marR="0" indent="0" algn="l" defTabSz="609570" rtl="0" eaLnBrk="1" fontAlgn="auto" latinLnBrk="0" hangingPunct="1">
              <a:lnSpc>
                <a:spcPct val="120000"/>
              </a:lnSpc>
              <a:spcBef>
                <a:spcPts val="1568"/>
              </a:spcBef>
              <a:spcAft>
                <a:spcPts val="0"/>
              </a:spcAft>
              <a:buClrTx/>
              <a:buSzTx/>
              <a:buFont typeface="Wingdings" pitchFamily="2" charset="2"/>
              <a:buNone/>
              <a:tabLst/>
              <a:defRPr lang="en-US" sz="1467"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amet, consectetur adipiscing elit.</a:t>
            </a:r>
          </a:p>
        </p:txBody>
      </p:sp>
      <p:sp>
        <p:nvSpPr>
          <p:cNvPr id="26" name="Picture Placeholder 2">
            <a:extLst>
              <a:ext uri="{FF2B5EF4-FFF2-40B4-BE49-F238E27FC236}">
                <a16:creationId xmlns:a16="http://schemas.microsoft.com/office/drawing/2014/main" id="{ADC375FE-1081-F84C-82BA-E4879F92E489}"/>
              </a:ext>
            </a:extLst>
          </p:cNvPr>
          <p:cNvSpPr>
            <a:spLocks noGrp="1"/>
          </p:cNvSpPr>
          <p:nvPr>
            <p:ph type="pic" idx="23" hasCustomPrompt="1"/>
          </p:nvPr>
        </p:nvSpPr>
        <p:spPr>
          <a:xfrm>
            <a:off x="3928535" y="213956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27" name="Text Placeholder 4">
            <a:extLst>
              <a:ext uri="{FF2B5EF4-FFF2-40B4-BE49-F238E27FC236}">
                <a16:creationId xmlns:a16="http://schemas.microsoft.com/office/drawing/2014/main" id="{403422E2-D9BF-2E4D-B424-7D8C3057CAD7}"/>
              </a:ext>
            </a:extLst>
          </p:cNvPr>
          <p:cNvSpPr>
            <a:spLocks noGrp="1"/>
          </p:cNvSpPr>
          <p:nvPr>
            <p:ph type="body" sz="quarter" idx="24" hasCustomPrompt="1"/>
          </p:nvPr>
        </p:nvSpPr>
        <p:spPr>
          <a:xfrm>
            <a:off x="1598508" y="4275452"/>
            <a:ext cx="18423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a:t>
            </a:r>
          </a:p>
        </p:txBody>
      </p:sp>
      <p:sp>
        <p:nvSpPr>
          <p:cNvPr id="28" name="Text Placeholder 2">
            <a:extLst>
              <a:ext uri="{FF2B5EF4-FFF2-40B4-BE49-F238E27FC236}">
                <a16:creationId xmlns:a16="http://schemas.microsoft.com/office/drawing/2014/main" id="{DA53AA2D-2292-E746-97A3-C8C58D6CFA2B}"/>
              </a:ext>
            </a:extLst>
          </p:cNvPr>
          <p:cNvSpPr>
            <a:spLocks noGrp="1"/>
          </p:cNvSpPr>
          <p:nvPr>
            <p:ph type="body" sz="quarter" idx="25" hasCustomPrompt="1"/>
          </p:nvPr>
        </p:nvSpPr>
        <p:spPr>
          <a:xfrm>
            <a:off x="1598508" y="5212537"/>
            <a:ext cx="1842347" cy="790047"/>
          </a:xfrm>
          <a:prstGeom prst="rect">
            <a:avLst/>
          </a:prstGeom>
        </p:spPr>
        <p:txBody>
          <a:bodyPr lIns="0" tIns="0" rIns="0" bIns="0">
            <a:spAutoFit/>
          </a:bodyPr>
          <a:lstStyle>
            <a:lvl1pPr marL="0" marR="0" indent="0" algn="l" defTabSz="609570" rtl="0" eaLnBrk="1" fontAlgn="auto" latinLnBrk="0" hangingPunct="1">
              <a:lnSpc>
                <a:spcPct val="120000"/>
              </a:lnSpc>
              <a:spcBef>
                <a:spcPts val="1568"/>
              </a:spcBef>
              <a:spcAft>
                <a:spcPts val="0"/>
              </a:spcAft>
              <a:buClrTx/>
              <a:buSzTx/>
              <a:buFont typeface="Wingdings" pitchFamily="2" charset="2"/>
              <a:buNone/>
              <a:tabLst/>
              <a:defRPr lang="en-US" sz="1467"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amet, consectetur adipiscing elit.</a:t>
            </a:r>
          </a:p>
        </p:txBody>
      </p:sp>
      <p:sp>
        <p:nvSpPr>
          <p:cNvPr id="30" name="Picture Placeholder 2">
            <a:extLst>
              <a:ext uri="{FF2B5EF4-FFF2-40B4-BE49-F238E27FC236}">
                <a16:creationId xmlns:a16="http://schemas.microsoft.com/office/drawing/2014/main" id="{BA81A13E-7277-EA4F-ABFC-55FB35253C20}"/>
              </a:ext>
            </a:extLst>
          </p:cNvPr>
          <p:cNvSpPr>
            <a:spLocks noGrp="1"/>
          </p:cNvSpPr>
          <p:nvPr>
            <p:ph type="pic" idx="26" hasCustomPrompt="1"/>
          </p:nvPr>
        </p:nvSpPr>
        <p:spPr>
          <a:xfrm>
            <a:off x="853440" y="429348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34" name="Text Placeholder 4">
            <a:extLst>
              <a:ext uri="{FF2B5EF4-FFF2-40B4-BE49-F238E27FC236}">
                <a16:creationId xmlns:a16="http://schemas.microsoft.com/office/drawing/2014/main" id="{16054A60-6726-F74C-99C8-CE93114E3B30}"/>
              </a:ext>
            </a:extLst>
          </p:cNvPr>
          <p:cNvSpPr>
            <a:spLocks noGrp="1"/>
          </p:cNvSpPr>
          <p:nvPr>
            <p:ph type="body" sz="quarter" idx="27" hasCustomPrompt="1"/>
          </p:nvPr>
        </p:nvSpPr>
        <p:spPr>
          <a:xfrm>
            <a:off x="4646508" y="4275452"/>
            <a:ext cx="18423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a:t>
            </a:r>
          </a:p>
        </p:txBody>
      </p:sp>
      <p:sp>
        <p:nvSpPr>
          <p:cNvPr id="35" name="Text Placeholder 2">
            <a:extLst>
              <a:ext uri="{FF2B5EF4-FFF2-40B4-BE49-F238E27FC236}">
                <a16:creationId xmlns:a16="http://schemas.microsoft.com/office/drawing/2014/main" id="{D223289B-BDFE-6E4E-BF07-8FDAB2EA9E18}"/>
              </a:ext>
            </a:extLst>
          </p:cNvPr>
          <p:cNvSpPr>
            <a:spLocks noGrp="1"/>
          </p:cNvSpPr>
          <p:nvPr>
            <p:ph type="body" sz="quarter" idx="28" hasCustomPrompt="1"/>
          </p:nvPr>
        </p:nvSpPr>
        <p:spPr>
          <a:xfrm>
            <a:off x="4646508" y="5212537"/>
            <a:ext cx="1842347" cy="790047"/>
          </a:xfrm>
          <a:prstGeom prst="rect">
            <a:avLst/>
          </a:prstGeom>
        </p:spPr>
        <p:txBody>
          <a:bodyPr lIns="0" tIns="0" rIns="0" bIns="0">
            <a:spAutoFit/>
          </a:bodyPr>
          <a:lstStyle>
            <a:lvl1pPr marL="0" marR="0" indent="0" algn="l" defTabSz="609570" rtl="0" eaLnBrk="1" fontAlgn="auto" latinLnBrk="0" hangingPunct="1">
              <a:lnSpc>
                <a:spcPct val="120000"/>
              </a:lnSpc>
              <a:spcBef>
                <a:spcPts val="1568"/>
              </a:spcBef>
              <a:spcAft>
                <a:spcPts val="0"/>
              </a:spcAft>
              <a:buClrTx/>
              <a:buSzTx/>
              <a:buFont typeface="Wingdings" pitchFamily="2" charset="2"/>
              <a:buNone/>
              <a:tabLst/>
              <a:defRPr lang="en-US" sz="1467"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amet, consectetur adipiscing elit.</a:t>
            </a:r>
          </a:p>
        </p:txBody>
      </p:sp>
      <p:sp>
        <p:nvSpPr>
          <p:cNvPr id="36" name="Picture Placeholder 2">
            <a:extLst>
              <a:ext uri="{FF2B5EF4-FFF2-40B4-BE49-F238E27FC236}">
                <a16:creationId xmlns:a16="http://schemas.microsoft.com/office/drawing/2014/main" id="{EB661BF0-EA70-2747-80CA-2397C359D612}"/>
              </a:ext>
            </a:extLst>
          </p:cNvPr>
          <p:cNvSpPr>
            <a:spLocks noGrp="1"/>
          </p:cNvSpPr>
          <p:nvPr>
            <p:ph type="pic" idx="29" hasCustomPrompt="1"/>
          </p:nvPr>
        </p:nvSpPr>
        <p:spPr>
          <a:xfrm>
            <a:off x="3928535" y="429348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42" name="Text Placeholder 4">
            <a:extLst>
              <a:ext uri="{FF2B5EF4-FFF2-40B4-BE49-F238E27FC236}">
                <a16:creationId xmlns:a16="http://schemas.microsoft.com/office/drawing/2014/main" id="{B6B432E2-4FC2-A741-88FE-202C00245C53}"/>
              </a:ext>
            </a:extLst>
          </p:cNvPr>
          <p:cNvSpPr>
            <a:spLocks noGrp="1"/>
          </p:cNvSpPr>
          <p:nvPr>
            <p:ph type="body" sz="quarter" idx="32" hasCustomPrompt="1"/>
          </p:nvPr>
        </p:nvSpPr>
        <p:spPr>
          <a:xfrm>
            <a:off x="7924801" y="441746"/>
            <a:ext cx="3413759"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elit</a:t>
            </a:r>
          </a:p>
        </p:txBody>
      </p:sp>
      <p:sp>
        <p:nvSpPr>
          <p:cNvPr id="45" name="Text Placeholder 6">
            <a:extLst>
              <a:ext uri="{FF2B5EF4-FFF2-40B4-BE49-F238E27FC236}">
                <a16:creationId xmlns:a16="http://schemas.microsoft.com/office/drawing/2014/main" id="{D4FF8F33-18DA-2246-9C39-0DCB938CF1F6}"/>
              </a:ext>
            </a:extLst>
          </p:cNvPr>
          <p:cNvSpPr>
            <a:spLocks noGrp="1"/>
          </p:cNvSpPr>
          <p:nvPr>
            <p:ph type="body" sz="quarter" idx="33" hasCustomPrompt="1"/>
          </p:nvPr>
        </p:nvSpPr>
        <p:spPr>
          <a:xfrm>
            <a:off x="7956883" y="1429566"/>
            <a:ext cx="3381675"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41" name="Slide Number Placeholder 5">
            <a:extLst>
              <a:ext uri="{FF2B5EF4-FFF2-40B4-BE49-F238E27FC236}">
                <a16:creationId xmlns:a16="http://schemas.microsoft.com/office/drawing/2014/main" id="{BF7A9FC8-F320-5E4C-9138-60ADC0CEF07B}"/>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44" name="Straight Connector 43">
            <a:extLst>
              <a:ext uri="{FF2B5EF4-FFF2-40B4-BE49-F238E27FC236}">
                <a16:creationId xmlns:a16="http://schemas.microsoft.com/office/drawing/2014/main" id="{17C83957-5F62-4840-91ED-BFF47CEE187C}"/>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21" name="Content Placeholder 3">
            <a:extLst>
              <a:ext uri="{FF2B5EF4-FFF2-40B4-BE49-F238E27FC236}">
                <a16:creationId xmlns:a16="http://schemas.microsoft.com/office/drawing/2014/main" id="{EDFD658A-E653-5622-BBE4-15049CC3D275}"/>
              </a:ext>
            </a:extLst>
          </p:cNvPr>
          <p:cNvSpPr>
            <a:spLocks noGrp="1"/>
          </p:cNvSpPr>
          <p:nvPr>
            <p:ph sz="quarter" idx="15" hasCustomPrompt="1"/>
          </p:nvPr>
        </p:nvSpPr>
        <p:spPr>
          <a:xfrm>
            <a:off x="853018" y="6531734"/>
            <a:ext cx="5635837"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240756136"/>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CONTENT + Header + Callout Box + Image">
    <p:spTree>
      <p:nvGrpSpPr>
        <p:cNvPr id="1" name=""/>
        <p:cNvGrpSpPr/>
        <p:nvPr/>
      </p:nvGrpSpPr>
      <p:grpSpPr>
        <a:xfrm>
          <a:off x="0" y="0"/>
          <a:ext cx="0" cy="0"/>
          <a:chOff x="0" y="0"/>
          <a:chExt cx="0" cy="0"/>
        </a:xfrm>
      </p:grpSpPr>
      <p:sp>
        <p:nvSpPr>
          <p:cNvPr id="24" name="Picture Placeholder 2">
            <a:extLst>
              <a:ext uri="{FF2B5EF4-FFF2-40B4-BE49-F238E27FC236}">
                <a16:creationId xmlns:a16="http://schemas.microsoft.com/office/drawing/2014/main" id="{F141A2BD-AF2D-214A-AA8F-D141022D60F2}"/>
              </a:ext>
            </a:extLst>
          </p:cNvPr>
          <p:cNvSpPr>
            <a:spLocks noGrp="1"/>
          </p:cNvSpPr>
          <p:nvPr>
            <p:ph type="pic" idx="17" hasCustomPrompt="1"/>
          </p:nvPr>
        </p:nvSpPr>
        <p:spPr>
          <a:xfrm>
            <a:off x="5339355" y="-4"/>
            <a:ext cx="6852647" cy="685799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59"/>
            <a:ext cx="3913369" cy="2123402"/>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a:t>
            </a:r>
            <a:r>
              <a:rPr lang="en-US" sz="4267" err="1">
                <a:latin typeface="Neue Haas Grotesk Text Pro" panose="020B0504020202020204" pitchFamily="34" charset="77"/>
              </a:rPr>
              <a:t>duis</a:t>
            </a:r>
            <a:r>
              <a:rPr lang="en-US" sz="4267">
                <a:latin typeface="Neue Haas Grotesk Text Pro" panose="020B0504020202020204" pitchFamily="34" charset="77"/>
              </a:rPr>
              <a:t> </a:t>
            </a:r>
            <a:r>
              <a:rPr lang="en-US" sz="4267" err="1">
                <a:latin typeface="Neue Haas Grotesk Text Pro" panose="020B0504020202020204" pitchFamily="34" charset="77"/>
              </a:rPr>
              <a:t>autre</a:t>
            </a:r>
            <a:endParaRPr lang="en-US" sz="4267">
              <a:latin typeface="Neue Haas Grotesk Text Pro" panose="020B0504020202020204" pitchFamily="34" charset="77"/>
            </a:endParaRPr>
          </a:p>
        </p:txBody>
      </p:sp>
      <p:sp>
        <p:nvSpPr>
          <p:cNvPr id="30" name="SmartArt Placeholder 5">
            <a:extLst>
              <a:ext uri="{FF2B5EF4-FFF2-40B4-BE49-F238E27FC236}">
                <a16:creationId xmlns:a16="http://schemas.microsoft.com/office/drawing/2014/main" id="{8E66918C-36DB-CB48-A863-76DFE127BEC9}"/>
              </a:ext>
            </a:extLst>
          </p:cNvPr>
          <p:cNvSpPr>
            <a:spLocks noGrp="1"/>
          </p:cNvSpPr>
          <p:nvPr>
            <p:ph type="dgm" sz="quarter" idx="47"/>
          </p:nvPr>
        </p:nvSpPr>
        <p:spPr>
          <a:xfrm>
            <a:off x="2" y="2728264"/>
            <a:ext cx="5658628" cy="3198403"/>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34" name="SmartArt Placeholder 5">
            <a:extLst>
              <a:ext uri="{FF2B5EF4-FFF2-40B4-BE49-F238E27FC236}">
                <a16:creationId xmlns:a16="http://schemas.microsoft.com/office/drawing/2014/main" id="{F82E30BB-2916-B84A-95B6-93758CFBD5BA}"/>
              </a:ext>
            </a:extLst>
          </p:cNvPr>
          <p:cNvSpPr>
            <a:spLocks noGrp="1"/>
          </p:cNvSpPr>
          <p:nvPr>
            <p:ph type="dgm" sz="quarter" idx="27"/>
          </p:nvPr>
        </p:nvSpPr>
        <p:spPr>
          <a:xfrm>
            <a:off x="5658629" y="2728264"/>
            <a:ext cx="118099" cy="3198403"/>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
        <p:nvSpPr>
          <p:cNvPr id="5" name="Text Placeholder 4">
            <a:extLst>
              <a:ext uri="{FF2B5EF4-FFF2-40B4-BE49-F238E27FC236}">
                <a16:creationId xmlns:a16="http://schemas.microsoft.com/office/drawing/2014/main" id="{868A61C9-2982-BB43-9900-1AF92245A505}"/>
              </a:ext>
            </a:extLst>
          </p:cNvPr>
          <p:cNvSpPr>
            <a:spLocks noGrp="1"/>
          </p:cNvSpPr>
          <p:nvPr>
            <p:ph type="body" sz="quarter" idx="12" hasCustomPrompt="1"/>
          </p:nvPr>
        </p:nvSpPr>
        <p:spPr>
          <a:xfrm>
            <a:off x="853442" y="2841253"/>
            <a:ext cx="4485913" cy="863400"/>
          </a:xfrm>
          <a:prstGeom prst="rect">
            <a:avLst/>
          </a:prstGeom>
        </p:spPr>
        <p:txBody>
          <a:bodyPr anchor="b" anchorCtr="0">
            <a:spAutoFit/>
          </a:bodyPr>
          <a:lstStyle>
            <a:lvl1pPr marL="0" indent="0">
              <a:buNone/>
              <a:defRPr sz="2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r>
              <a:rPr lang="en-US"/>
              <a:t>, </a:t>
            </a:r>
            <a:r>
              <a:rPr lang="en-US" err="1"/>
              <a:t>elit</a:t>
            </a:r>
            <a:r>
              <a:rPr lang="en-US"/>
              <a:t> </a:t>
            </a:r>
            <a:r>
              <a:rPr lang="en-US" err="1"/>
              <a:t>duis</a:t>
            </a:r>
            <a:r>
              <a:rPr lang="en-US"/>
              <a:t> </a:t>
            </a:r>
            <a:r>
              <a:rPr lang="en-US" err="1"/>
              <a:t>autre</a:t>
            </a:r>
            <a:endParaRPr lang="en-US"/>
          </a:p>
        </p:txBody>
      </p:sp>
      <p:sp>
        <p:nvSpPr>
          <p:cNvPr id="23" name="Text Placeholder 6">
            <a:extLst>
              <a:ext uri="{FF2B5EF4-FFF2-40B4-BE49-F238E27FC236}">
                <a16:creationId xmlns:a16="http://schemas.microsoft.com/office/drawing/2014/main" id="{9506DAE8-E277-8649-AB44-98AB5CF0FC32}"/>
              </a:ext>
            </a:extLst>
          </p:cNvPr>
          <p:cNvSpPr>
            <a:spLocks noGrp="1"/>
          </p:cNvSpPr>
          <p:nvPr>
            <p:ph type="body" sz="quarter" idx="33" hasCustomPrompt="1"/>
          </p:nvPr>
        </p:nvSpPr>
        <p:spPr>
          <a:xfrm>
            <a:off x="853441" y="3895449"/>
            <a:ext cx="4484444"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25" name="Slide Number Placeholder 5">
            <a:extLst>
              <a:ext uri="{FF2B5EF4-FFF2-40B4-BE49-F238E27FC236}">
                <a16:creationId xmlns:a16="http://schemas.microsoft.com/office/drawing/2014/main" id="{23A62A02-8EA6-714D-AB4A-B88B5296CEC7}"/>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26" name="Straight Connector 25">
            <a:extLst>
              <a:ext uri="{FF2B5EF4-FFF2-40B4-BE49-F238E27FC236}">
                <a16:creationId xmlns:a16="http://schemas.microsoft.com/office/drawing/2014/main" id="{76FAD572-04B4-BC4F-B9AF-0AFDEEC2C444}"/>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1" name="Content Placeholder 3">
            <a:extLst>
              <a:ext uri="{FF2B5EF4-FFF2-40B4-BE49-F238E27FC236}">
                <a16:creationId xmlns:a16="http://schemas.microsoft.com/office/drawing/2014/main" id="{2717641B-B6D0-FA76-546C-60D5D28562FF}"/>
              </a:ext>
            </a:extLst>
          </p:cNvPr>
          <p:cNvSpPr>
            <a:spLocks noGrp="1"/>
          </p:cNvSpPr>
          <p:nvPr>
            <p:ph sz="quarter" idx="15" hasCustomPrompt="1"/>
          </p:nvPr>
        </p:nvSpPr>
        <p:spPr>
          <a:xfrm>
            <a:off x="853018" y="6531734"/>
            <a:ext cx="3913793"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74314272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CONTENT + Header + Stat Callout Box + Image">
    <p:spTree>
      <p:nvGrpSpPr>
        <p:cNvPr id="1" name=""/>
        <p:cNvGrpSpPr/>
        <p:nvPr/>
      </p:nvGrpSpPr>
      <p:grpSpPr>
        <a:xfrm>
          <a:off x="0" y="0"/>
          <a:ext cx="0" cy="0"/>
          <a:chOff x="0" y="0"/>
          <a:chExt cx="0" cy="0"/>
        </a:xfrm>
      </p:grpSpPr>
      <p:sp>
        <p:nvSpPr>
          <p:cNvPr id="24" name="Picture Placeholder 2">
            <a:extLst>
              <a:ext uri="{FF2B5EF4-FFF2-40B4-BE49-F238E27FC236}">
                <a16:creationId xmlns:a16="http://schemas.microsoft.com/office/drawing/2014/main" id="{F141A2BD-AF2D-214A-AA8F-D141022D60F2}"/>
              </a:ext>
            </a:extLst>
          </p:cNvPr>
          <p:cNvSpPr>
            <a:spLocks noGrp="1"/>
          </p:cNvSpPr>
          <p:nvPr>
            <p:ph type="pic" idx="17" hasCustomPrompt="1"/>
          </p:nvPr>
        </p:nvSpPr>
        <p:spPr>
          <a:xfrm>
            <a:off x="5339355" y="-4"/>
            <a:ext cx="6852647" cy="685799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59"/>
            <a:ext cx="3913369" cy="2123402"/>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a:t>
            </a:r>
            <a:r>
              <a:rPr lang="en-US" sz="4267" err="1">
                <a:latin typeface="Neue Haas Grotesk Text Pro" panose="020B0504020202020204" pitchFamily="34" charset="77"/>
              </a:rPr>
              <a:t>duis</a:t>
            </a:r>
            <a:r>
              <a:rPr lang="en-US" sz="4267">
                <a:latin typeface="Neue Haas Grotesk Text Pro" panose="020B0504020202020204" pitchFamily="34" charset="77"/>
              </a:rPr>
              <a:t> </a:t>
            </a:r>
            <a:r>
              <a:rPr lang="en-US" sz="4267" err="1">
                <a:latin typeface="Neue Haas Grotesk Text Pro" panose="020B0504020202020204" pitchFamily="34" charset="77"/>
              </a:rPr>
              <a:t>autre</a:t>
            </a:r>
            <a:endParaRPr lang="en-US" sz="4267">
              <a:latin typeface="Neue Haas Grotesk Text Pro" panose="020B0504020202020204" pitchFamily="34" charset="77"/>
            </a:endParaRPr>
          </a:p>
        </p:txBody>
      </p:sp>
      <p:sp>
        <p:nvSpPr>
          <p:cNvPr id="30" name="SmartArt Placeholder 5">
            <a:extLst>
              <a:ext uri="{FF2B5EF4-FFF2-40B4-BE49-F238E27FC236}">
                <a16:creationId xmlns:a16="http://schemas.microsoft.com/office/drawing/2014/main" id="{8E66918C-36DB-CB48-A863-76DFE127BEC9}"/>
              </a:ext>
            </a:extLst>
          </p:cNvPr>
          <p:cNvSpPr>
            <a:spLocks noGrp="1"/>
          </p:cNvSpPr>
          <p:nvPr>
            <p:ph type="dgm" sz="quarter" idx="47"/>
          </p:nvPr>
        </p:nvSpPr>
        <p:spPr>
          <a:xfrm>
            <a:off x="1" y="4183519"/>
            <a:ext cx="8246135" cy="1793536"/>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34" name="SmartArt Placeholder 5">
            <a:extLst>
              <a:ext uri="{FF2B5EF4-FFF2-40B4-BE49-F238E27FC236}">
                <a16:creationId xmlns:a16="http://schemas.microsoft.com/office/drawing/2014/main" id="{F82E30BB-2916-B84A-95B6-93758CFBD5BA}"/>
              </a:ext>
            </a:extLst>
          </p:cNvPr>
          <p:cNvSpPr>
            <a:spLocks noGrp="1"/>
          </p:cNvSpPr>
          <p:nvPr>
            <p:ph type="dgm" sz="quarter" idx="27"/>
          </p:nvPr>
        </p:nvSpPr>
        <p:spPr>
          <a:xfrm>
            <a:off x="8246133" y="4183519"/>
            <a:ext cx="118099" cy="1793536"/>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
        <p:nvSpPr>
          <p:cNvPr id="28" name="Text Placeholder 2">
            <a:extLst>
              <a:ext uri="{FF2B5EF4-FFF2-40B4-BE49-F238E27FC236}">
                <a16:creationId xmlns:a16="http://schemas.microsoft.com/office/drawing/2014/main" id="{490E533F-240B-2440-A0E6-B8749769DBF6}"/>
              </a:ext>
            </a:extLst>
          </p:cNvPr>
          <p:cNvSpPr>
            <a:spLocks noGrp="1"/>
          </p:cNvSpPr>
          <p:nvPr>
            <p:ph type="body" sz="quarter" idx="16" hasCustomPrompt="1"/>
          </p:nvPr>
        </p:nvSpPr>
        <p:spPr>
          <a:xfrm>
            <a:off x="853442" y="2711549"/>
            <a:ext cx="3913369" cy="852115"/>
          </a:xfrm>
          <a:prstGeom prst="rect">
            <a:avLst/>
          </a:prstGeom>
        </p:spPr>
        <p:txBody>
          <a:bodyPr>
            <a:spAutoFit/>
          </a:bodyPr>
          <a:lstStyle>
            <a:lvl1pPr marL="0" indent="0">
              <a:lnSpc>
                <a:spcPct val="130000"/>
              </a:lnSpc>
              <a:spcBef>
                <a:spcPts val="0"/>
              </a:spcBef>
              <a:spcAft>
                <a:spcPts val="8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amet, consectetur adipiscing elit. Incididunt ut labore et dolore magna. Quis nostrud exercitation ullamco.</a:t>
            </a:r>
          </a:p>
        </p:txBody>
      </p:sp>
      <p:sp>
        <p:nvSpPr>
          <p:cNvPr id="23" name="Text Placeholder 4">
            <a:extLst>
              <a:ext uri="{FF2B5EF4-FFF2-40B4-BE49-F238E27FC236}">
                <a16:creationId xmlns:a16="http://schemas.microsoft.com/office/drawing/2014/main" id="{5507AA1B-F987-5341-8177-6DCC02206327}"/>
              </a:ext>
            </a:extLst>
          </p:cNvPr>
          <p:cNvSpPr>
            <a:spLocks noGrp="1"/>
          </p:cNvSpPr>
          <p:nvPr>
            <p:ph type="body" sz="quarter" idx="12" hasCustomPrompt="1"/>
          </p:nvPr>
        </p:nvSpPr>
        <p:spPr>
          <a:xfrm>
            <a:off x="1075141" y="4452847"/>
            <a:ext cx="1358131" cy="771751"/>
          </a:xfrm>
          <a:prstGeom prst="rect">
            <a:avLst/>
          </a:prstGeom>
        </p:spPr>
        <p:txBody>
          <a:bodyPr>
            <a:spAutoFit/>
          </a:bodyPr>
          <a:lstStyle>
            <a:lvl1pPr marL="0" indent="0" algn="ctr">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25" name="Text Placeholder 2">
            <a:extLst>
              <a:ext uri="{FF2B5EF4-FFF2-40B4-BE49-F238E27FC236}">
                <a16:creationId xmlns:a16="http://schemas.microsoft.com/office/drawing/2014/main" id="{F49C811C-6E73-2B4A-A935-FBE5605AB2AE}"/>
              </a:ext>
            </a:extLst>
          </p:cNvPr>
          <p:cNvSpPr>
            <a:spLocks noGrp="1"/>
          </p:cNvSpPr>
          <p:nvPr>
            <p:ph type="body" sz="quarter" idx="48" hasCustomPrompt="1"/>
          </p:nvPr>
        </p:nvSpPr>
        <p:spPr>
          <a:xfrm>
            <a:off x="807653" y="5157474"/>
            <a:ext cx="1893107" cy="549481"/>
          </a:xfrm>
          <a:prstGeom prst="rect">
            <a:avLst/>
          </a:prstGeom>
        </p:spPr>
        <p:txBody>
          <a:bodyPr>
            <a:spAutoFit/>
          </a:bodyPr>
          <a:lstStyle>
            <a:lvl1pPr marL="0" indent="0" algn="ctr">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a:t>
            </a:r>
          </a:p>
        </p:txBody>
      </p:sp>
      <p:sp>
        <p:nvSpPr>
          <p:cNvPr id="26" name="Text Placeholder 4">
            <a:extLst>
              <a:ext uri="{FF2B5EF4-FFF2-40B4-BE49-F238E27FC236}">
                <a16:creationId xmlns:a16="http://schemas.microsoft.com/office/drawing/2014/main" id="{3FF8063A-EB8B-2643-AFA3-81EBD511544D}"/>
              </a:ext>
            </a:extLst>
          </p:cNvPr>
          <p:cNvSpPr>
            <a:spLocks noGrp="1"/>
          </p:cNvSpPr>
          <p:nvPr>
            <p:ph type="body" sz="quarter" idx="49" hasCustomPrompt="1"/>
          </p:nvPr>
        </p:nvSpPr>
        <p:spPr>
          <a:xfrm>
            <a:off x="3683304" y="4452847"/>
            <a:ext cx="1358131" cy="771751"/>
          </a:xfrm>
          <a:prstGeom prst="rect">
            <a:avLst/>
          </a:prstGeom>
        </p:spPr>
        <p:txBody>
          <a:bodyPr>
            <a:spAutoFit/>
          </a:bodyPr>
          <a:lstStyle>
            <a:lvl1pPr marL="0" indent="0" algn="ctr">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27" name="Text Placeholder 2">
            <a:extLst>
              <a:ext uri="{FF2B5EF4-FFF2-40B4-BE49-F238E27FC236}">
                <a16:creationId xmlns:a16="http://schemas.microsoft.com/office/drawing/2014/main" id="{C33B0F9D-26C5-4042-BD8A-3B7D7FD7E9F1}"/>
              </a:ext>
            </a:extLst>
          </p:cNvPr>
          <p:cNvSpPr>
            <a:spLocks noGrp="1"/>
          </p:cNvSpPr>
          <p:nvPr>
            <p:ph type="body" sz="quarter" idx="50" hasCustomPrompt="1"/>
          </p:nvPr>
        </p:nvSpPr>
        <p:spPr>
          <a:xfrm>
            <a:off x="3415816" y="5157474"/>
            <a:ext cx="1893107" cy="549481"/>
          </a:xfrm>
          <a:prstGeom prst="rect">
            <a:avLst/>
          </a:prstGeom>
        </p:spPr>
        <p:txBody>
          <a:bodyPr>
            <a:spAutoFit/>
          </a:bodyPr>
          <a:lstStyle>
            <a:lvl1pPr marL="0" indent="0" algn="ctr">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amet, consectetur.</a:t>
            </a:r>
          </a:p>
        </p:txBody>
      </p:sp>
      <p:sp>
        <p:nvSpPr>
          <p:cNvPr id="29" name="Text Placeholder 4">
            <a:extLst>
              <a:ext uri="{FF2B5EF4-FFF2-40B4-BE49-F238E27FC236}">
                <a16:creationId xmlns:a16="http://schemas.microsoft.com/office/drawing/2014/main" id="{82194906-54BE-FC42-A576-EE1D4629F29D}"/>
              </a:ext>
            </a:extLst>
          </p:cNvPr>
          <p:cNvSpPr>
            <a:spLocks noGrp="1"/>
          </p:cNvSpPr>
          <p:nvPr>
            <p:ph type="body" sz="quarter" idx="51" hasCustomPrompt="1"/>
          </p:nvPr>
        </p:nvSpPr>
        <p:spPr>
          <a:xfrm>
            <a:off x="6214301" y="4452847"/>
            <a:ext cx="1358131" cy="771751"/>
          </a:xfrm>
          <a:prstGeom prst="rect">
            <a:avLst/>
          </a:prstGeom>
        </p:spPr>
        <p:txBody>
          <a:bodyPr>
            <a:spAutoFit/>
          </a:bodyPr>
          <a:lstStyle>
            <a:lvl1pPr marL="0" indent="0" algn="ctr">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35" name="Text Placeholder 2">
            <a:extLst>
              <a:ext uri="{FF2B5EF4-FFF2-40B4-BE49-F238E27FC236}">
                <a16:creationId xmlns:a16="http://schemas.microsoft.com/office/drawing/2014/main" id="{BFBD968C-9DD4-0340-AF9A-731CFE1190B0}"/>
              </a:ext>
            </a:extLst>
          </p:cNvPr>
          <p:cNvSpPr>
            <a:spLocks noGrp="1"/>
          </p:cNvSpPr>
          <p:nvPr>
            <p:ph type="body" sz="quarter" idx="52" hasCustomPrompt="1"/>
          </p:nvPr>
        </p:nvSpPr>
        <p:spPr>
          <a:xfrm>
            <a:off x="5946813" y="5157474"/>
            <a:ext cx="1893107" cy="549481"/>
          </a:xfrm>
          <a:prstGeom prst="rect">
            <a:avLst/>
          </a:prstGeom>
        </p:spPr>
        <p:txBody>
          <a:bodyPr>
            <a:spAutoFit/>
          </a:bodyPr>
          <a:lstStyle>
            <a:lvl1pPr marL="0" indent="0" algn="ctr">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a:t>
            </a:r>
          </a:p>
        </p:txBody>
      </p:sp>
      <p:sp>
        <p:nvSpPr>
          <p:cNvPr id="36" name="Slide Number Placeholder 5">
            <a:extLst>
              <a:ext uri="{FF2B5EF4-FFF2-40B4-BE49-F238E27FC236}">
                <a16:creationId xmlns:a16="http://schemas.microsoft.com/office/drawing/2014/main" id="{63438CFD-138E-524A-BF0C-980E737AAE55}"/>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39" name="Straight Connector 38">
            <a:extLst>
              <a:ext uri="{FF2B5EF4-FFF2-40B4-BE49-F238E27FC236}">
                <a16:creationId xmlns:a16="http://schemas.microsoft.com/office/drawing/2014/main" id="{C6F95BED-C295-5340-94D9-DFBC0ECF3834}"/>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6" name="Content Placeholder 3">
            <a:extLst>
              <a:ext uri="{FF2B5EF4-FFF2-40B4-BE49-F238E27FC236}">
                <a16:creationId xmlns:a16="http://schemas.microsoft.com/office/drawing/2014/main" id="{331268B2-4A5A-3D60-D1E8-38EE1B3D0DC6}"/>
              </a:ext>
            </a:extLst>
          </p:cNvPr>
          <p:cNvSpPr>
            <a:spLocks noGrp="1"/>
          </p:cNvSpPr>
          <p:nvPr>
            <p:ph sz="quarter" idx="15" hasCustomPrompt="1"/>
          </p:nvPr>
        </p:nvSpPr>
        <p:spPr>
          <a:xfrm>
            <a:off x="853018" y="6531734"/>
            <a:ext cx="3913793"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223423870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CONTENT + Header + Image + Subheader">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1" y="365761"/>
            <a:ext cx="2885440" cy="3568028"/>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elit </a:t>
            </a:r>
            <a:r>
              <a:rPr lang="en-US" sz="4267" err="1">
                <a:latin typeface="Neue Haas Grotesk Text Pro" panose="020B0504020202020204" pitchFamily="34" charset="77"/>
              </a:rPr>
              <a:t>duis</a:t>
            </a:r>
            <a:r>
              <a:rPr lang="en-US" sz="4267">
                <a:latin typeface="Neue Haas Grotesk Text Pro" panose="020B0504020202020204" pitchFamily="34" charset="77"/>
              </a:rPr>
              <a:t> </a:t>
            </a:r>
            <a:r>
              <a:rPr lang="en-US" sz="4267" err="1">
                <a:latin typeface="Neue Haas Grotesk Text Pro" panose="020B0504020202020204" pitchFamily="34" charset="77"/>
              </a:rPr>
              <a:t>autre</a:t>
            </a:r>
            <a:endParaRPr lang="en-US" sz="4267">
              <a:latin typeface="Neue Haas Grotesk Text Pro" panose="020B0504020202020204" pitchFamily="34" charset="77"/>
            </a:endParaRPr>
          </a:p>
        </p:txBody>
      </p:sp>
      <p:sp>
        <p:nvSpPr>
          <p:cNvPr id="5" name="Text Placeholder 4">
            <a:extLst>
              <a:ext uri="{FF2B5EF4-FFF2-40B4-BE49-F238E27FC236}">
                <a16:creationId xmlns:a16="http://schemas.microsoft.com/office/drawing/2014/main" id="{868A61C9-2982-BB43-9900-1AF92245A505}"/>
              </a:ext>
            </a:extLst>
          </p:cNvPr>
          <p:cNvSpPr>
            <a:spLocks noGrp="1"/>
          </p:cNvSpPr>
          <p:nvPr>
            <p:ph type="body" sz="quarter" idx="12" hasCustomPrompt="1"/>
          </p:nvPr>
        </p:nvSpPr>
        <p:spPr>
          <a:xfrm>
            <a:off x="8704645" y="2626643"/>
            <a:ext cx="2914559" cy="802357"/>
          </a:xfrm>
          <a:prstGeom prst="rect">
            <a:avLst/>
          </a:prstGeom>
        </p:spPr>
        <p:txBody>
          <a:bodyPr anchor="b" anchorCtr="0">
            <a:spAutoFit/>
          </a:bodyPr>
          <a:lstStyle>
            <a:lvl1pPr marL="0" indent="0" algn="l">
              <a:lnSpc>
                <a:spcPct val="120000"/>
              </a:lnSpc>
              <a:buNone/>
              <a:defRPr sz="2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elit </a:t>
            </a:r>
            <a:r>
              <a:rPr lang="en-US" err="1"/>
              <a:t>duis</a:t>
            </a:r>
            <a:r>
              <a:rPr lang="en-US"/>
              <a:t> </a:t>
            </a:r>
            <a:r>
              <a:rPr lang="en-US" err="1"/>
              <a:t>autre</a:t>
            </a:r>
            <a:endParaRPr lang="en-US"/>
          </a:p>
        </p:txBody>
      </p:sp>
      <p:sp>
        <p:nvSpPr>
          <p:cNvPr id="47" name="Picture Placeholder 2">
            <a:extLst>
              <a:ext uri="{FF2B5EF4-FFF2-40B4-BE49-F238E27FC236}">
                <a16:creationId xmlns:a16="http://schemas.microsoft.com/office/drawing/2014/main" id="{8B2B8246-DE92-E143-B0B7-3BE8D66DE7AF}"/>
              </a:ext>
            </a:extLst>
          </p:cNvPr>
          <p:cNvSpPr>
            <a:spLocks noGrp="1"/>
          </p:cNvSpPr>
          <p:nvPr>
            <p:ph type="pic" idx="17" hasCustomPrompt="1"/>
          </p:nvPr>
        </p:nvSpPr>
        <p:spPr>
          <a:xfrm>
            <a:off x="4366460" y="433993"/>
            <a:ext cx="3710609" cy="6424003"/>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24" name="Text Placeholder 6">
            <a:extLst>
              <a:ext uri="{FF2B5EF4-FFF2-40B4-BE49-F238E27FC236}">
                <a16:creationId xmlns:a16="http://schemas.microsoft.com/office/drawing/2014/main" id="{E8EEE4CA-A3AE-D64D-BC10-C926E5332856}"/>
              </a:ext>
            </a:extLst>
          </p:cNvPr>
          <p:cNvSpPr>
            <a:spLocks noGrp="1"/>
          </p:cNvSpPr>
          <p:nvPr>
            <p:ph type="body" sz="quarter" idx="33" hasCustomPrompt="1"/>
          </p:nvPr>
        </p:nvSpPr>
        <p:spPr>
          <a:xfrm>
            <a:off x="8704645" y="3572565"/>
            <a:ext cx="2914559"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7" name="Content Placeholder 3">
            <a:extLst>
              <a:ext uri="{FF2B5EF4-FFF2-40B4-BE49-F238E27FC236}">
                <a16:creationId xmlns:a16="http://schemas.microsoft.com/office/drawing/2014/main" id="{E6823479-A6DE-6752-B3DA-D040DA13529F}"/>
              </a:ext>
            </a:extLst>
          </p:cNvPr>
          <p:cNvSpPr>
            <a:spLocks noGrp="1"/>
          </p:cNvSpPr>
          <p:nvPr>
            <p:ph sz="quarter" idx="15" hasCustomPrompt="1"/>
          </p:nvPr>
        </p:nvSpPr>
        <p:spPr>
          <a:xfrm>
            <a:off x="853019" y="6531734"/>
            <a:ext cx="288544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2797228719"/>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CONTENT + Header + Image + Stat Callouts">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1" y="365761"/>
            <a:ext cx="2885440" cy="3568028"/>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elit </a:t>
            </a:r>
            <a:r>
              <a:rPr lang="en-US" sz="4267" err="1">
                <a:latin typeface="Neue Haas Grotesk Text Pro" panose="020B0504020202020204" pitchFamily="34" charset="77"/>
              </a:rPr>
              <a:t>duis</a:t>
            </a:r>
            <a:r>
              <a:rPr lang="en-US" sz="4267">
                <a:latin typeface="Neue Haas Grotesk Text Pro" panose="020B0504020202020204" pitchFamily="34" charset="77"/>
              </a:rPr>
              <a:t> </a:t>
            </a:r>
            <a:r>
              <a:rPr lang="en-US" sz="4267" err="1">
                <a:latin typeface="Neue Haas Grotesk Text Pro" panose="020B0504020202020204" pitchFamily="34" charset="77"/>
              </a:rPr>
              <a:t>autre</a:t>
            </a:r>
            <a:endParaRPr lang="en-US" sz="4267">
              <a:latin typeface="Neue Haas Grotesk Text Pro" panose="020B0504020202020204" pitchFamily="34" charset="77"/>
            </a:endParaRPr>
          </a:p>
        </p:txBody>
      </p:sp>
      <p:sp>
        <p:nvSpPr>
          <p:cNvPr id="5" name="Text Placeholder 4">
            <a:extLst>
              <a:ext uri="{FF2B5EF4-FFF2-40B4-BE49-F238E27FC236}">
                <a16:creationId xmlns:a16="http://schemas.microsoft.com/office/drawing/2014/main" id="{868A61C9-2982-BB43-9900-1AF92245A505}"/>
              </a:ext>
            </a:extLst>
          </p:cNvPr>
          <p:cNvSpPr>
            <a:spLocks noGrp="1"/>
          </p:cNvSpPr>
          <p:nvPr>
            <p:ph type="body" sz="quarter" idx="12" hasCustomPrompt="1"/>
          </p:nvPr>
        </p:nvSpPr>
        <p:spPr>
          <a:xfrm>
            <a:off x="8704645" y="1802421"/>
            <a:ext cx="1358131" cy="771751"/>
          </a:xfrm>
          <a:prstGeom prst="rect">
            <a:avLst/>
          </a:prstGeom>
        </p:spPr>
        <p:txBody>
          <a:bodyPr>
            <a:spAutoFit/>
          </a:bodyPr>
          <a:lstStyle>
            <a:lvl1pPr marL="0" indent="0" algn="l">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39" name="Text Placeholder 2">
            <a:extLst>
              <a:ext uri="{FF2B5EF4-FFF2-40B4-BE49-F238E27FC236}">
                <a16:creationId xmlns:a16="http://schemas.microsoft.com/office/drawing/2014/main" id="{EE45BF00-2987-B640-866E-3DC2A15572E4}"/>
              </a:ext>
            </a:extLst>
          </p:cNvPr>
          <p:cNvSpPr>
            <a:spLocks noGrp="1"/>
          </p:cNvSpPr>
          <p:nvPr>
            <p:ph type="body" sz="quarter" idx="16" hasCustomPrompt="1"/>
          </p:nvPr>
        </p:nvSpPr>
        <p:spPr>
          <a:xfrm>
            <a:off x="8704644" y="2507048"/>
            <a:ext cx="2914560" cy="549481"/>
          </a:xfrm>
          <a:prstGeom prst="rect">
            <a:avLst/>
          </a:prstGeom>
        </p:spPr>
        <p:txBody>
          <a:bodyPr>
            <a:spAutoFit/>
          </a:bodyPr>
          <a:lstStyle>
            <a:lvl1pPr marL="0" indent="0" algn="l">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47" name="Picture Placeholder 2">
            <a:extLst>
              <a:ext uri="{FF2B5EF4-FFF2-40B4-BE49-F238E27FC236}">
                <a16:creationId xmlns:a16="http://schemas.microsoft.com/office/drawing/2014/main" id="{8B2B8246-DE92-E143-B0B7-3BE8D66DE7AF}"/>
              </a:ext>
            </a:extLst>
          </p:cNvPr>
          <p:cNvSpPr>
            <a:spLocks noGrp="1"/>
          </p:cNvSpPr>
          <p:nvPr>
            <p:ph type="pic" idx="17" hasCustomPrompt="1"/>
          </p:nvPr>
        </p:nvSpPr>
        <p:spPr>
          <a:xfrm>
            <a:off x="4366460" y="433993"/>
            <a:ext cx="3710609" cy="6424003"/>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50" name="Text Placeholder 4">
            <a:extLst>
              <a:ext uri="{FF2B5EF4-FFF2-40B4-BE49-F238E27FC236}">
                <a16:creationId xmlns:a16="http://schemas.microsoft.com/office/drawing/2014/main" id="{5579118C-79CA-144E-AA8F-2E2A7C13F30B}"/>
              </a:ext>
            </a:extLst>
          </p:cNvPr>
          <p:cNvSpPr>
            <a:spLocks noGrp="1"/>
          </p:cNvSpPr>
          <p:nvPr>
            <p:ph type="body" sz="quarter" idx="18" hasCustomPrompt="1"/>
          </p:nvPr>
        </p:nvSpPr>
        <p:spPr>
          <a:xfrm>
            <a:off x="8704645" y="3455114"/>
            <a:ext cx="1358131" cy="771751"/>
          </a:xfrm>
          <a:prstGeom prst="rect">
            <a:avLst/>
          </a:prstGeom>
        </p:spPr>
        <p:txBody>
          <a:bodyPr>
            <a:spAutoFit/>
          </a:bodyPr>
          <a:lstStyle>
            <a:lvl1pPr marL="0" indent="0" algn="l">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51" name="Text Placeholder 2">
            <a:extLst>
              <a:ext uri="{FF2B5EF4-FFF2-40B4-BE49-F238E27FC236}">
                <a16:creationId xmlns:a16="http://schemas.microsoft.com/office/drawing/2014/main" id="{E288E0C1-0C4B-BF4E-8463-30E1FA0AAA31}"/>
              </a:ext>
            </a:extLst>
          </p:cNvPr>
          <p:cNvSpPr>
            <a:spLocks noGrp="1"/>
          </p:cNvSpPr>
          <p:nvPr>
            <p:ph type="body" sz="quarter" idx="19" hasCustomPrompt="1"/>
          </p:nvPr>
        </p:nvSpPr>
        <p:spPr>
          <a:xfrm>
            <a:off x="8704644" y="4159741"/>
            <a:ext cx="2914560" cy="549481"/>
          </a:xfrm>
          <a:prstGeom prst="rect">
            <a:avLst/>
          </a:prstGeom>
        </p:spPr>
        <p:txBody>
          <a:bodyPr>
            <a:spAutoFit/>
          </a:bodyPr>
          <a:lstStyle>
            <a:lvl1pPr marL="0" indent="0" algn="l">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52" name="Text Placeholder 4">
            <a:extLst>
              <a:ext uri="{FF2B5EF4-FFF2-40B4-BE49-F238E27FC236}">
                <a16:creationId xmlns:a16="http://schemas.microsoft.com/office/drawing/2014/main" id="{1DFD462B-B12A-1247-B9F0-C032F89F444F}"/>
              </a:ext>
            </a:extLst>
          </p:cNvPr>
          <p:cNvSpPr>
            <a:spLocks noGrp="1"/>
          </p:cNvSpPr>
          <p:nvPr>
            <p:ph type="body" sz="quarter" idx="20" hasCustomPrompt="1"/>
          </p:nvPr>
        </p:nvSpPr>
        <p:spPr>
          <a:xfrm>
            <a:off x="8704645" y="5138707"/>
            <a:ext cx="1358131" cy="771751"/>
          </a:xfrm>
          <a:prstGeom prst="rect">
            <a:avLst/>
          </a:prstGeom>
        </p:spPr>
        <p:txBody>
          <a:bodyPr>
            <a:spAutoFit/>
          </a:bodyPr>
          <a:lstStyle>
            <a:lvl1pPr marL="0" indent="0" algn="l">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57" name="Text Placeholder 2">
            <a:extLst>
              <a:ext uri="{FF2B5EF4-FFF2-40B4-BE49-F238E27FC236}">
                <a16:creationId xmlns:a16="http://schemas.microsoft.com/office/drawing/2014/main" id="{76F48538-FB2D-2E41-8152-BED0BA0B5C86}"/>
              </a:ext>
            </a:extLst>
          </p:cNvPr>
          <p:cNvSpPr>
            <a:spLocks noGrp="1"/>
          </p:cNvSpPr>
          <p:nvPr>
            <p:ph type="body" sz="quarter" idx="21" hasCustomPrompt="1"/>
          </p:nvPr>
        </p:nvSpPr>
        <p:spPr>
          <a:xfrm>
            <a:off x="8704644" y="5843334"/>
            <a:ext cx="2914560" cy="549481"/>
          </a:xfrm>
          <a:prstGeom prst="rect">
            <a:avLst/>
          </a:prstGeom>
        </p:spPr>
        <p:txBody>
          <a:bodyPr>
            <a:spAutoFit/>
          </a:bodyPr>
          <a:lstStyle>
            <a:lvl1pPr marL="0" indent="0" algn="l">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11" name="Content Placeholder 3">
            <a:extLst>
              <a:ext uri="{FF2B5EF4-FFF2-40B4-BE49-F238E27FC236}">
                <a16:creationId xmlns:a16="http://schemas.microsoft.com/office/drawing/2014/main" id="{CA484163-80EF-40FC-1A40-69C7BC36E53F}"/>
              </a:ext>
            </a:extLst>
          </p:cNvPr>
          <p:cNvSpPr>
            <a:spLocks noGrp="1"/>
          </p:cNvSpPr>
          <p:nvPr>
            <p:ph sz="quarter" idx="15" hasCustomPrompt="1"/>
          </p:nvPr>
        </p:nvSpPr>
        <p:spPr>
          <a:xfrm>
            <a:off x="853019" y="6531734"/>
            <a:ext cx="288544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697794950"/>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CONTENT + Header + 2 Callout Boxes + 2 images (V)">
    <p:spTree>
      <p:nvGrpSpPr>
        <p:cNvPr id="1" name=""/>
        <p:cNvGrpSpPr/>
        <p:nvPr/>
      </p:nvGrpSpPr>
      <p:grpSpPr>
        <a:xfrm>
          <a:off x="0" y="0"/>
          <a:ext cx="0" cy="0"/>
          <a:chOff x="0" y="0"/>
          <a:chExt cx="0" cy="0"/>
        </a:xfrm>
      </p:grpSpPr>
      <p:sp>
        <p:nvSpPr>
          <p:cNvPr id="24" name="Picture Placeholder 2">
            <a:extLst>
              <a:ext uri="{FF2B5EF4-FFF2-40B4-BE49-F238E27FC236}">
                <a16:creationId xmlns:a16="http://schemas.microsoft.com/office/drawing/2014/main" id="{F141A2BD-AF2D-214A-AA8F-D141022D60F2}"/>
              </a:ext>
            </a:extLst>
          </p:cNvPr>
          <p:cNvSpPr>
            <a:spLocks noGrp="1"/>
          </p:cNvSpPr>
          <p:nvPr>
            <p:ph type="pic" idx="17" hasCustomPrompt="1"/>
          </p:nvPr>
        </p:nvSpPr>
        <p:spPr>
          <a:xfrm>
            <a:off x="5339356" y="15497"/>
            <a:ext cx="2696833" cy="3429004"/>
          </a:xfrm>
          <a:prstGeom prst="rect">
            <a:avLst/>
          </a:prstGeom>
          <a:solidFill>
            <a:schemeClr val="bg2"/>
          </a:solidFill>
        </p:spPr>
        <p:txBody>
          <a:bodyPr anchor="ctr">
            <a:noAutofit/>
          </a:bodyPr>
          <a:lstStyle>
            <a:lvl1pPr marL="0" indent="0" algn="ctr">
              <a:buNone/>
              <a:defRPr sz="14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a:t>
            </a:r>
            <a:br>
              <a:rPr lang="en-US"/>
            </a:br>
            <a:r>
              <a:rPr lang="en-US"/>
              <a:t>picture</a:t>
            </a:r>
          </a:p>
        </p:txBody>
      </p:sp>
      <p:sp>
        <p:nvSpPr>
          <p:cNvPr id="37" name="Slide Number Placeholder 5">
            <a:extLst>
              <a:ext uri="{FF2B5EF4-FFF2-40B4-BE49-F238E27FC236}">
                <a16:creationId xmlns:a16="http://schemas.microsoft.com/office/drawing/2014/main" id="{FEE063B5-DB2A-E546-8374-14508A9C5083}"/>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38" name="Straight Connector 37">
            <a:extLst>
              <a:ext uri="{FF2B5EF4-FFF2-40B4-BE49-F238E27FC236}">
                <a16:creationId xmlns:a16="http://schemas.microsoft.com/office/drawing/2014/main" id="{FB30FCB6-B1E0-3C46-B667-C856468BD8FB}"/>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59"/>
            <a:ext cx="3913369" cy="2123402"/>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a:t>
            </a:r>
            <a:r>
              <a:rPr lang="en-US" sz="4267" err="1">
                <a:latin typeface="Neue Haas Grotesk Text Pro" panose="020B0504020202020204" pitchFamily="34" charset="77"/>
              </a:rPr>
              <a:t>duis</a:t>
            </a:r>
            <a:r>
              <a:rPr lang="en-US" sz="4267">
                <a:latin typeface="Neue Haas Grotesk Text Pro" panose="020B0504020202020204" pitchFamily="34" charset="77"/>
              </a:rPr>
              <a:t> </a:t>
            </a:r>
            <a:r>
              <a:rPr lang="en-US" sz="4267" err="1">
                <a:latin typeface="Neue Haas Grotesk Text Pro" panose="020B0504020202020204" pitchFamily="34" charset="77"/>
              </a:rPr>
              <a:t>autre</a:t>
            </a:r>
            <a:endParaRPr lang="en-US" sz="4267">
              <a:latin typeface="Neue Haas Grotesk Text Pro" panose="020B0504020202020204" pitchFamily="34" charset="77"/>
            </a:endParaRPr>
          </a:p>
        </p:txBody>
      </p:sp>
      <p:sp>
        <p:nvSpPr>
          <p:cNvPr id="23" name="Picture Placeholder 2">
            <a:extLst>
              <a:ext uri="{FF2B5EF4-FFF2-40B4-BE49-F238E27FC236}">
                <a16:creationId xmlns:a16="http://schemas.microsoft.com/office/drawing/2014/main" id="{874FEB89-8FA2-D94F-AA19-4F5CDD2FAEB6}"/>
              </a:ext>
            </a:extLst>
          </p:cNvPr>
          <p:cNvSpPr>
            <a:spLocks noGrp="1"/>
          </p:cNvSpPr>
          <p:nvPr>
            <p:ph type="pic" idx="48" hasCustomPrompt="1"/>
          </p:nvPr>
        </p:nvSpPr>
        <p:spPr>
          <a:xfrm>
            <a:off x="9367346" y="3426104"/>
            <a:ext cx="2824655" cy="3431897"/>
          </a:xfrm>
          <a:prstGeom prst="rect">
            <a:avLst/>
          </a:prstGeom>
          <a:solidFill>
            <a:schemeClr val="bg2"/>
          </a:solidFill>
        </p:spPr>
        <p:txBody>
          <a:bodyPr anchor="ctr">
            <a:noAutofit/>
          </a:bodyPr>
          <a:lstStyle>
            <a:lvl1pPr marL="0" indent="0" algn="ctr">
              <a:buNone/>
              <a:defRPr sz="14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a:t>
            </a:r>
            <a:br>
              <a:rPr lang="en-US"/>
            </a:br>
            <a:r>
              <a:rPr lang="en-US"/>
              <a:t>picture</a:t>
            </a:r>
          </a:p>
        </p:txBody>
      </p:sp>
      <p:sp>
        <p:nvSpPr>
          <p:cNvPr id="30" name="SmartArt Placeholder 5">
            <a:extLst>
              <a:ext uri="{FF2B5EF4-FFF2-40B4-BE49-F238E27FC236}">
                <a16:creationId xmlns:a16="http://schemas.microsoft.com/office/drawing/2014/main" id="{8E66918C-36DB-CB48-A863-76DFE127BEC9}"/>
              </a:ext>
            </a:extLst>
          </p:cNvPr>
          <p:cNvSpPr>
            <a:spLocks noGrp="1"/>
          </p:cNvSpPr>
          <p:nvPr>
            <p:ph type="dgm" sz="quarter" idx="47"/>
          </p:nvPr>
        </p:nvSpPr>
        <p:spPr>
          <a:xfrm>
            <a:off x="5334217" y="4545217"/>
            <a:ext cx="4987075" cy="2318299"/>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34" name="SmartArt Placeholder 5">
            <a:extLst>
              <a:ext uri="{FF2B5EF4-FFF2-40B4-BE49-F238E27FC236}">
                <a16:creationId xmlns:a16="http://schemas.microsoft.com/office/drawing/2014/main" id="{F82E30BB-2916-B84A-95B6-93758CFBD5BA}"/>
              </a:ext>
            </a:extLst>
          </p:cNvPr>
          <p:cNvSpPr>
            <a:spLocks noGrp="1"/>
          </p:cNvSpPr>
          <p:nvPr>
            <p:ph type="dgm" sz="quarter" idx="27"/>
          </p:nvPr>
        </p:nvSpPr>
        <p:spPr>
          <a:xfrm>
            <a:off x="10321292" y="4545217"/>
            <a:ext cx="118099" cy="2318299"/>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
        <p:nvSpPr>
          <p:cNvPr id="5" name="Text Placeholder 4">
            <a:extLst>
              <a:ext uri="{FF2B5EF4-FFF2-40B4-BE49-F238E27FC236}">
                <a16:creationId xmlns:a16="http://schemas.microsoft.com/office/drawing/2014/main" id="{868A61C9-2982-BB43-9900-1AF92245A505}"/>
              </a:ext>
            </a:extLst>
          </p:cNvPr>
          <p:cNvSpPr>
            <a:spLocks noGrp="1"/>
          </p:cNvSpPr>
          <p:nvPr>
            <p:ph type="body" sz="quarter" idx="12" hasCustomPrompt="1"/>
          </p:nvPr>
        </p:nvSpPr>
        <p:spPr>
          <a:xfrm>
            <a:off x="5711022" y="4994889"/>
            <a:ext cx="3980847" cy="361724"/>
          </a:xfrm>
          <a:prstGeom prst="rect">
            <a:avLst/>
          </a:prstGeom>
        </p:spPr>
        <p:txBody>
          <a:bodyPr>
            <a:spAutoFit/>
          </a:bodyPr>
          <a:lstStyle>
            <a:lvl1pPr marL="0" indent="0">
              <a:buNone/>
              <a:defRPr sz="2000">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r>
              <a:rPr lang="en-US"/>
              <a:t>, </a:t>
            </a:r>
            <a:r>
              <a:rPr lang="en-US" err="1"/>
              <a:t>elit</a:t>
            </a:r>
            <a:endParaRPr lang="en-US"/>
          </a:p>
        </p:txBody>
      </p:sp>
      <p:sp>
        <p:nvSpPr>
          <p:cNvPr id="28" name="Text Placeholder 2">
            <a:extLst>
              <a:ext uri="{FF2B5EF4-FFF2-40B4-BE49-F238E27FC236}">
                <a16:creationId xmlns:a16="http://schemas.microsoft.com/office/drawing/2014/main" id="{490E533F-240B-2440-A0E6-B8749769DBF6}"/>
              </a:ext>
            </a:extLst>
          </p:cNvPr>
          <p:cNvSpPr>
            <a:spLocks noGrp="1"/>
          </p:cNvSpPr>
          <p:nvPr>
            <p:ph type="body" sz="quarter" idx="16" hasCustomPrompt="1"/>
          </p:nvPr>
        </p:nvSpPr>
        <p:spPr>
          <a:xfrm>
            <a:off x="5711022" y="5500396"/>
            <a:ext cx="4438911" cy="821080"/>
          </a:xfrm>
          <a:prstGeom prst="rect">
            <a:avLst/>
          </a:prstGeom>
        </p:spPr>
        <p:txBody>
          <a:bodyPr>
            <a:spAutoFit/>
          </a:bodyPr>
          <a:lstStyle>
            <a:lvl1pPr marL="0" indent="0">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endParaRPr lang="en-US"/>
          </a:p>
        </p:txBody>
      </p:sp>
      <p:sp>
        <p:nvSpPr>
          <p:cNvPr id="25" name="SmartArt Placeholder 5">
            <a:extLst>
              <a:ext uri="{FF2B5EF4-FFF2-40B4-BE49-F238E27FC236}">
                <a16:creationId xmlns:a16="http://schemas.microsoft.com/office/drawing/2014/main" id="{DD032622-D219-C34A-92DB-FD8972E704F4}"/>
              </a:ext>
            </a:extLst>
          </p:cNvPr>
          <p:cNvSpPr>
            <a:spLocks noGrp="1"/>
          </p:cNvSpPr>
          <p:nvPr>
            <p:ph type="dgm" sz="quarter" idx="49"/>
          </p:nvPr>
        </p:nvSpPr>
        <p:spPr>
          <a:xfrm flipH="1">
            <a:off x="7207303" y="1126201"/>
            <a:ext cx="4987075" cy="2318299"/>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26" name="SmartArt Placeholder 5">
            <a:extLst>
              <a:ext uri="{FF2B5EF4-FFF2-40B4-BE49-F238E27FC236}">
                <a16:creationId xmlns:a16="http://schemas.microsoft.com/office/drawing/2014/main" id="{90CA3051-ECC4-CA4F-9F07-AE147B28A9A9}"/>
              </a:ext>
            </a:extLst>
          </p:cNvPr>
          <p:cNvSpPr>
            <a:spLocks noGrp="1"/>
          </p:cNvSpPr>
          <p:nvPr>
            <p:ph type="dgm" sz="quarter" idx="50"/>
          </p:nvPr>
        </p:nvSpPr>
        <p:spPr>
          <a:xfrm flipH="1">
            <a:off x="7077611" y="1126201"/>
            <a:ext cx="118099" cy="2318299"/>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
        <p:nvSpPr>
          <p:cNvPr id="27" name="Text Placeholder 4">
            <a:extLst>
              <a:ext uri="{FF2B5EF4-FFF2-40B4-BE49-F238E27FC236}">
                <a16:creationId xmlns:a16="http://schemas.microsoft.com/office/drawing/2014/main" id="{4A8B276D-6ED1-3147-A1CE-C736B286E16B}"/>
              </a:ext>
            </a:extLst>
          </p:cNvPr>
          <p:cNvSpPr>
            <a:spLocks noGrp="1"/>
          </p:cNvSpPr>
          <p:nvPr>
            <p:ph type="body" sz="quarter" idx="51" hasCustomPrompt="1"/>
          </p:nvPr>
        </p:nvSpPr>
        <p:spPr>
          <a:xfrm>
            <a:off x="7584107" y="1591306"/>
            <a:ext cx="3980847" cy="361724"/>
          </a:xfrm>
          <a:prstGeom prst="rect">
            <a:avLst/>
          </a:prstGeom>
        </p:spPr>
        <p:txBody>
          <a:bodyPr>
            <a:spAutoFit/>
          </a:bodyPr>
          <a:lstStyle>
            <a:lvl1pPr marL="0" indent="0">
              <a:buNone/>
              <a:defRPr sz="2000">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r>
              <a:rPr lang="en-US"/>
              <a:t>, </a:t>
            </a:r>
            <a:r>
              <a:rPr lang="en-US" err="1"/>
              <a:t>elit</a:t>
            </a:r>
            <a:endParaRPr lang="en-US"/>
          </a:p>
        </p:txBody>
      </p:sp>
      <p:sp>
        <p:nvSpPr>
          <p:cNvPr id="29" name="Text Placeholder 2">
            <a:extLst>
              <a:ext uri="{FF2B5EF4-FFF2-40B4-BE49-F238E27FC236}">
                <a16:creationId xmlns:a16="http://schemas.microsoft.com/office/drawing/2014/main" id="{270C3AE8-92A6-DC45-8076-1016702E8E99}"/>
              </a:ext>
            </a:extLst>
          </p:cNvPr>
          <p:cNvSpPr>
            <a:spLocks noGrp="1"/>
          </p:cNvSpPr>
          <p:nvPr>
            <p:ph type="body" sz="quarter" idx="52" hasCustomPrompt="1"/>
          </p:nvPr>
        </p:nvSpPr>
        <p:spPr>
          <a:xfrm>
            <a:off x="7584107" y="2096813"/>
            <a:ext cx="4438911" cy="821080"/>
          </a:xfrm>
          <a:prstGeom prst="rect">
            <a:avLst/>
          </a:prstGeom>
        </p:spPr>
        <p:txBody>
          <a:bodyPr>
            <a:spAutoFit/>
          </a:bodyPr>
          <a:lstStyle>
            <a:lvl1pPr marL="0" indent="0">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endParaRPr lang="en-US"/>
          </a:p>
        </p:txBody>
      </p:sp>
      <p:sp>
        <p:nvSpPr>
          <p:cNvPr id="39" name="Text Placeholder 6">
            <a:extLst>
              <a:ext uri="{FF2B5EF4-FFF2-40B4-BE49-F238E27FC236}">
                <a16:creationId xmlns:a16="http://schemas.microsoft.com/office/drawing/2014/main" id="{8D91E962-DA95-3346-8161-55FB857B6BFC}"/>
              </a:ext>
            </a:extLst>
          </p:cNvPr>
          <p:cNvSpPr>
            <a:spLocks noGrp="1"/>
          </p:cNvSpPr>
          <p:nvPr>
            <p:ph type="body" sz="quarter" idx="13" hasCustomPrompt="1"/>
          </p:nvPr>
        </p:nvSpPr>
        <p:spPr>
          <a:xfrm>
            <a:off x="853018" y="2724548"/>
            <a:ext cx="3913369"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17" name="Content Placeholder 3">
            <a:extLst>
              <a:ext uri="{FF2B5EF4-FFF2-40B4-BE49-F238E27FC236}">
                <a16:creationId xmlns:a16="http://schemas.microsoft.com/office/drawing/2014/main" id="{B1BBAB00-AD41-366E-8609-958A5D058F83}"/>
              </a:ext>
            </a:extLst>
          </p:cNvPr>
          <p:cNvSpPr>
            <a:spLocks noGrp="1"/>
          </p:cNvSpPr>
          <p:nvPr>
            <p:ph sz="quarter" idx="15" hasCustomPrompt="1"/>
          </p:nvPr>
        </p:nvSpPr>
        <p:spPr>
          <a:xfrm>
            <a:off x="853019" y="6531734"/>
            <a:ext cx="3913368"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51059246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CONTENT - Question + Answer">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0"/>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consectetur adipiscing elit, sed do eiusmod tempor?</a:t>
            </a:r>
          </a:p>
        </p:txBody>
      </p:sp>
      <p:sp>
        <p:nvSpPr>
          <p:cNvPr id="24" name="Text Placeholder 2">
            <a:extLst>
              <a:ext uri="{FF2B5EF4-FFF2-40B4-BE49-F238E27FC236}">
                <a16:creationId xmlns:a16="http://schemas.microsoft.com/office/drawing/2014/main" id="{173C2D75-551A-4549-A68C-FB586B54A88F}"/>
              </a:ext>
            </a:extLst>
          </p:cNvPr>
          <p:cNvSpPr>
            <a:spLocks noGrp="1"/>
          </p:cNvSpPr>
          <p:nvPr>
            <p:ph type="body" sz="quarter" idx="16" hasCustomPrompt="1"/>
          </p:nvPr>
        </p:nvSpPr>
        <p:spPr>
          <a:xfrm>
            <a:off x="853441" y="2299573"/>
            <a:ext cx="2152677"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A</a:t>
            </a:r>
          </a:p>
        </p:txBody>
      </p:sp>
      <p:sp>
        <p:nvSpPr>
          <p:cNvPr id="35" name="Text Placeholder 2">
            <a:extLst>
              <a:ext uri="{FF2B5EF4-FFF2-40B4-BE49-F238E27FC236}">
                <a16:creationId xmlns:a16="http://schemas.microsoft.com/office/drawing/2014/main" id="{D003CF36-0F40-294E-A205-0A89A49DFED7}"/>
              </a:ext>
            </a:extLst>
          </p:cNvPr>
          <p:cNvSpPr>
            <a:spLocks noGrp="1"/>
          </p:cNvSpPr>
          <p:nvPr>
            <p:ph type="body" sz="quarter" idx="20" hasCustomPrompt="1"/>
          </p:nvPr>
        </p:nvSpPr>
        <p:spPr>
          <a:xfrm>
            <a:off x="853440" y="2593083"/>
            <a:ext cx="2152679" cy="1450340"/>
          </a:xfrm>
          <a:prstGeom prst="rect">
            <a:avLst/>
          </a:prstGeom>
        </p:spPr>
        <p:txBody>
          <a:bodyPr lIns="0" tIns="0" rIns="0" bIns="0">
            <a:spAutoFit/>
          </a:bodyPr>
          <a:lstStyle>
            <a:lvl1pPr marL="0" indent="0">
              <a:lnSpc>
                <a:spcPct val="120000"/>
              </a:lnSpc>
              <a:buNone/>
              <a:defRPr lang="en-US" sz="2000"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grpSp>
        <p:nvGrpSpPr>
          <p:cNvPr id="46" name="Group 45">
            <a:extLst>
              <a:ext uri="{FF2B5EF4-FFF2-40B4-BE49-F238E27FC236}">
                <a16:creationId xmlns:a16="http://schemas.microsoft.com/office/drawing/2014/main" id="{CD4CDA74-4142-3D49-B359-1E6280FC3329}"/>
              </a:ext>
            </a:extLst>
          </p:cNvPr>
          <p:cNvGrpSpPr/>
          <p:nvPr/>
        </p:nvGrpSpPr>
        <p:grpSpPr>
          <a:xfrm>
            <a:off x="822573" y="5001267"/>
            <a:ext cx="559696" cy="559696"/>
            <a:chOff x="4181311" y="1066071"/>
            <a:chExt cx="773364" cy="773364"/>
          </a:xfrm>
        </p:grpSpPr>
        <p:sp>
          <p:nvSpPr>
            <p:cNvPr id="48" name="Oval 47">
              <a:extLst>
                <a:ext uri="{FF2B5EF4-FFF2-40B4-BE49-F238E27FC236}">
                  <a16:creationId xmlns:a16="http://schemas.microsoft.com/office/drawing/2014/main" id="{83E22081-D9AA-E14B-9A14-D44D00EE2FDA}"/>
                </a:ext>
              </a:extLst>
            </p:cNvPr>
            <p:cNvSpPr/>
            <p:nvPr/>
          </p:nvSpPr>
          <p:spPr>
            <a:xfrm>
              <a:off x="4181311" y="1066071"/>
              <a:ext cx="773364" cy="773364"/>
            </a:xfrm>
            <a:prstGeom prst="ellipse">
              <a:avLst/>
            </a:prstGeom>
            <a:solidFill>
              <a:srgbClr val="007A96"/>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3200" b="1">
                <a:solidFill>
                  <a:srgbClr val="00AAC6"/>
                </a:solidFill>
                <a:latin typeface="Neue Haas Grotesk Text Pro" panose="020B0504020202020204" pitchFamily="34" charset="0"/>
              </a:endParaRPr>
            </a:p>
          </p:txBody>
        </p:sp>
        <p:pic>
          <p:nvPicPr>
            <p:cNvPr id="49" name="Picture 48" descr="A picture containing light, drawing&#10;&#10;Description automatically generated">
              <a:extLst>
                <a:ext uri="{FF2B5EF4-FFF2-40B4-BE49-F238E27FC236}">
                  <a16:creationId xmlns:a16="http://schemas.microsoft.com/office/drawing/2014/main" id="{7B9EEFF8-9992-BE4D-9D23-B29E3B6A0FE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21846" y="1193749"/>
              <a:ext cx="500308" cy="520501"/>
            </a:xfrm>
            <a:prstGeom prst="rect">
              <a:avLst/>
            </a:prstGeom>
          </p:spPr>
        </p:pic>
      </p:gr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1611033" y="5022506"/>
            <a:ext cx="10079400" cy="707972"/>
          </a:xfrm>
          <a:prstGeom prst="rect">
            <a:avLst/>
          </a:prstGeom>
        </p:spPr>
        <p:txBody>
          <a:bodyPr>
            <a:spAutoFit/>
          </a:bodyPr>
          <a:lstStyle>
            <a:lvl1pPr marL="0" indent="0">
              <a:lnSpc>
                <a:spcPct val="120000"/>
              </a:lnSpc>
              <a:buNone/>
              <a:defRPr lang="en-US" sz="2000"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adipiscing elit, sed do eiusmod tempor incididunt ut labore et dolore magna aliqua.</a:t>
            </a:r>
          </a:p>
        </p:txBody>
      </p:sp>
      <p:sp>
        <p:nvSpPr>
          <p:cNvPr id="40" name="Text Placeholder 2">
            <a:extLst>
              <a:ext uri="{FF2B5EF4-FFF2-40B4-BE49-F238E27FC236}">
                <a16:creationId xmlns:a16="http://schemas.microsoft.com/office/drawing/2014/main" id="{9BB70AF6-29FB-A64D-8FB4-A62D801824EC}"/>
              </a:ext>
            </a:extLst>
          </p:cNvPr>
          <p:cNvSpPr>
            <a:spLocks noGrp="1"/>
          </p:cNvSpPr>
          <p:nvPr>
            <p:ph type="body" sz="quarter" idx="21" hasCustomPrompt="1"/>
          </p:nvPr>
        </p:nvSpPr>
        <p:spPr>
          <a:xfrm>
            <a:off x="3750980" y="2299573"/>
            <a:ext cx="2152677"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B</a:t>
            </a:r>
          </a:p>
        </p:txBody>
      </p:sp>
      <p:sp>
        <p:nvSpPr>
          <p:cNvPr id="45" name="Text Placeholder 2">
            <a:extLst>
              <a:ext uri="{FF2B5EF4-FFF2-40B4-BE49-F238E27FC236}">
                <a16:creationId xmlns:a16="http://schemas.microsoft.com/office/drawing/2014/main" id="{C99796F8-BA54-C344-885A-052A36BF2E37}"/>
              </a:ext>
            </a:extLst>
          </p:cNvPr>
          <p:cNvSpPr>
            <a:spLocks noGrp="1"/>
          </p:cNvSpPr>
          <p:nvPr>
            <p:ph type="body" sz="quarter" idx="22" hasCustomPrompt="1"/>
          </p:nvPr>
        </p:nvSpPr>
        <p:spPr>
          <a:xfrm>
            <a:off x="3750981" y="2593083"/>
            <a:ext cx="2152679" cy="1450340"/>
          </a:xfrm>
          <a:prstGeom prst="rect">
            <a:avLst/>
          </a:prstGeom>
        </p:spPr>
        <p:txBody>
          <a:bodyPr lIns="0" tIns="0" rIns="0" bIns="0">
            <a:spAutoFit/>
          </a:bodyPr>
          <a:lstStyle>
            <a:lvl1pPr marL="0" indent="0">
              <a:lnSpc>
                <a:spcPct val="120000"/>
              </a:lnSpc>
              <a:buNone/>
              <a:defRPr lang="en-US" sz="2000"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47" name="Text Placeholder 2">
            <a:extLst>
              <a:ext uri="{FF2B5EF4-FFF2-40B4-BE49-F238E27FC236}">
                <a16:creationId xmlns:a16="http://schemas.microsoft.com/office/drawing/2014/main" id="{89F232B6-9AA0-2A46-B3B7-B1AC2474D85B}"/>
              </a:ext>
            </a:extLst>
          </p:cNvPr>
          <p:cNvSpPr>
            <a:spLocks noGrp="1"/>
          </p:cNvSpPr>
          <p:nvPr>
            <p:ph type="body" sz="quarter" idx="23" hasCustomPrompt="1"/>
          </p:nvPr>
        </p:nvSpPr>
        <p:spPr>
          <a:xfrm>
            <a:off x="6648517" y="2299573"/>
            <a:ext cx="2152677"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C  </a:t>
            </a:r>
          </a:p>
        </p:txBody>
      </p:sp>
      <p:sp>
        <p:nvSpPr>
          <p:cNvPr id="51" name="Text Placeholder 2">
            <a:extLst>
              <a:ext uri="{FF2B5EF4-FFF2-40B4-BE49-F238E27FC236}">
                <a16:creationId xmlns:a16="http://schemas.microsoft.com/office/drawing/2014/main" id="{ED87A3D0-0680-9944-9687-BA7A1EB36AD8}"/>
              </a:ext>
            </a:extLst>
          </p:cNvPr>
          <p:cNvSpPr>
            <a:spLocks noGrp="1"/>
          </p:cNvSpPr>
          <p:nvPr>
            <p:ph type="body" sz="quarter" idx="24" hasCustomPrompt="1"/>
          </p:nvPr>
        </p:nvSpPr>
        <p:spPr>
          <a:xfrm>
            <a:off x="6648519" y="2593083"/>
            <a:ext cx="2152679" cy="1450340"/>
          </a:xfrm>
          <a:prstGeom prst="rect">
            <a:avLst/>
          </a:prstGeom>
        </p:spPr>
        <p:txBody>
          <a:bodyPr lIns="0" tIns="0" rIns="0" bIns="0">
            <a:spAutoFit/>
          </a:bodyPr>
          <a:lstStyle>
            <a:lvl1pPr marL="0" indent="0">
              <a:lnSpc>
                <a:spcPct val="120000"/>
              </a:lnSpc>
              <a:buNone/>
              <a:defRPr lang="en-US" sz="2000"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52" name="Text Placeholder 2">
            <a:extLst>
              <a:ext uri="{FF2B5EF4-FFF2-40B4-BE49-F238E27FC236}">
                <a16:creationId xmlns:a16="http://schemas.microsoft.com/office/drawing/2014/main" id="{394C5C90-FA0C-B743-A447-0E8ECCF3739F}"/>
              </a:ext>
            </a:extLst>
          </p:cNvPr>
          <p:cNvSpPr>
            <a:spLocks noGrp="1"/>
          </p:cNvSpPr>
          <p:nvPr>
            <p:ph type="body" sz="quarter" idx="25" hasCustomPrompt="1"/>
          </p:nvPr>
        </p:nvSpPr>
        <p:spPr>
          <a:xfrm>
            <a:off x="9546059" y="2314184"/>
            <a:ext cx="2152677"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D</a:t>
            </a:r>
          </a:p>
        </p:txBody>
      </p:sp>
      <p:sp>
        <p:nvSpPr>
          <p:cNvPr id="53" name="Text Placeholder 2">
            <a:extLst>
              <a:ext uri="{FF2B5EF4-FFF2-40B4-BE49-F238E27FC236}">
                <a16:creationId xmlns:a16="http://schemas.microsoft.com/office/drawing/2014/main" id="{CEB93332-D508-5A4A-8A92-64AAAB18381E}"/>
              </a:ext>
            </a:extLst>
          </p:cNvPr>
          <p:cNvSpPr>
            <a:spLocks noGrp="1"/>
          </p:cNvSpPr>
          <p:nvPr>
            <p:ph type="body" sz="quarter" idx="26" hasCustomPrompt="1"/>
          </p:nvPr>
        </p:nvSpPr>
        <p:spPr>
          <a:xfrm>
            <a:off x="9546058" y="2607695"/>
            <a:ext cx="2152679" cy="1450340"/>
          </a:xfrm>
          <a:prstGeom prst="rect">
            <a:avLst/>
          </a:prstGeom>
        </p:spPr>
        <p:txBody>
          <a:bodyPr lIns="0" tIns="0" rIns="0" bIns="0">
            <a:spAutoFit/>
          </a:bodyPr>
          <a:lstStyle>
            <a:lvl1pPr marL="0" indent="0">
              <a:lnSpc>
                <a:spcPct val="120000"/>
              </a:lnSpc>
              <a:buNone/>
              <a:defRPr lang="en-US" sz="2000"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16" name="Content Placeholder 3">
            <a:extLst>
              <a:ext uri="{FF2B5EF4-FFF2-40B4-BE49-F238E27FC236}">
                <a16:creationId xmlns:a16="http://schemas.microsoft.com/office/drawing/2014/main" id="{273E0B3E-19E6-6C64-0002-9E5DE004593E}"/>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56028947"/>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CONTENT + Statement + Gray Sidebar">
    <p:spTree>
      <p:nvGrpSpPr>
        <p:cNvPr id="1" name=""/>
        <p:cNvGrpSpPr/>
        <p:nvPr/>
      </p:nvGrpSpPr>
      <p:grpSpPr>
        <a:xfrm>
          <a:off x="0" y="0"/>
          <a:ext cx="0" cy="0"/>
          <a:chOff x="0" y="0"/>
          <a:chExt cx="0" cy="0"/>
        </a:xfrm>
      </p:grpSpPr>
      <p:sp>
        <p:nvSpPr>
          <p:cNvPr id="37" name="Slide Number Placeholder 5">
            <a:extLst>
              <a:ext uri="{FF2B5EF4-FFF2-40B4-BE49-F238E27FC236}">
                <a16:creationId xmlns:a16="http://schemas.microsoft.com/office/drawing/2014/main" id="{FEE063B5-DB2A-E546-8374-14508A9C5083}"/>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38" name="Straight Connector 37">
            <a:extLst>
              <a:ext uri="{FF2B5EF4-FFF2-40B4-BE49-F238E27FC236}">
                <a16:creationId xmlns:a16="http://schemas.microsoft.com/office/drawing/2014/main" id="{FB30FCB6-B1E0-3C46-B667-C856468BD8FB}"/>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5" name="Title 1">
            <a:extLst>
              <a:ext uri="{FF2B5EF4-FFF2-40B4-BE49-F238E27FC236}">
                <a16:creationId xmlns:a16="http://schemas.microsoft.com/office/drawing/2014/main" id="{9BD7F6AC-ABAB-6D49-9867-2B9AF532496B}"/>
              </a:ext>
            </a:extLst>
          </p:cNvPr>
          <p:cNvSpPr>
            <a:spLocks noGrp="1"/>
          </p:cNvSpPr>
          <p:nvPr>
            <p:ph type="title" hasCustomPrompt="1"/>
          </p:nvPr>
        </p:nvSpPr>
        <p:spPr>
          <a:xfrm>
            <a:off x="853440" y="365760"/>
            <a:ext cx="4658477" cy="5012654"/>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consectetur adipiscing elit. Sed do eiusmod tempor incididunt ut labore et. </a:t>
            </a:r>
          </a:p>
        </p:txBody>
      </p:sp>
      <p:sp>
        <p:nvSpPr>
          <p:cNvPr id="21" name="SmartArt Placeholder 2">
            <a:extLst>
              <a:ext uri="{FF2B5EF4-FFF2-40B4-BE49-F238E27FC236}">
                <a16:creationId xmlns:a16="http://schemas.microsoft.com/office/drawing/2014/main" id="{F7770148-AEFA-2A4F-8566-22B80258488B}"/>
              </a:ext>
            </a:extLst>
          </p:cNvPr>
          <p:cNvSpPr>
            <a:spLocks noGrp="1"/>
          </p:cNvSpPr>
          <p:nvPr>
            <p:ph type="dgm" sz="quarter" idx="26"/>
          </p:nvPr>
        </p:nvSpPr>
        <p:spPr>
          <a:xfrm>
            <a:off x="7185998" y="2457"/>
            <a:ext cx="5004535" cy="6866768"/>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34" name="Slide Number Placeholder 5">
            <a:extLst>
              <a:ext uri="{FF2B5EF4-FFF2-40B4-BE49-F238E27FC236}">
                <a16:creationId xmlns:a16="http://schemas.microsoft.com/office/drawing/2014/main" id="{EA25BEC9-6E43-304C-B8EC-1F306DCE68B6}"/>
              </a:ext>
            </a:extLst>
          </p:cNvPr>
          <p:cNvSpPr txBox="1">
            <a:spLocks/>
          </p:cNvSpPr>
          <p:nvPr userDrawn="1"/>
        </p:nvSpPr>
        <p:spPr>
          <a:xfrm>
            <a:off x="11691904"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35" name="Straight Connector 34">
            <a:extLst>
              <a:ext uri="{FF2B5EF4-FFF2-40B4-BE49-F238E27FC236}">
                <a16:creationId xmlns:a16="http://schemas.microsoft.com/office/drawing/2014/main" id="{CC322C33-85C7-F44B-862A-77AD706EFBB8}"/>
              </a:ext>
            </a:extLst>
          </p:cNvPr>
          <p:cNvCxnSpPr>
            <a:cxnSpLocks/>
          </p:cNvCxnSpPr>
          <p:nvPr userDrawn="1"/>
        </p:nvCxnSpPr>
        <p:spPr>
          <a:xfrm>
            <a:off x="11733768"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0" name="Content Placeholder 2">
            <a:extLst>
              <a:ext uri="{FF2B5EF4-FFF2-40B4-BE49-F238E27FC236}">
                <a16:creationId xmlns:a16="http://schemas.microsoft.com/office/drawing/2014/main" id="{281362A0-DE0E-AF07-16D0-438683789329}"/>
              </a:ext>
            </a:extLst>
          </p:cNvPr>
          <p:cNvSpPr>
            <a:spLocks noGrp="1"/>
          </p:cNvSpPr>
          <p:nvPr>
            <p:ph sz="quarter" idx="14"/>
          </p:nvPr>
        </p:nvSpPr>
        <p:spPr>
          <a:xfrm>
            <a:off x="7724172" y="365760"/>
            <a:ext cx="3966179" cy="18939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3">
            <a:extLst>
              <a:ext uri="{FF2B5EF4-FFF2-40B4-BE49-F238E27FC236}">
                <a16:creationId xmlns:a16="http://schemas.microsoft.com/office/drawing/2014/main" id="{E5C8D1D6-6434-DDA3-8641-B9138052AB06}"/>
              </a:ext>
            </a:extLst>
          </p:cNvPr>
          <p:cNvSpPr>
            <a:spLocks noGrp="1"/>
          </p:cNvSpPr>
          <p:nvPr>
            <p:ph sz="quarter" idx="15" hasCustomPrompt="1"/>
          </p:nvPr>
        </p:nvSpPr>
        <p:spPr>
          <a:xfrm>
            <a:off x="853019" y="6531734"/>
            <a:ext cx="4658477"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2835094596"/>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CONTENT + Header + Statement + Gray Sidebar">
    <p:spTree>
      <p:nvGrpSpPr>
        <p:cNvPr id="1" name=""/>
        <p:cNvGrpSpPr/>
        <p:nvPr/>
      </p:nvGrpSpPr>
      <p:grpSpPr>
        <a:xfrm>
          <a:off x="0" y="0"/>
          <a:ext cx="0" cy="0"/>
          <a:chOff x="0" y="0"/>
          <a:chExt cx="0" cy="0"/>
        </a:xfrm>
      </p:grpSpPr>
      <p:sp>
        <p:nvSpPr>
          <p:cNvPr id="21" name="SmartArt Placeholder 2">
            <a:extLst>
              <a:ext uri="{FF2B5EF4-FFF2-40B4-BE49-F238E27FC236}">
                <a16:creationId xmlns:a16="http://schemas.microsoft.com/office/drawing/2014/main" id="{F7770148-AEFA-2A4F-8566-22B80258488B}"/>
              </a:ext>
            </a:extLst>
          </p:cNvPr>
          <p:cNvSpPr>
            <a:spLocks noGrp="1"/>
          </p:cNvSpPr>
          <p:nvPr>
            <p:ph type="dgm" sz="quarter" idx="26"/>
          </p:nvPr>
        </p:nvSpPr>
        <p:spPr>
          <a:xfrm>
            <a:off x="4769853" y="-14901"/>
            <a:ext cx="7422147" cy="6866768"/>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15" name="Title 1">
            <a:extLst>
              <a:ext uri="{FF2B5EF4-FFF2-40B4-BE49-F238E27FC236}">
                <a16:creationId xmlns:a16="http://schemas.microsoft.com/office/drawing/2014/main" id="{9BD7F6AC-ABAB-6D49-9867-2B9AF532496B}"/>
              </a:ext>
            </a:extLst>
          </p:cNvPr>
          <p:cNvSpPr>
            <a:spLocks noGrp="1"/>
          </p:cNvSpPr>
          <p:nvPr>
            <p:ph type="title" hasCustomPrompt="1"/>
          </p:nvPr>
        </p:nvSpPr>
        <p:spPr>
          <a:xfrm>
            <a:off x="853442" y="365760"/>
            <a:ext cx="3338897" cy="2845715"/>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consectetur</a:t>
            </a:r>
          </a:p>
        </p:txBody>
      </p:sp>
      <p:sp>
        <p:nvSpPr>
          <p:cNvPr id="3" name="Text Placeholder 2">
            <a:extLst>
              <a:ext uri="{FF2B5EF4-FFF2-40B4-BE49-F238E27FC236}">
                <a16:creationId xmlns:a16="http://schemas.microsoft.com/office/drawing/2014/main" id="{C1E16BC9-D1D1-1140-ACF0-73BCC83C5914}"/>
              </a:ext>
            </a:extLst>
          </p:cNvPr>
          <p:cNvSpPr>
            <a:spLocks noGrp="1"/>
          </p:cNvSpPr>
          <p:nvPr>
            <p:ph type="body" sz="quarter" idx="27" hasCustomPrompt="1"/>
          </p:nvPr>
        </p:nvSpPr>
        <p:spPr>
          <a:xfrm>
            <a:off x="5391153" y="3058694"/>
            <a:ext cx="5947409" cy="3371740"/>
          </a:xfrm>
          <a:prstGeom prst="rect">
            <a:avLst/>
          </a:prstGeom>
        </p:spPr>
        <p:txBody>
          <a:bodyPr anchor="b" anchorCtr="0">
            <a:spAutoFit/>
          </a:bodyPr>
          <a:lstStyle>
            <a:lvl1pPr marL="0" indent="0" algn="r">
              <a:lnSpc>
                <a:spcPct val="110000"/>
              </a:lnSpc>
              <a:spcBef>
                <a:spcPts val="0"/>
              </a:spcBef>
              <a:buNone/>
              <a:defRPr sz="6667" b="1">
                <a:solidFill>
                  <a:srgbClr val="4E2883"/>
                </a:solidFill>
                <a:latin typeface="Neue Haas Grotesk Text Pro" panose="020B0504020202020204" pitchFamily="34" charset="0"/>
              </a:defRPr>
            </a:lvl1pPr>
          </a:lstStyle>
          <a:p>
            <a:pPr lvl="0"/>
            <a:r>
              <a:rPr lang="en-US"/>
              <a:t>Lorem ipsum dolor sit amet consectetur</a:t>
            </a:r>
          </a:p>
        </p:txBody>
      </p:sp>
      <p:sp>
        <p:nvSpPr>
          <p:cNvPr id="23" name="Text Placeholder 6">
            <a:extLst>
              <a:ext uri="{FF2B5EF4-FFF2-40B4-BE49-F238E27FC236}">
                <a16:creationId xmlns:a16="http://schemas.microsoft.com/office/drawing/2014/main" id="{E2CE97D9-9528-9544-B724-31061930A125}"/>
              </a:ext>
            </a:extLst>
          </p:cNvPr>
          <p:cNvSpPr>
            <a:spLocks noGrp="1"/>
          </p:cNvSpPr>
          <p:nvPr>
            <p:ph type="body" sz="quarter" idx="33" hasCustomPrompt="1"/>
          </p:nvPr>
        </p:nvSpPr>
        <p:spPr>
          <a:xfrm>
            <a:off x="851972" y="3396322"/>
            <a:ext cx="3338897"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26" name="Slide Number Placeholder 5">
            <a:extLst>
              <a:ext uri="{FF2B5EF4-FFF2-40B4-BE49-F238E27FC236}">
                <a16:creationId xmlns:a16="http://schemas.microsoft.com/office/drawing/2014/main" id="{FA353816-D034-4044-99E6-CD97FB225A2C}"/>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27" name="Straight Connector 26">
            <a:extLst>
              <a:ext uri="{FF2B5EF4-FFF2-40B4-BE49-F238E27FC236}">
                <a16:creationId xmlns:a16="http://schemas.microsoft.com/office/drawing/2014/main" id="{7FDD62BE-B25E-DD47-9084-14932C0026B0}"/>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9" name="Content Placeholder 3">
            <a:extLst>
              <a:ext uri="{FF2B5EF4-FFF2-40B4-BE49-F238E27FC236}">
                <a16:creationId xmlns:a16="http://schemas.microsoft.com/office/drawing/2014/main" id="{89213B4D-0565-0AFF-8B66-C898E6AE7BAF}"/>
              </a:ext>
            </a:extLst>
          </p:cNvPr>
          <p:cNvSpPr>
            <a:spLocks noGrp="1"/>
          </p:cNvSpPr>
          <p:nvPr>
            <p:ph sz="quarter" idx="15" hasCustomPrompt="1"/>
          </p:nvPr>
        </p:nvSpPr>
        <p:spPr>
          <a:xfrm>
            <a:off x="851972" y="6539808"/>
            <a:ext cx="3338897"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1051602520"/>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CONTENT + Statement - Bo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1E16BC9-D1D1-1140-ACF0-73BCC83C5914}"/>
              </a:ext>
            </a:extLst>
          </p:cNvPr>
          <p:cNvSpPr>
            <a:spLocks noGrp="1"/>
          </p:cNvSpPr>
          <p:nvPr>
            <p:ph type="body" sz="quarter" idx="27" hasCustomPrompt="1"/>
          </p:nvPr>
        </p:nvSpPr>
        <p:spPr>
          <a:xfrm>
            <a:off x="853441" y="365762"/>
            <a:ext cx="10485120" cy="5574604"/>
          </a:xfrm>
          <a:prstGeom prst="rect">
            <a:avLst/>
          </a:prstGeom>
        </p:spPr>
        <p:txBody>
          <a:bodyPr anchor="t" anchorCtr="0">
            <a:spAutoFit/>
          </a:bodyPr>
          <a:lstStyle>
            <a:lvl1pPr marL="0" indent="0" algn="l">
              <a:lnSpc>
                <a:spcPct val="110000"/>
              </a:lnSpc>
              <a:spcBef>
                <a:spcPts val="0"/>
              </a:spcBef>
              <a:buNone/>
              <a:defRPr sz="6667" b="1">
                <a:solidFill>
                  <a:srgbClr val="4E2883"/>
                </a:solidFill>
                <a:latin typeface="Neue Haas Grotesk Text Pro" panose="020B0504020202020204" pitchFamily="34" charset="0"/>
              </a:defRPr>
            </a:lvl1pPr>
          </a:lstStyle>
          <a:p>
            <a:pPr lvl="0"/>
            <a:r>
              <a:rPr lang="en-US"/>
              <a:t>Lorem ipsum dolor </a:t>
            </a:r>
            <a:br>
              <a:rPr lang="en-US"/>
            </a:br>
            <a:r>
              <a:rPr lang="en-US"/>
              <a:t>sit amet consectetur adipiscing elit. Sed </a:t>
            </a:r>
            <a:br>
              <a:rPr lang="en-US"/>
            </a:br>
            <a:r>
              <a:rPr lang="en-US"/>
              <a:t>do eiusmod tempor incididunt ut labore et. </a:t>
            </a:r>
          </a:p>
        </p:txBody>
      </p:sp>
      <p:sp>
        <p:nvSpPr>
          <p:cNvPr id="4" name="Content Placeholder 3">
            <a:extLst>
              <a:ext uri="{FF2B5EF4-FFF2-40B4-BE49-F238E27FC236}">
                <a16:creationId xmlns:a16="http://schemas.microsoft.com/office/drawing/2014/main" id="{A57341F2-BB83-A82C-F366-638DD083C8B2}"/>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13708752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 Header + 2 Column + Subheader">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88F1C048-8A4E-7199-B087-6E3C2AC95D71}"/>
              </a:ext>
            </a:extLst>
          </p:cNvPr>
          <p:cNvSpPr>
            <a:spLocks noGrp="1"/>
          </p:cNvSpPr>
          <p:nvPr>
            <p:ph sz="quarter" idx="14"/>
          </p:nvPr>
        </p:nvSpPr>
        <p:spPr>
          <a:xfrm>
            <a:off x="853018" y="3042656"/>
            <a:ext cx="4774727" cy="18939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1"/>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consectetur adipiscing elit, sed do eiusmod</a:t>
            </a: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853442" y="2054358"/>
            <a:ext cx="4765149"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adipiscing elit</a:t>
            </a:r>
          </a:p>
        </p:txBody>
      </p:sp>
      <p:sp>
        <p:nvSpPr>
          <p:cNvPr id="25" name="Text Placeholder 4">
            <a:extLst>
              <a:ext uri="{FF2B5EF4-FFF2-40B4-BE49-F238E27FC236}">
                <a16:creationId xmlns:a16="http://schemas.microsoft.com/office/drawing/2014/main" id="{B6DB2551-7850-CB42-8AA7-102C9D1C7B0F}"/>
              </a:ext>
            </a:extLst>
          </p:cNvPr>
          <p:cNvSpPr>
            <a:spLocks noGrp="1"/>
          </p:cNvSpPr>
          <p:nvPr>
            <p:ph type="body" sz="quarter" idx="22" hasCustomPrompt="1"/>
          </p:nvPr>
        </p:nvSpPr>
        <p:spPr>
          <a:xfrm>
            <a:off x="6949018" y="2054358"/>
            <a:ext cx="4765149"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endParaRPr lang="en-US"/>
          </a:p>
        </p:txBody>
      </p:sp>
      <p:sp>
        <p:nvSpPr>
          <p:cNvPr id="9" name="Content Placeholder 2">
            <a:extLst>
              <a:ext uri="{FF2B5EF4-FFF2-40B4-BE49-F238E27FC236}">
                <a16:creationId xmlns:a16="http://schemas.microsoft.com/office/drawing/2014/main" id="{4FDFACAD-9C5C-9F7E-53E8-B398BBF6AC26}"/>
              </a:ext>
            </a:extLst>
          </p:cNvPr>
          <p:cNvSpPr>
            <a:spLocks noGrp="1"/>
          </p:cNvSpPr>
          <p:nvPr>
            <p:ph sz="quarter" idx="23"/>
          </p:nvPr>
        </p:nvSpPr>
        <p:spPr>
          <a:xfrm>
            <a:off x="6949018" y="3042656"/>
            <a:ext cx="4774727" cy="18939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3">
            <a:extLst>
              <a:ext uri="{FF2B5EF4-FFF2-40B4-BE49-F238E27FC236}">
                <a16:creationId xmlns:a16="http://schemas.microsoft.com/office/drawing/2014/main" id="{898A6D6D-0C64-F05E-3C8D-9491CE08280A}"/>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628413031"/>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BLANK + Disclosure + Page">
    <p:spTree>
      <p:nvGrpSpPr>
        <p:cNvPr id="1" name=""/>
        <p:cNvGrpSpPr/>
        <p:nvPr/>
      </p:nvGrpSpPr>
      <p:grpSpPr>
        <a:xfrm>
          <a:off x="0" y="0"/>
          <a:ext cx="0" cy="0"/>
          <a:chOff x="0" y="0"/>
          <a:chExt cx="0" cy="0"/>
        </a:xfrm>
      </p:grpSpPr>
      <p:sp>
        <p:nvSpPr>
          <p:cNvPr id="3" name="Content Placeholder 3">
            <a:extLst>
              <a:ext uri="{FF2B5EF4-FFF2-40B4-BE49-F238E27FC236}">
                <a16:creationId xmlns:a16="http://schemas.microsoft.com/office/drawing/2014/main" id="{4442E58A-0581-3646-09F2-4C15AB720518}"/>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2367008134"/>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userDrawn="1">
  <p:cSld name="Content - with image">
    <p:spTree>
      <p:nvGrpSpPr>
        <p:cNvPr id="1" name=""/>
        <p:cNvGrpSpPr/>
        <p:nvPr/>
      </p:nvGrpSpPr>
      <p:grpSpPr>
        <a:xfrm>
          <a:off x="0" y="0"/>
          <a:ext cx="0" cy="0"/>
          <a:chOff x="0" y="0"/>
          <a:chExt cx="0" cy="0"/>
        </a:xfrm>
      </p:grpSpPr>
      <p:sp>
        <p:nvSpPr>
          <p:cNvPr id="23" name="Picture Placeholder 2">
            <a:extLst>
              <a:ext uri="{FF2B5EF4-FFF2-40B4-BE49-F238E27FC236}">
                <a16:creationId xmlns:a16="http://schemas.microsoft.com/office/drawing/2014/main" id="{D9C3896E-A4C9-D247-B691-C14EDDAD9EBA}"/>
              </a:ext>
            </a:extLst>
          </p:cNvPr>
          <p:cNvSpPr>
            <a:spLocks noGrp="1"/>
          </p:cNvSpPr>
          <p:nvPr>
            <p:ph type="pic" idx="16" hasCustomPrompt="1"/>
          </p:nvPr>
        </p:nvSpPr>
        <p:spPr>
          <a:xfrm>
            <a:off x="6715812" y="-4"/>
            <a:ext cx="5463251" cy="685799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HaasGroteskText Pro" panose="020B0504020202020204" pitchFamily="34" charset="77"/>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0"/>
            <a:ext cx="5247652"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HaasGroteskText Pro" panose="020B0504020202020204" pitchFamily="34" charset="77"/>
              </a:defRPr>
            </a:lvl1pPr>
          </a:lstStyle>
          <a:p>
            <a:pPr>
              <a:lnSpc>
                <a:spcPct val="110000"/>
              </a:lnSpc>
            </a:pPr>
            <a:r>
              <a:rPr lang="en-US" sz="4267">
                <a:latin typeface="Neue Haas Grotesk Text Pro" panose="020B0504020202020204" pitchFamily="34" charset="77"/>
              </a:rPr>
              <a:t>Lorem ipsum dolor sit amet sed do</a:t>
            </a:r>
          </a:p>
        </p:txBody>
      </p:sp>
      <p:sp>
        <p:nvSpPr>
          <p:cNvPr id="6" name="Content Placeholder 2">
            <a:extLst>
              <a:ext uri="{FF2B5EF4-FFF2-40B4-BE49-F238E27FC236}">
                <a16:creationId xmlns:a16="http://schemas.microsoft.com/office/drawing/2014/main" id="{7F99FE5B-5E9F-BFA8-69AC-7C90660FDB80}"/>
              </a:ext>
            </a:extLst>
          </p:cNvPr>
          <p:cNvSpPr>
            <a:spLocks noGrp="1"/>
          </p:cNvSpPr>
          <p:nvPr>
            <p:ph sz="quarter" idx="14"/>
          </p:nvPr>
        </p:nvSpPr>
        <p:spPr>
          <a:xfrm>
            <a:off x="853018" y="2076452"/>
            <a:ext cx="5253076" cy="1893937"/>
          </a:xfrm>
        </p:spPr>
        <p:txBody>
          <a:bodyPr/>
          <a:lstStyle>
            <a:lvl1pPr>
              <a:defRPr>
                <a:latin typeface="NeueHaasGroteskText Pro" panose="020B0504020202020204" pitchFamily="34" charset="77"/>
              </a:defRPr>
            </a:lvl1pPr>
            <a:lvl2pPr>
              <a:defRPr>
                <a:latin typeface="NeueHaasGroteskText Pro" panose="020B0504020202020204" pitchFamily="34" charset="77"/>
              </a:defRPr>
            </a:lvl2pPr>
            <a:lvl3pPr>
              <a:defRPr>
                <a:latin typeface="NeueHaasGroteskText Pro" panose="020B0504020202020204" pitchFamily="34" charset="77"/>
              </a:defRPr>
            </a:lvl3pPr>
            <a:lvl4pPr>
              <a:defRPr>
                <a:latin typeface="NeueHaasGroteskText Pro" panose="020B0504020202020204" pitchFamily="34" charset="77"/>
              </a:defRPr>
            </a:lvl4pPr>
            <a:lvl5pPr>
              <a:defRPr>
                <a:latin typeface="NeueHaasGroteskText Pro" panose="020B0504020202020204"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3">
            <a:extLst>
              <a:ext uri="{FF2B5EF4-FFF2-40B4-BE49-F238E27FC236}">
                <a16:creationId xmlns:a16="http://schemas.microsoft.com/office/drawing/2014/main" id="{04437CF8-11BC-8851-994F-54070E9CB0DF}"/>
              </a:ext>
            </a:extLst>
          </p:cNvPr>
          <p:cNvSpPr>
            <a:spLocks noGrp="1"/>
          </p:cNvSpPr>
          <p:nvPr>
            <p:ph sz="quarter" idx="15" hasCustomPrompt="1"/>
          </p:nvPr>
        </p:nvSpPr>
        <p:spPr>
          <a:xfrm>
            <a:off x="853018" y="6531734"/>
            <a:ext cx="5242983" cy="147156"/>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085669867"/>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CONTENT + Header">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7F7BA6-4835-5834-A377-742A62C8DB29}"/>
              </a:ext>
            </a:extLst>
          </p:cNvPr>
          <p:cNvSpPr>
            <a:spLocks noGrp="1"/>
          </p:cNvSpPr>
          <p:nvPr>
            <p:ph sz="quarter" idx="14"/>
          </p:nvPr>
        </p:nvSpPr>
        <p:spPr>
          <a:xfrm>
            <a:off x="853018" y="2076451"/>
            <a:ext cx="10837333" cy="18939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1"/>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 name="Content Placeholder 3">
            <a:extLst>
              <a:ext uri="{FF2B5EF4-FFF2-40B4-BE49-F238E27FC236}">
                <a16:creationId xmlns:a16="http://schemas.microsoft.com/office/drawing/2014/main" id="{CE6A8F52-6A0C-CDD7-9D1F-457E06AD4D22}"/>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4196239841"/>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CONTENT + Header + Subheader">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1"/>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863958" y="2019978"/>
            <a:ext cx="10826476"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adipiscing elit, sed do eiusmod tempor incididunt ut labore et dolore magna aliqua.</a:t>
            </a:r>
          </a:p>
        </p:txBody>
      </p:sp>
      <p:sp>
        <p:nvSpPr>
          <p:cNvPr id="6" name="Content Placeholder 2">
            <a:extLst>
              <a:ext uri="{FF2B5EF4-FFF2-40B4-BE49-F238E27FC236}">
                <a16:creationId xmlns:a16="http://schemas.microsoft.com/office/drawing/2014/main" id="{200C238D-657E-1835-31EC-EAFF4FE6E367}"/>
              </a:ext>
            </a:extLst>
          </p:cNvPr>
          <p:cNvSpPr>
            <a:spLocks noGrp="1"/>
          </p:cNvSpPr>
          <p:nvPr>
            <p:ph sz="quarter" idx="14"/>
          </p:nvPr>
        </p:nvSpPr>
        <p:spPr>
          <a:xfrm>
            <a:off x="853018" y="3075568"/>
            <a:ext cx="10837333" cy="18939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41C53E1D-1CBD-09FE-A9DB-728502737268}"/>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1206054573"/>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CONTENT + Header + 2 Column + Subheader">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88F1C048-8A4E-7199-B087-6E3C2AC95D71}"/>
              </a:ext>
            </a:extLst>
          </p:cNvPr>
          <p:cNvSpPr>
            <a:spLocks noGrp="1"/>
          </p:cNvSpPr>
          <p:nvPr>
            <p:ph sz="quarter" idx="14"/>
          </p:nvPr>
        </p:nvSpPr>
        <p:spPr>
          <a:xfrm>
            <a:off x="853018" y="3042656"/>
            <a:ext cx="4774727" cy="18939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1"/>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consectetur adipiscing elit, sed do eiusmod</a:t>
            </a: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853442" y="2054358"/>
            <a:ext cx="4765149"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adipiscing elit</a:t>
            </a:r>
          </a:p>
        </p:txBody>
      </p:sp>
      <p:sp>
        <p:nvSpPr>
          <p:cNvPr id="25" name="Text Placeholder 4">
            <a:extLst>
              <a:ext uri="{FF2B5EF4-FFF2-40B4-BE49-F238E27FC236}">
                <a16:creationId xmlns:a16="http://schemas.microsoft.com/office/drawing/2014/main" id="{B6DB2551-7850-CB42-8AA7-102C9D1C7B0F}"/>
              </a:ext>
            </a:extLst>
          </p:cNvPr>
          <p:cNvSpPr>
            <a:spLocks noGrp="1"/>
          </p:cNvSpPr>
          <p:nvPr>
            <p:ph type="body" sz="quarter" idx="22" hasCustomPrompt="1"/>
          </p:nvPr>
        </p:nvSpPr>
        <p:spPr>
          <a:xfrm>
            <a:off x="6949018" y="2054358"/>
            <a:ext cx="4765149"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endParaRPr lang="en-US"/>
          </a:p>
        </p:txBody>
      </p:sp>
      <p:sp>
        <p:nvSpPr>
          <p:cNvPr id="9" name="Content Placeholder 2">
            <a:extLst>
              <a:ext uri="{FF2B5EF4-FFF2-40B4-BE49-F238E27FC236}">
                <a16:creationId xmlns:a16="http://schemas.microsoft.com/office/drawing/2014/main" id="{4FDFACAD-9C5C-9F7E-53E8-B398BBF6AC26}"/>
              </a:ext>
            </a:extLst>
          </p:cNvPr>
          <p:cNvSpPr>
            <a:spLocks noGrp="1"/>
          </p:cNvSpPr>
          <p:nvPr>
            <p:ph sz="quarter" idx="23"/>
          </p:nvPr>
        </p:nvSpPr>
        <p:spPr>
          <a:xfrm>
            <a:off x="6949018" y="3042656"/>
            <a:ext cx="4774727" cy="18939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3">
            <a:extLst>
              <a:ext uri="{FF2B5EF4-FFF2-40B4-BE49-F238E27FC236}">
                <a16:creationId xmlns:a16="http://schemas.microsoft.com/office/drawing/2014/main" id="{898A6D6D-0C64-F05E-3C8D-9491CE08280A}"/>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2425311093"/>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CONTENT + Header + Subheader + Image (V)">
    <p:spTree>
      <p:nvGrpSpPr>
        <p:cNvPr id="1" name=""/>
        <p:cNvGrpSpPr/>
        <p:nvPr/>
      </p:nvGrpSpPr>
      <p:grpSpPr>
        <a:xfrm>
          <a:off x="0" y="0"/>
          <a:ext cx="0" cy="0"/>
          <a:chOff x="0" y="0"/>
          <a:chExt cx="0" cy="0"/>
        </a:xfrm>
      </p:grpSpPr>
      <p:sp>
        <p:nvSpPr>
          <p:cNvPr id="23" name="Picture Placeholder 2">
            <a:extLst>
              <a:ext uri="{FF2B5EF4-FFF2-40B4-BE49-F238E27FC236}">
                <a16:creationId xmlns:a16="http://schemas.microsoft.com/office/drawing/2014/main" id="{D9C3896E-A4C9-D247-B691-C14EDDAD9EBA}"/>
              </a:ext>
            </a:extLst>
          </p:cNvPr>
          <p:cNvSpPr>
            <a:spLocks noGrp="1"/>
          </p:cNvSpPr>
          <p:nvPr>
            <p:ph type="pic" idx="16" hasCustomPrompt="1"/>
          </p:nvPr>
        </p:nvSpPr>
        <p:spPr>
          <a:xfrm>
            <a:off x="6715812" y="-4"/>
            <a:ext cx="5463251" cy="685799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0"/>
            <a:ext cx="5247652"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sed do</a:t>
            </a:r>
          </a:p>
        </p:txBody>
      </p:sp>
      <p:sp>
        <p:nvSpPr>
          <p:cNvPr id="22" name="Text Placeholder 4">
            <a:extLst>
              <a:ext uri="{FF2B5EF4-FFF2-40B4-BE49-F238E27FC236}">
                <a16:creationId xmlns:a16="http://schemas.microsoft.com/office/drawing/2014/main" id="{1593AD38-AA1C-9745-9711-2C713309E544}"/>
              </a:ext>
            </a:extLst>
          </p:cNvPr>
          <p:cNvSpPr>
            <a:spLocks noGrp="1"/>
          </p:cNvSpPr>
          <p:nvPr>
            <p:ph type="body" sz="quarter" idx="12" hasCustomPrompt="1"/>
          </p:nvPr>
        </p:nvSpPr>
        <p:spPr>
          <a:xfrm>
            <a:off x="863959" y="2019978"/>
            <a:ext cx="5242560" cy="802357"/>
          </a:xfrm>
          <a:prstGeom prst="rect">
            <a:avLst/>
          </a:prstGeom>
        </p:spPr>
        <p:txBody>
          <a:bodyPr wrap="square"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a:t>
            </a:r>
          </a:p>
        </p:txBody>
      </p:sp>
      <p:sp>
        <p:nvSpPr>
          <p:cNvPr id="7" name="Content Placeholder 2">
            <a:extLst>
              <a:ext uri="{FF2B5EF4-FFF2-40B4-BE49-F238E27FC236}">
                <a16:creationId xmlns:a16="http://schemas.microsoft.com/office/drawing/2014/main" id="{A977620A-0734-A034-8F2A-2D7550B4EFE0}"/>
              </a:ext>
            </a:extLst>
          </p:cNvPr>
          <p:cNvSpPr>
            <a:spLocks noGrp="1"/>
          </p:cNvSpPr>
          <p:nvPr>
            <p:ph sz="quarter" idx="14"/>
          </p:nvPr>
        </p:nvSpPr>
        <p:spPr>
          <a:xfrm>
            <a:off x="853018" y="3075569"/>
            <a:ext cx="5253076" cy="18939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3">
            <a:extLst>
              <a:ext uri="{FF2B5EF4-FFF2-40B4-BE49-F238E27FC236}">
                <a16:creationId xmlns:a16="http://schemas.microsoft.com/office/drawing/2014/main" id="{5D543723-1849-7980-BA38-71C061C0AA8F}"/>
              </a:ext>
            </a:extLst>
          </p:cNvPr>
          <p:cNvSpPr>
            <a:spLocks noGrp="1"/>
          </p:cNvSpPr>
          <p:nvPr>
            <p:ph sz="quarter" idx="15" hasCustomPrompt="1"/>
          </p:nvPr>
        </p:nvSpPr>
        <p:spPr>
          <a:xfrm>
            <a:off x="853018" y="6531734"/>
            <a:ext cx="5253076"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1514960531"/>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CONTENT + Header + Subheader + Image (H)">
    <p:spTree>
      <p:nvGrpSpPr>
        <p:cNvPr id="1" name=""/>
        <p:cNvGrpSpPr/>
        <p:nvPr/>
      </p:nvGrpSpPr>
      <p:grpSpPr>
        <a:xfrm>
          <a:off x="0" y="0"/>
          <a:ext cx="0" cy="0"/>
          <a:chOff x="0" y="0"/>
          <a:chExt cx="0" cy="0"/>
        </a:xfrm>
      </p:grpSpPr>
      <p:sp>
        <p:nvSpPr>
          <p:cNvPr id="23" name="Picture Placeholder 2">
            <a:extLst>
              <a:ext uri="{FF2B5EF4-FFF2-40B4-BE49-F238E27FC236}">
                <a16:creationId xmlns:a16="http://schemas.microsoft.com/office/drawing/2014/main" id="{D9C3896E-A4C9-D247-B691-C14EDDAD9EBA}"/>
              </a:ext>
            </a:extLst>
          </p:cNvPr>
          <p:cNvSpPr>
            <a:spLocks noGrp="1"/>
          </p:cNvSpPr>
          <p:nvPr>
            <p:ph type="pic" idx="16" hasCustomPrompt="1"/>
          </p:nvPr>
        </p:nvSpPr>
        <p:spPr>
          <a:xfrm>
            <a:off x="0" y="3205078"/>
            <a:ext cx="12179061" cy="365291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1" y="365760"/>
            <a:ext cx="3895768" cy="2123402"/>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consectetur</a:t>
            </a:r>
          </a:p>
        </p:txBody>
      </p:sp>
      <p:sp>
        <p:nvSpPr>
          <p:cNvPr id="22" name="Text Placeholder 6">
            <a:extLst>
              <a:ext uri="{FF2B5EF4-FFF2-40B4-BE49-F238E27FC236}">
                <a16:creationId xmlns:a16="http://schemas.microsoft.com/office/drawing/2014/main" id="{0A6EDAA6-07D9-0E40-8682-39E1BF118BB0}"/>
              </a:ext>
            </a:extLst>
          </p:cNvPr>
          <p:cNvSpPr>
            <a:spLocks noGrp="1"/>
          </p:cNvSpPr>
          <p:nvPr>
            <p:ph type="body" sz="quarter" idx="13" hasCustomPrompt="1"/>
          </p:nvPr>
        </p:nvSpPr>
        <p:spPr>
          <a:xfrm>
            <a:off x="5346518" y="1294465"/>
            <a:ext cx="6402796"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24" name="Text Placeholder 4">
            <a:extLst>
              <a:ext uri="{FF2B5EF4-FFF2-40B4-BE49-F238E27FC236}">
                <a16:creationId xmlns:a16="http://schemas.microsoft.com/office/drawing/2014/main" id="{06E7EA12-088F-8D43-99FF-C55B7B6DF985}"/>
              </a:ext>
            </a:extLst>
          </p:cNvPr>
          <p:cNvSpPr>
            <a:spLocks noGrp="1"/>
          </p:cNvSpPr>
          <p:nvPr>
            <p:ph type="body" sz="quarter" idx="12" hasCustomPrompt="1"/>
          </p:nvPr>
        </p:nvSpPr>
        <p:spPr>
          <a:xfrm>
            <a:off x="5346518" y="361898"/>
            <a:ext cx="6402796" cy="802357"/>
          </a:xfrm>
          <a:prstGeom prst="rect">
            <a:avLst/>
          </a:prstGeom>
        </p:spPr>
        <p:txBody>
          <a:bodyPr wrap="square"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adipiscing elit, sed do</a:t>
            </a:r>
          </a:p>
        </p:txBody>
      </p:sp>
    </p:spTree>
    <p:extLst>
      <p:ext uri="{BB962C8B-B14F-4D97-AF65-F5344CB8AC3E}">
        <p14:creationId xmlns:p14="http://schemas.microsoft.com/office/powerpoint/2010/main" val="2775077063"/>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CONTENT + Header + Numbered Sections">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1"/>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1856327" y="2064603"/>
            <a:ext cx="2038613"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endParaRPr lang="en-US"/>
          </a:p>
        </p:txBody>
      </p:sp>
      <p:sp>
        <p:nvSpPr>
          <p:cNvPr id="22" name="Text Placeholder 4">
            <a:extLst>
              <a:ext uri="{FF2B5EF4-FFF2-40B4-BE49-F238E27FC236}">
                <a16:creationId xmlns:a16="http://schemas.microsoft.com/office/drawing/2014/main" id="{070E8795-C949-6A47-A913-6DE1344F1BE3}"/>
              </a:ext>
            </a:extLst>
          </p:cNvPr>
          <p:cNvSpPr>
            <a:spLocks noGrp="1"/>
          </p:cNvSpPr>
          <p:nvPr>
            <p:ph type="body" sz="quarter" idx="21" hasCustomPrompt="1"/>
          </p:nvPr>
        </p:nvSpPr>
        <p:spPr>
          <a:xfrm>
            <a:off x="853441" y="1876235"/>
            <a:ext cx="548643" cy="1128856"/>
          </a:xfrm>
          <a:prstGeom prst="rect">
            <a:avLst/>
          </a:prstGeom>
        </p:spPr>
        <p:txBody>
          <a:bodyPr>
            <a:spAutoFit/>
          </a:bodyPr>
          <a:lstStyle>
            <a:lvl1pPr marL="0" indent="0">
              <a:lnSpc>
                <a:spcPct val="120000"/>
              </a:lnSpc>
              <a:buNone/>
              <a:defRPr lang="en-US" sz="66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1</a:t>
            </a:r>
          </a:p>
        </p:txBody>
      </p:sp>
      <p:cxnSp>
        <p:nvCxnSpPr>
          <p:cNvPr id="5" name="Straight Connector 4">
            <a:extLst>
              <a:ext uri="{FF2B5EF4-FFF2-40B4-BE49-F238E27FC236}">
                <a16:creationId xmlns:a16="http://schemas.microsoft.com/office/drawing/2014/main" id="{662B80ED-6F7E-E74F-A0F9-472C9A1BBB01}"/>
              </a:ext>
            </a:extLst>
          </p:cNvPr>
          <p:cNvCxnSpPr>
            <a:cxnSpLocks/>
          </p:cNvCxnSpPr>
          <p:nvPr userDrawn="1"/>
        </p:nvCxnSpPr>
        <p:spPr>
          <a:xfrm>
            <a:off x="1531087" y="2133869"/>
            <a:ext cx="0" cy="3877072"/>
          </a:xfrm>
          <a:prstGeom prst="line">
            <a:avLst/>
          </a:prstGeom>
          <a:ln>
            <a:solidFill>
              <a:schemeClr val="bg2">
                <a:lumMod val="90000"/>
              </a:schemeClr>
            </a:solidFill>
          </a:ln>
          <a:effectLst/>
        </p:spPr>
        <p:style>
          <a:lnRef idx="2">
            <a:schemeClr val="accent1"/>
          </a:lnRef>
          <a:fillRef idx="0">
            <a:schemeClr val="accent1"/>
          </a:fillRef>
          <a:effectRef idx="1">
            <a:schemeClr val="accent1"/>
          </a:effectRef>
          <a:fontRef idx="minor">
            <a:schemeClr val="tx1"/>
          </a:fontRef>
        </p:style>
      </p:cxnSp>
      <p:sp>
        <p:nvSpPr>
          <p:cNvPr id="52" name="Text Placeholder 4">
            <a:extLst>
              <a:ext uri="{FF2B5EF4-FFF2-40B4-BE49-F238E27FC236}">
                <a16:creationId xmlns:a16="http://schemas.microsoft.com/office/drawing/2014/main" id="{B62CD6E9-C7AE-924D-B241-9F40064481B4}"/>
              </a:ext>
            </a:extLst>
          </p:cNvPr>
          <p:cNvSpPr>
            <a:spLocks noGrp="1"/>
          </p:cNvSpPr>
          <p:nvPr>
            <p:ph type="body" sz="quarter" idx="23" hasCustomPrompt="1"/>
          </p:nvPr>
        </p:nvSpPr>
        <p:spPr>
          <a:xfrm>
            <a:off x="5740756" y="2064603"/>
            <a:ext cx="2038613"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a:t>
            </a:r>
          </a:p>
        </p:txBody>
      </p:sp>
      <p:sp>
        <p:nvSpPr>
          <p:cNvPr id="53" name="Text Placeholder 4">
            <a:extLst>
              <a:ext uri="{FF2B5EF4-FFF2-40B4-BE49-F238E27FC236}">
                <a16:creationId xmlns:a16="http://schemas.microsoft.com/office/drawing/2014/main" id="{1CCF56B5-638B-A24A-B6B7-3A36575E7109}"/>
              </a:ext>
            </a:extLst>
          </p:cNvPr>
          <p:cNvSpPr>
            <a:spLocks noGrp="1"/>
          </p:cNvSpPr>
          <p:nvPr>
            <p:ph type="body" sz="quarter" idx="24" hasCustomPrompt="1"/>
          </p:nvPr>
        </p:nvSpPr>
        <p:spPr>
          <a:xfrm>
            <a:off x="4737869" y="1876235"/>
            <a:ext cx="548643" cy="990724"/>
          </a:xfrm>
          <a:prstGeom prst="rect">
            <a:avLst/>
          </a:prstGeom>
        </p:spPr>
        <p:txBody>
          <a:bodyPr>
            <a:noAutofit/>
          </a:bodyPr>
          <a:lstStyle>
            <a:lvl1pPr marL="0" indent="0">
              <a:lnSpc>
                <a:spcPct val="120000"/>
              </a:lnSpc>
              <a:buNone/>
              <a:defRPr lang="en-US" sz="66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a:t>
            </a:r>
          </a:p>
        </p:txBody>
      </p:sp>
      <p:cxnSp>
        <p:nvCxnSpPr>
          <p:cNvPr id="54" name="Straight Connector 53">
            <a:extLst>
              <a:ext uri="{FF2B5EF4-FFF2-40B4-BE49-F238E27FC236}">
                <a16:creationId xmlns:a16="http://schemas.microsoft.com/office/drawing/2014/main" id="{FAA7FC4C-CE6B-834F-884B-31A04D184EBA}"/>
              </a:ext>
            </a:extLst>
          </p:cNvPr>
          <p:cNvCxnSpPr>
            <a:cxnSpLocks/>
          </p:cNvCxnSpPr>
          <p:nvPr userDrawn="1"/>
        </p:nvCxnSpPr>
        <p:spPr>
          <a:xfrm>
            <a:off x="5415516" y="2133869"/>
            <a:ext cx="0" cy="3877072"/>
          </a:xfrm>
          <a:prstGeom prst="line">
            <a:avLst/>
          </a:prstGeom>
          <a:ln>
            <a:solidFill>
              <a:schemeClr val="bg2">
                <a:lumMod val="90000"/>
              </a:schemeClr>
            </a:solidFill>
          </a:ln>
          <a:effectLst/>
        </p:spPr>
        <p:style>
          <a:lnRef idx="2">
            <a:schemeClr val="accent1"/>
          </a:lnRef>
          <a:fillRef idx="0">
            <a:schemeClr val="accent1"/>
          </a:fillRef>
          <a:effectRef idx="1">
            <a:schemeClr val="accent1"/>
          </a:effectRef>
          <a:fontRef idx="minor">
            <a:schemeClr val="tx1"/>
          </a:fontRef>
        </p:style>
      </p:cxnSp>
      <p:sp>
        <p:nvSpPr>
          <p:cNvPr id="56" name="Text Placeholder 4">
            <a:extLst>
              <a:ext uri="{FF2B5EF4-FFF2-40B4-BE49-F238E27FC236}">
                <a16:creationId xmlns:a16="http://schemas.microsoft.com/office/drawing/2014/main" id="{923E018C-87ED-5B44-8217-D5D662BDCF39}"/>
              </a:ext>
            </a:extLst>
          </p:cNvPr>
          <p:cNvSpPr>
            <a:spLocks noGrp="1"/>
          </p:cNvSpPr>
          <p:nvPr>
            <p:ph type="body" sz="quarter" idx="26" hasCustomPrompt="1"/>
          </p:nvPr>
        </p:nvSpPr>
        <p:spPr>
          <a:xfrm>
            <a:off x="9582652" y="2064603"/>
            <a:ext cx="2038613"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endParaRPr lang="en-US"/>
          </a:p>
        </p:txBody>
      </p:sp>
      <p:sp>
        <p:nvSpPr>
          <p:cNvPr id="57" name="Text Placeholder 4">
            <a:extLst>
              <a:ext uri="{FF2B5EF4-FFF2-40B4-BE49-F238E27FC236}">
                <a16:creationId xmlns:a16="http://schemas.microsoft.com/office/drawing/2014/main" id="{374E3B49-F7C2-8B4E-B9BE-00D14BBB2493}"/>
              </a:ext>
            </a:extLst>
          </p:cNvPr>
          <p:cNvSpPr>
            <a:spLocks noGrp="1"/>
          </p:cNvSpPr>
          <p:nvPr>
            <p:ph type="body" sz="quarter" idx="27" hasCustomPrompt="1"/>
          </p:nvPr>
        </p:nvSpPr>
        <p:spPr>
          <a:xfrm>
            <a:off x="8579765" y="1876235"/>
            <a:ext cx="548643" cy="1128856"/>
          </a:xfrm>
          <a:prstGeom prst="rect">
            <a:avLst/>
          </a:prstGeom>
        </p:spPr>
        <p:txBody>
          <a:bodyPr>
            <a:spAutoFit/>
          </a:bodyPr>
          <a:lstStyle>
            <a:lvl1pPr marL="0" indent="0">
              <a:lnSpc>
                <a:spcPct val="120000"/>
              </a:lnSpc>
              <a:buNone/>
              <a:defRPr lang="en-US" sz="66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3</a:t>
            </a:r>
          </a:p>
        </p:txBody>
      </p:sp>
      <p:cxnSp>
        <p:nvCxnSpPr>
          <p:cNvPr id="58" name="Straight Connector 57">
            <a:extLst>
              <a:ext uri="{FF2B5EF4-FFF2-40B4-BE49-F238E27FC236}">
                <a16:creationId xmlns:a16="http://schemas.microsoft.com/office/drawing/2014/main" id="{B1F0EAA4-8009-6F4C-9B90-5FB2CA7A403B}"/>
              </a:ext>
            </a:extLst>
          </p:cNvPr>
          <p:cNvCxnSpPr>
            <a:cxnSpLocks/>
          </p:cNvCxnSpPr>
          <p:nvPr userDrawn="1"/>
        </p:nvCxnSpPr>
        <p:spPr>
          <a:xfrm>
            <a:off x="9257412" y="2133869"/>
            <a:ext cx="0" cy="3877072"/>
          </a:xfrm>
          <a:prstGeom prst="line">
            <a:avLst/>
          </a:prstGeom>
          <a:ln>
            <a:solidFill>
              <a:schemeClr val="bg2">
                <a:lumMod val="90000"/>
              </a:schemeClr>
            </a:solidFill>
          </a:ln>
          <a:effectLst/>
        </p:spPr>
        <p:style>
          <a:lnRef idx="2">
            <a:schemeClr val="accent1"/>
          </a:lnRef>
          <a:fillRef idx="0">
            <a:schemeClr val="accent1"/>
          </a:fillRef>
          <a:effectRef idx="1">
            <a:schemeClr val="accent1"/>
          </a:effectRef>
          <a:fontRef idx="minor">
            <a:schemeClr val="tx1"/>
          </a:fontRef>
        </p:style>
      </p:cxnSp>
      <p:sp>
        <p:nvSpPr>
          <p:cNvPr id="28" name="Text Placeholder 6">
            <a:extLst>
              <a:ext uri="{FF2B5EF4-FFF2-40B4-BE49-F238E27FC236}">
                <a16:creationId xmlns:a16="http://schemas.microsoft.com/office/drawing/2014/main" id="{CA48554F-2EB7-BC4C-A288-344A5BF6E29C}"/>
              </a:ext>
            </a:extLst>
          </p:cNvPr>
          <p:cNvSpPr>
            <a:spLocks noGrp="1"/>
          </p:cNvSpPr>
          <p:nvPr>
            <p:ph type="body" sz="quarter" idx="13" hasCustomPrompt="1"/>
          </p:nvPr>
        </p:nvSpPr>
        <p:spPr>
          <a:xfrm>
            <a:off x="1845812" y="3029756"/>
            <a:ext cx="2038613"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30" name="Text Placeholder 6">
            <a:extLst>
              <a:ext uri="{FF2B5EF4-FFF2-40B4-BE49-F238E27FC236}">
                <a16:creationId xmlns:a16="http://schemas.microsoft.com/office/drawing/2014/main" id="{289F5F9E-6D0C-3F42-9471-DBF3186CDB2C}"/>
              </a:ext>
            </a:extLst>
          </p:cNvPr>
          <p:cNvSpPr>
            <a:spLocks noGrp="1"/>
          </p:cNvSpPr>
          <p:nvPr>
            <p:ph type="body" sz="quarter" idx="28" hasCustomPrompt="1"/>
          </p:nvPr>
        </p:nvSpPr>
        <p:spPr>
          <a:xfrm>
            <a:off x="5740756" y="3029756"/>
            <a:ext cx="2038613"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34" name="Text Placeholder 6">
            <a:extLst>
              <a:ext uri="{FF2B5EF4-FFF2-40B4-BE49-F238E27FC236}">
                <a16:creationId xmlns:a16="http://schemas.microsoft.com/office/drawing/2014/main" id="{5EC931E8-5599-D94B-A9AF-31662BC51149}"/>
              </a:ext>
            </a:extLst>
          </p:cNvPr>
          <p:cNvSpPr>
            <a:spLocks noGrp="1"/>
          </p:cNvSpPr>
          <p:nvPr>
            <p:ph type="body" sz="quarter" idx="29" hasCustomPrompt="1"/>
          </p:nvPr>
        </p:nvSpPr>
        <p:spPr>
          <a:xfrm>
            <a:off x="9582652" y="3029756"/>
            <a:ext cx="2038613"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16" name="Content Placeholder 3">
            <a:extLst>
              <a:ext uri="{FF2B5EF4-FFF2-40B4-BE49-F238E27FC236}">
                <a16:creationId xmlns:a16="http://schemas.microsoft.com/office/drawing/2014/main" id="{37335180-64D0-C63D-4682-0E6527349CD5}"/>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2977657669"/>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CONTENT + Header + Subheader + Gray Sidebar">
    <p:spTree>
      <p:nvGrpSpPr>
        <p:cNvPr id="1" name=""/>
        <p:cNvGrpSpPr/>
        <p:nvPr/>
      </p:nvGrpSpPr>
      <p:grpSpPr>
        <a:xfrm>
          <a:off x="0" y="0"/>
          <a:ext cx="0" cy="0"/>
          <a:chOff x="0" y="0"/>
          <a:chExt cx="0" cy="0"/>
        </a:xfrm>
      </p:grpSpPr>
      <p:sp>
        <p:nvSpPr>
          <p:cNvPr id="25" name="SmartArt Placeholder 2">
            <a:extLst>
              <a:ext uri="{FF2B5EF4-FFF2-40B4-BE49-F238E27FC236}">
                <a16:creationId xmlns:a16="http://schemas.microsoft.com/office/drawing/2014/main" id="{688D0931-7683-1D40-89BD-3EC58788A27B}"/>
              </a:ext>
            </a:extLst>
          </p:cNvPr>
          <p:cNvSpPr>
            <a:spLocks noGrp="1"/>
          </p:cNvSpPr>
          <p:nvPr>
            <p:ph type="dgm" sz="quarter" idx="30"/>
          </p:nvPr>
        </p:nvSpPr>
        <p:spPr>
          <a:xfrm>
            <a:off x="5015061" y="-4315"/>
            <a:ext cx="7175471" cy="6866768"/>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1" y="365760"/>
            <a:ext cx="3495040" cy="2123402"/>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a:t>Lorem ipsum dolor sit consectetur</a:t>
            </a:r>
            <a:endParaRPr lang="en-US" sz="4267">
              <a:latin typeface="Neue Haas Grotesk Text Pro" panose="020B0504020202020204" pitchFamily="34" charset="77"/>
            </a:endParaRP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853440" y="2771402"/>
            <a:ext cx="3495040" cy="1220933"/>
          </a:xfrm>
          <a:prstGeom prst="rect">
            <a:avLst/>
          </a:prstGeom>
        </p:spPr>
        <p:txBody>
          <a:bodyPr>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adipiscing elit.</a:t>
            </a:r>
          </a:p>
        </p:txBody>
      </p:sp>
      <p:sp>
        <p:nvSpPr>
          <p:cNvPr id="24" name="Text Placeholder 2">
            <a:extLst>
              <a:ext uri="{FF2B5EF4-FFF2-40B4-BE49-F238E27FC236}">
                <a16:creationId xmlns:a16="http://schemas.microsoft.com/office/drawing/2014/main" id="{6D747BC7-5DB7-6342-83EC-8D17160317FD}"/>
              </a:ext>
            </a:extLst>
          </p:cNvPr>
          <p:cNvSpPr>
            <a:spLocks noGrp="1"/>
          </p:cNvSpPr>
          <p:nvPr>
            <p:ph type="body" sz="quarter" idx="16" hasCustomPrompt="1"/>
          </p:nvPr>
        </p:nvSpPr>
        <p:spPr>
          <a:xfrm>
            <a:off x="5630680" y="469855"/>
            <a:ext cx="1649059"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01</a:t>
            </a:r>
          </a:p>
        </p:txBody>
      </p:sp>
      <p:sp>
        <p:nvSpPr>
          <p:cNvPr id="26" name="Text Placeholder 2">
            <a:extLst>
              <a:ext uri="{FF2B5EF4-FFF2-40B4-BE49-F238E27FC236}">
                <a16:creationId xmlns:a16="http://schemas.microsoft.com/office/drawing/2014/main" id="{12D2583D-0E33-8846-9207-0755E4202478}"/>
              </a:ext>
            </a:extLst>
          </p:cNvPr>
          <p:cNvSpPr>
            <a:spLocks noGrp="1"/>
          </p:cNvSpPr>
          <p:nvPr>
            <p:ph type="body" sz="quarter" idx="22" hasCustomPrompt="1"/>
          </p:nvPr>
        </p:nvSpPr>
        <p:spPr>
          <a:xfrm>
            <a:off x="5630680" y="2515401"/>
            <a:ext cx="1649059"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02</a:t>
            </a:r>
          </a:p>
        </p:txBody>
      </p:sp>
      <p:sp>
        <p:nvSpPr>
          <p:cNvPr id="28" name="Text Placeholder 2">
            <a:extLst>
              <a:ext uri="{FF2B5EF4-FFF2-40B4-BE49-F238E27FC236}">
                <a16:creationId xmlns:a16="http://schemas.microsoft.com/office/drawing/2014/main" id="{7DAA48E0-D65A-9F43-893D-F3C842E166A2}"/>
              </a:ext>
            </a:extLst>
          </p:cNvPr>
          <p:cNvSpPr>
            <a:spLocks noGrp="1"/>
          </p:cNvSpPr>
          <p:nvPr>
            <p:ph type="body" sz="quarter" idx="24" hasCustomPrompt="1"/>
          </p:nvPr>
        </p:nvSpPr>
        <p:spPr>
          <a:xfrm>
            <a:off x="5630680" y="4560948"/>
            <a:ext cx="1649059"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03</a:t>
            </a:r>
          </a:p>
        </p:txBody>
      </p:sp>
      <p:sp>
        <p:nvSpPr>
          <p:cNvPr id="23" name="Text Placeholder 6">
            <a:extLst>
              <a:ext uri="{FF2B5EF4-FFF2-40B4-BE49-F238E27FC236}">
                <a16:creationId xmlns:a16="http://schemas.microsoft.com/office/drawing/2014/main" id="{3FC88FAA-1193-064B-8429-0F3F48582F61}"/>
              </a:ext>
            </a:extLst>
          </p:cNvPr>
          <p:cNvSpPr>
            <a:spLocks noGrp="1"/>
          </p:cNvSpPr>
          <p:nvPr>
            <p:ph type="body" sz="quarter" idx="13" hasCustomPrompt="1"/>
          </p:nvPr>
        </p:nvSpPr>
        <p:spPr>
          <a:xfrm>
            <a:off x="5630677" y="826859"/>
            <a:ext cx="6059756" cy="1250303"/>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vl4pPr>
          </a:lstStyle>
          <a:p>
            <a:pPr lvl="0"/>
            <a:r>
              <a:rPr lang="en-US"/>
              <a:t>First level</a:t>
            </a:r>
          </a:p>
          <a:p>
            <a:pPr lvl="1"/>
            <a:r>
              <a:rPr lang="en-US"/>
              <a:t>Second level</a:t>
            </a:r>
          </a:p>
          <a:p>
            <a:pPr lvl="2"/>
            <a:r>
              <a:rPr lang="en-US"/>
              <a:t>Third level</a:t>
            </a:r>
          </a:p>
        </p:txBody>
      </p:sp>
      <p:sp>
        <p:nvSpPr>
          <p:cNvPr id="29" name="Text Placeholder 6">
            <a:extLst>
              <a:ext uri="{FF2B5EF4-FFF2-40B4-BE49-F238E27FC236}">
                <a16:creationId xmlns:a16="http://schemas.microsoft.com/office/drawing/2014/main" id="{22785582-A979-AD46-B169-FCB640452F63}"/>
              </a:ext>
            </a:extLst>
          </p:cNvPr>
          <p:cNvSpPr>
            <a:spLocks noGrp="1"/>
          </p:cNvSpPr>
          <p:nvPr>
            <p:ph type="body" sz="quarter" idx="25" hasCustomPrompt="1"/>
          </p:nvPr>
        </p:nvSpPr>
        <p:spPr>
          <a:xfrm>
            <a:off x="5630677" y="2893775"/>
            <a:ext cx="6059756" cy="1250303"/>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vl4pPr>
          </a:lstStyle>
          <a:p>
            <a:pPr lvl="0"/>
            <a:r>
              <a:rPr lang="en-US"/>
              <a:t>First level</a:t>
            </a:r>
          </a:p>
          <a:p>
            <a:pPr lvl="1"/>
            <a:r>
              <a:rPr lang="en-US"/>
              <a:t>Second level</a:t>
            </a:r>
          </a:p>
          <a:p>
            <a:pPr lvl="2"/>
            <a:r>
              <a:rPr lang="en-US"/>
              <a:t>Third level</a:t>
            </a:r>
          </a:p>
        </p:txBody>
      </p:sp>
      <p:sp>
        <p:nvSpPr>
          <p:cNvPr id="30" name="Text Placeholder 6">
            <a:extLst>
              <a:ext uri="{FF2B5EF4-FFF2-40B4-BE49-F238E27FC236}">
                <a16:creationId xmlns:a16="http://schemas.microsoft.com/office/drawing/2014/main" id="{3A75E004-359B-D54C-AF0F-316938C49C69}"/>
              </a:ext>
            </a:extLst>
          </p:cNvPr>
          <p:cNvSpPr>
            <a:spLocks noGrp="1"/>
          </p:cNvSpPr>
          <p:nvPr>
            <p:ph type="body" sz="quarter" idx="26" hasCustomPrompt="1"/>
          </p:nvPr>
        </p:nvSpPr>
        <p:spPr>
          <a:xfrm>
            <a:off x="5630677" y="4932605"/>
            <a:ext cx="6059756" cy="1250303"/>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vl4pPr>
          </a:lstStyle>
          <a:p>
            <a:pPr lvl="0"/>
            <a:r>
              <a:rPr lang="en-US"/>
              <a:t>First level</a:t>
            </a:r>
          </a:p>
          <a:p>
            <a:pPr lvl="1"/>
            <a:r>
              <a:rPr lang="en-US"/>
              <a:t>Second level</a:t>
            </a:r>
          </a:p>
          <a:p>
            <a:pPr lvl="2"/>
            <a:r>
              <a:rPr lang="en-US"/>
              <a:t>Third level</a:t>
            </a:r>
          </a:p>
        </p:txBody>
      </p:sp>
      <p:sp>
        <p:nvSpPr>
          <p:cNvPr id="27" name="Slide Number Placeholder 5">
            <a:extLst>
              <a:ext uri="{FF2B5EF4-FFF2-40B4-BE49-F238E27FC236}">
                <a16:creationId xmlns:a16="http://schemas.microsoft.com/office/drawing/2014/main" id="{338DEA80-F4CE-4246-9A5F-53CE9C25E896}"/>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00" b="0" i="0">
              <a:solidFill>
                <a:schemeClr val="tx1">
                  <a:lumMod val="90000"/>
                  <a:lumOff val="10000"/>
                </a:schemeClr>
              </a:solidFill>
              <a:latin typeface="Neue Haas Grotesk Text Pro" panose="020B0504020202020204" pitchFamily="34" charset="0"/>
            </a:endParaRPr>
          </a:p>
        </p:txBody>
      </p:sp>
      <p:sp>
        <p:nvSpPr>
          <p:cNvPr id="14" name="Content Placeholder 3">
            <a:extLst>
              <a:ext uri="{FF2B5EF4-FFF2-40B4-BE49-F238E27FC236}">
                <a16:creationId xmlns:a16="http://schemas.microsoft.com/office/drawing/2014/main" id="{8C2CE03D-D4E9-8DE8-2793-CA64EE28344F}"/>
              </a:ext>
            </a:extLst>
          </p:cNvPr>
          <p:cNvSpPr>
            <a:spLocks noGrp="1"/>
          </p:cNvSpPr>
          <p:nvPr>
            <p:ph sz="quarter" idx="15" hasCustomPrompt="1"/>
          </p:nvPr>
        </p:nvSpPr>
        <p:spPr>
          <a:xfrm>
            <a:off x="853018" y="6531734"/>
            <a:ext cx="3495041"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2846057408"/>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CONTENT + Header + Icon Sections">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1" y="365761"/>
            <a:ext cx="10878859"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853441" y="3022330"/>
            <a:ext cx="26551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consectetur</a:t>
            </a:r>
          </a:p>
        </p:txBody>
      </p:sp>
      <p:sp>
        <p:nvSpPr>
          <p:cNvPr id="39" name="Picture Placeholder 2">
            <a:extLst>
              <a:ext uri="{FF2B5EF4-FFF2-40B4-BE49-F238E27FC236}">
                <a16:creationId xmlns:a16="http://schemas.microsoft.com/office/drawing/2014/main" id="{205E1AE3-C4A7-9F40-B12A-533EDB0D08ED}"/>
              </a:ext>
            </a:extLst>
          </p:cNvPr>
          <p:cNvSpPr>
            <a:spLocks noGrp="1"/>
          </p:cNvSpPr>
          <p:nvPr>
            <p:ph type="pic" idx="16" hasCustomPrompt="1"/>
          </p:nvPr>
        </p:nvSpPr>
        <p:spPr>
          <a:xfrm>
            <a:off x="853440" y="226148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47" name="Text Placeholder 4">
            <a:extLst>
              <a:ext uri="{FF2B5EF4-FFF2-40B4-BE49-F238E27FC236}">
                <a16:creationId xmlns:a16="http://schemas.microsoft.com/office/drawing/2014/main" id="{1599ED8E-0157-1341-A453-3EE28683C25E}"/>
              </a:ext>
            </a:extLst>
          </p:cNvPr>
          <p:cNvSpPr>
            <a:spLocks noGrp="1"/>
          </p:cNvSpPr>
          <p:nvPr>
            <p:ph type="body" sz="quarter" idx="21" hasCustomPrompt="1"/>
          </p:nvPr>
        </p:nvSpPr>
        <p:spPr>
          <a:xfrm>
            <a:off x="4842933" y="3022330"/>
            <a:ext cx="26551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consectetur</a:t>
            </a:r>
          </a:p>
        </p:txBody>
      </p:sp>
      <p:sp>
        <p:nvSpPr>
          <p:cNvPr id="49" name="Picture Placeholder 2">
            <a:extLst>
              <a:ext uri="{FF2B5EF4-FFF2-40B4-BE49-F238E27FC236}">
                <a16:creationId xmlns:a16="http://schemas.microsoft.com/office/drawing/2014/main" id="{5228064D-2130-6340-BC1F-24DBDBA82B26}"/>
              </a:ext>
            </a:extLst>
          </p:cNvPr>
          <p:cNvSpPr>
            <a:spLocks noGrp="1"/>
          </p:cNvSpPr>
          <p:nvPr>
            <p:ph type="pic" idx="23" hasCustomPrompt="1"/>
          </p:nvPr>
        </p:nvSpPr>
        <p:spPr>
          <a:xfrm>
            <a:off x="4842935" y="226148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51" name="Text Placeholder 4">
            <a:extLst>
              <a:ext uri="{FF2B5EF4-FFF2-40B4-BE49-F238E27FC236}">
                <a16:creationId xmlns:a16="http://schemas.microsoft.com/office/drawing/2014/main" id="{12E273DA-367D-CF4C-82FF-0AB5F3A7FC24}"/>
              </a:ext>
            </a:extLst>
          </p:cNvPr>
          <p:cNvSpPr>
            <a:spLocks noGrp="1"/>
          </p:cNvSpPr>
          <p:nvPr>
            <p:ph type="body" sz="quarter" idx="24" hasCustomPrompt="1"/>
          </p:nvPr>
        </p:nvSpPr>
        <p:spPr>
          <a:xfrm>
            <a:off x="8832428" y="3022330"/>
            <a:ext cx="26551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consectetur</a:t>
            </a:r>
          </a:p>
        </p:txBody>
      </p:sp>
      <p:sp>
        <p:nvSpPr>
          <p:cNvPr id="53" name="Picture Placeholder 2">
            <a:extLst>
              <a:ext uri="{FF2B5EF4-FFF2-40B4-BE49-F238E27FC236}">
                <a16:creationId xmlns:a16="http://schemas.microsoft.com/office/drawing/2014/main" id="{CD5A25AA-F6BD-454A-8094-DDB658BFD1C6}"/>
              </a:ext>
            </a:extLst>
          </p:cNvPr>
          <p:cNvSpPr>
            <a:spLocks noGrp="1"/>
          </p:cNvSpPr>
          <p:nvPr>
            <p:ph type="pic" idx="26" hasCustomPrompt="1"/>
          </p:nvPr>
        </p:nvSpPr>
        <p:spPr>
          <a:xfrm>
            <a:off x="8832428" y="226148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26" name="Text Placeholder 6">
            <a:extLst>
              <a:ext uri="{FF2B5EF4-FFF2-40B4-BE49-F238E27FC236}">
                <a16:creationId xmlns:a16="http://schemas.microsoft.com/office/drawing/2014/main" id="{2B3B5A68-015C-A44C-A1D9-5D9178CE7910}"/>
              </a:ext>
            </a:extLst>
          </p:cNvPr>
          <p:cNvSpPr>
            <a:spLocks noGrp="1"/>
          </p:cNvSpPr>
          <p:nvPr>
            <p:ph type="body" sz="quarter" idx="13" hasCustomPrompt="1"/>
          </p:nvPr>
        </p:nvSpPr>
        <p:spPr>
          <a:xfrm>
            <a:off x="853441" y="3992970"/>
            <a:ext cx="2655145"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27" name="Text Placeholder 6">
            <a:extLst>
              <a:ext uri="{FF2B5EF4-FFF2-40B4-BE49-F238E27FC236}">
                <a16:creationId xmlns:a16="http://schemas.microsoft.com/office/drawing/2014/main" id="{A6D0EF42-DF9B-0148-8C06-DD9500E36C6F}"/>
              </a:ext>
            </a:extLst>
          </p:cNvPr>
          <p:cNvSpPr>
            <a:spLocks noGrp="1"/>
          </p:cNvSpPr>
          <p:nvPr>
            <p:ph type="body" sz="quarter" idx="27" hasCustomPrompt="1"/>
          </p:nvPr>
        </p:nvSpPr>
        <p:spPr>
          <a:xfrm>
            <a:off x="4842934" y="3992970"/>
            <a:ext cx="2655145"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28" name="Text Placeholder 6">
            <a:extLst>
              <a:ext uri="{FF2B5EF4-FFF2-40B4-BE49-F238E27FC236}">
                <a16:creationId xmlns:a16="http://schemas.microsoft.com/office/drawing/2014/main" id="{64CA032F-E835-F145-828E-0B2C3B7F28ED}"/>
              </a:ext>
            </a:extLst>
          </p:cNvPr>
          <p:cNvSpPr>
            <a:spLocks noGrp="1"/>
          </p:cNvSpPr>
          <p:nvPr>
            <p:ph type="body" sz="quarter" idx="28" hasCustomPrompt="1"/>
          </p:nvPr>
        </p:nvSpPr>
        <p:spPr>
          <a:xfrm>
            <a:off x="8832429" y="3992970"/>
            <a:ext cx="2655145"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13" name="Content Placeholder 3">
            <a:extLst>
              <a:ext uri="{FF2B5EF4-FFF2-40B4-BE49-F238E27FC236}">
                <a16:creationId xmlns:a16="http://schemas.microsoft.com/office/drawing/2014/main" id="{10C19AF8-5EB3-C7D0-3872-428522A73BDB}"/>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144920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 Header + Subheader + Image (V)">
    <p:spTree>
      <p:nvGrpSpPr>
        <p:cNvPr id="1" name=""/>
        <p:cNvGrpSpPr/>
        <p:nvPr/>
      </p:nvGrpSpPr>
      <p:grpSpPr>
        <a:xfrm>
          <a:off x="0" y="0"/>
          <a:ext cx="0" cy="0"/>
          <a:chOff x="0" y="0"/>
          <a:chExt cx="0" cy="0"/>
        </a:xfrm>
      </p:grpSpPr>
      <p:sp>
        <p:nvSpPr>
          <p:cNvPr id="23" name="Picture Placeholder 2">
            <a:extLst>
              <a:ext uri="{FF2B5EF4-FFF2-40B4-BE49-F238E27FC236}">
                <a16:creationId xmlns:a16="http://schemas.microsoft.com/office/drawing/2014/main" id="{D9C3896E-A4C9-D247-B691-C14EDDAD9EBA}"/>
              </a:ext>
            </a:extLst>
          </p:cNvPr>
          <p:cNvSpPr>
            <a:spLocks noGrp="1"/>
          </p:cNvSpPr>
          <p:nvPr>
            <p:ph type="pic" idx="16" hasCustomPrompt="1"/>
          </p:nvPr>
        </p:nvSpPr>
        <p:spPr>
          <a:xfrm>
            <a:off x="6715812" y="-4"/>
            <a:ext cx="5463251" cy="685799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0"/>
            <a:ext cx="5247652"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sed do</a:t>
            </a:r>
          </a:p>
        </p:txBody>
      </p:sp>
      <p:sp>
        <p:nvSpPr>
          <p:cNvPr id="22" name="Text Placeholder 4">
            <a:extLst>
              <a:ext uri="{FF2B5EF4-FFF2-40B4-BE49-F238E27FC236}">
                <a16:creationId xmlns:a16="http://schemas.microsoft.com/office/drawing/2014/main" id="{1593AD38-AA1C-9745-9711-2C713309E544}"/>
              </a:ext>
            </a:extLst>
          </p:cNvPr>
          <p:cNvSpPr>
            <a:spLocks noGrp="1"/>
          </p:cNvSpPr>
          <p:nvPr>
            <p:ph type="body" sz="quarter" idx="12" hasCustomPrompt="1"/>
          </p:nvPr>
        </p:nvSpPr>
        <p:spPr>
          <a:xfrm>
            <a:off x="863959" y="2019978"/>
            <a:ext cx="5242560" cy="802357"/>
          </a:xfrm>
          <a:prstGeom prst="rect">
            <a:avLst/>
          </a:prstGeom>
        </p:spPr>
        <p:txBody>
          <a:bodyPr wrap="square"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a:t>
            </a:r>
          </a:p>
        </p:txBody>
      </p:sp>
      <p:sp>
        <p:nvSpPr>
          <p:cNvPr id="7" name="Content Placeholder 2">
            <a:extLst>
              <a:ext uri="{FF2B5EF4-FFF2-40B4-BE49-F238E27FC236}">
                <a16:creationId xmlns:a16="http://schemas.microsoft.com/office/drawing/2014/main" id="{A977620A-0734-A034-8F2A-2D7550B4EFE0}"/>
              </a:ext>
            </a:extLst>
          </p:cNvPr>
          <p:cNvSpPr>
            <a:spLocks noGrp="1"/>
          </p:cNvSpPr>
          <p:nvPr>
            <p:ph sz="quarter" idx="14"/>
          </p:nvPr>
        </p:nvSpPr>
        <p:spPr>
          <a:xfrm>
            <a:off x="853018" y="3075569"/>
            <a:ext cx="5253076" cy="18939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3">
            <a:extLst>
              <a:ext uri="{FF2B5EF4-FFF2-40B4-BE49-F238E27FC236}">
                <a16:creationId xmlns:a16="http://schemas.microsoft.com/office/drawing/2014/main" id="{5D543723-1849-7980-BA38-71C061C0AA8F}"/>
              </a:ext>
            </a:extLst>
          </p:cNvPr>
          <p:cNvSpPr>
            <a:spLocks noGrp="1"/>
          </p:cNvSpPr>
          <p:nvPr>
            <p:ph sz="quarter" idx="15" hasCustomPrompt="1"/>
          </p:nvPr>
        </p:nvSpPr>
        <p:spPr>
          <a:xfrm>
            <a:off x="853018" y="6531734"/>
            <a:ext cx="5253076"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2489834788"/>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CONTENT + Header + Icon Sections + Gray Sidebar">
    <p:spTree>
      <p:nvGrpSpPr>
        <p:cNvPr id="1" name=""/>
        <p:cNvGrpSpPr/>
        <p:nvPr/>
      </p:nvGrpSpPr>
      <p:grpSpPr>
        <a:xfrm>
          <a:off x="0" y="0"/>
          <a:ext cx="0" cy="0"/>
          <a:chOff x="0" y="0"/>
          <a:chExt cx="0" cy="0"/>
        </a:xfrm>
      </p:grpSpPr>
      <p:sp>
        <p:nvSpPr>
          <p:cNvPr id="40" name="SmartArt Placeholder 2">
            <a:extLst>
              <a:ext uri="{FF2B5EF4-FFF2-40B4-BE49-F238E27FC236}">
                <a16:creationId xmlns:a16="http://schemas.microsoft.com/office/drawing/2014/main" id="{A866777C-7724-4846-AEE2-CAE69DECBD40}"/>
              </a:ext>
            </a:extLst>
          </p:cNvPr>
          <p:cNvSpPr>
            <a:spLocks noGrp="1"/>
          </p:cNvSpPr>
          <p:nvPr>
            <p:ph type="dgm" sz="quarter" idx="30"/>
          </p:nvPr>
        </p:nvSpPr>
        <p:spPr>
          <a:xfrm>
            <a:off x="7185997" y="-4315"/>
            <a:ext cx="5004535" cy="6866768"/>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4" y="365761"/>
            <a:ext cx="5662505"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endParaRPr lang="en-US" sz="4267">
              <a:latin typeface="Neue Haas Grotesk Text Pro" panose="020B0504020202020204" pitchFamily="34" charset="77"/>
            </a:endParaRP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1598508" y="2121534"/>
            <a:ext cx="18423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a:t>
            </a:r>
          </a:p>
        </p:txBody>
      </p:sp>
      <p:sp>
        <p:nvSpPr>
          <p:cNvPr id="29" name="Text Placeholder 2">
            <a:extLst>
              <a:ext uri="{FF2B5EF4-FFF2-40B4-BE49-F238E27FC236}">
                <a16:creationId xmlns:a16="http://schemas.microsoft.com/office/drawing/2014/main" id="{550EB99D-17CD-794D-B59B-D726EBD26702}"/>
              </a:ext>
            </a:extLst>
          </p:cNvPr>
          <p:cNvSpPr>
            <a:spLocks noGrp="1"/>
          </p:cNvSpPr>
          <p:nvPr>
            <p:ph type="body" sz="quarter" idx="20" hasCustomPrompt="1"/>
          </p:nvPr>
        </p:nvSpPr>
        <p:spPr>
          <a:xfrm>
            <a:off x="1598508" y="3058617"/>
            <a:ext cx="1842347" cy="790047"/>
          </a:xfrm>
          <a:prstGeom prst="rect">
            <a:avLst/>
          </a:prstGeom>
        </p:spPr>
        <p:txBody>
          <a:bodyPr lIns="0" tIns="0" rIns="0" bIns="0">
            <a:spAutoFit/>
          </a:bodyPr>
          <a:lstStyle>
            <a:lvl1pPr marL="0" marR="0" indent="0" algn="l" defTabSz="609570" rtl="0" eaLnBrk="1" fontAlgn="auto" latinLnBrk="0" hangingPunct="1">
              <a:lnSpc>
                <a:spcPct val="120000"/>
              </a:lnSpc>
              <a:spcBef>
                <a:spcPts val="1568"/>
              </a:spcBef>
              <a:spcAft>
                <a:spcPts val="0"/>
              </a:spcAft>
              <a:buClrTx/>
              <a:buSzTx/>
              <a:buFont typeface="Wingdings" pitchFamily="2" charset="2"/>
              <a:buNone/>
              <a:tabLst/>
              <a:defRPr lang="en-US" sz="1467"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amet, consectetur adipiscing elit.</a:t>
            </a:r>
          </a:p>
        </p:txBody>
      </p:sp>
      <p:sp>
        <p:nvSpPr>
          <p:cNvPr id="39" name="Picture Placeholder 2">
            <a:extLst>
              <a:ext uri="{FF2B5EF4-FFF2-40B4-BE49-F238E27FC236}">
                <a16:creationId xmlns:a16="http://schemas.microsoft.com/office/drawing/2014/main" id="{205E1AE3-C4A7-9F40-B12A-533EDB0D08ED}"/>
              </a:ext>
            </a:extLst>
          </p:cNvPr>
          <p:cNvSpPr>
            <a:spLocks noGrp="1"/>
          </p:cNvSpPr>
          <p:nvPr>
            <p:ph type="pic" idx="16" hasCustomPrompt="1"/>
          </p:nvPr>
        </p:nvSpPr>
        <p:spPr>
          <a:xfrm>
            <a:off x="853440" y="213956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24" name="Text Placeholder 4">
            <a:extLst>
              <a:ext uri="{FF2B5EF4-FFF2-40B4-BE49-F238E27FC236}">
                <a16:creationId xmlns:a16="http://schemas.microsoft.com/office/drawing/2014/main" id="{93C34DA7-35BA-0142-B107-BDF7708907D6}"/>
              </a:ext>
            </a:extLst>
          </p:cNvPr>
          <p:cNvSpPr>
            <a:spLocks noGrp="1"/>
          </p:cNvSpPr>
          <p:nvPr>
            <p:ph type="body" sz="quarter" idx="21" hasCustomPrompt="1"/>
          </p:nvPr>
        </p:nvSpPr>
        <p:spPr>
          <a:xfrm>
            <a:off x="4646508" y="2121534"/>
            <a:ext cx="18423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a:t>
            </a:r>
          </a:p>
        </p:txBody>
      </p:sp>
      <p:sp>
        <p:nvSpPr>
          <p:cNvPr id="25" name="Text Placeholder 2">
            <a:extLst>
              <a:ext uri="{FF2B5EF4-FFF2-40B4-BE49-F238E27FC236}">
                <a16:creationId xmlns:a16="http://schemas.microsoft.com/office/drawing/2014/main" id="{54673579-935E-0F43-BE8F-7A1C09433154}"/>
              </a:ext>
            </a:extLst>
          </p:cNvPr>
          <p:cNvSpPr>
            <a:spLocks noGrp="1"/>
          </p:cNvSpPr>
          <p:nvPr>
            <p:ph type="body" sz="quarter" idx="22" hasCustomPrompt="1"/>
          </p:nvPr>
        </p:nvSpPr>
        <p:spPr>
          <a:xfrm>
            <a:off x="4646508" y="3058617"/>
            <a:ext cx="1842347" cy="790047"/>
          </a:xfrm>
          <a:prstGeom prst="rect">
            <a:avLst/>
          </a:prstGeom>
        </p:spPr>
        <p:txBody>
          <a:bodyPr lIns="0" tIns="0" rIns="0" bIns="0">
            <a:spAutoFit/>
          </a:bodyPr>
          <a:lstStyle>
            <a:lvl1pPr marL="0" marR="0" indent="0" algn="l" defTabSz="609570" rtl="0" eaLnBrk="1" fontAlgn="auto" latinLnBrk="0" hangingPunct="1">
              <a:lnSpc>
                <a:spcPct val="120000"/>
              </a:lnSpc>
              <a:spcBef>
                <a:spcPts val="1568"/>
              </a:spcBef>
              <a:spcAft>
                <a:spcPts val="0"/>
              </a:spcAft>
              <a:buClrTx/>
              <a:buSzTx/>
              <a:buFont typeface="Wingdings" pitchFamily="2" charset="2"/>
              <a:buNone/>
              <a:tabLst/>
              <a:defRPr lang="en-US" sz="1467"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amet, consectetur adipiscing elit.</a:t>
            </a:r>
          </a:p>
        </p:txBody>
      </p:sp>
      <p:sp>
        <p:nvSpPr>
          <p:cNvPr id="26" name="Picture Placeholder 2">
            <a:extLst>
              <a:ext uri="{FF2B5EF4-FFF2-40B4-BE49-F238E27FC236}">
                <a16:creationId xmlns:a16="http://schemas.microsoft.com/office/drawing/2014/main" id="{ADC375FE-1081-F84C-82BA-E4879F92E489}"/>
              </a:ext>
            </a:extLst>
          </p:cNvPr>
          <p:cNvSpPr>
            <a:spLocks noGrp="1"/>
          </p:cNvSpPr>
          <p:nvPr>
            <p:ph type="pic" idx="23" hasCustomPrompt="1"/>
          </p:nvPr>
        </p:nvSpPr>
        <p:spPr>
          <a:xfrm>
            <a:off x="3928535" y="213956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27" name="Text Placeholder 4">
            <a:extLst>
              <a:ext uri="{FF2B5EF4-FFF2-40B4-BE49-F238E27FC236}">
                <a16:creationId xmlns:a16="http://schemas.microsoft.com/office/drawing/2014/main" id="{403422E2-D9BF-2E4D-B424-7D8C3057CAD7}"/>
              </a:ext>
            </a:extLst>
          </p:cNvPr>
          <p:cNvSpPr>
            <a:spLocks noGrp="1"/>
          </p:cNvSpPr>
          <p:nvPr>
            <p:ph type="body" sz="quarter" idx="24" hasCustomPrompt="1"/>
          </p:nvPr>
        </p:nvSpPr>
        <p:spPr>
          <a:xfrm>
            <a:off x="1598508" y="4275452"/>
            <a:ext cx="18423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a:t>
            </a:r>
          </a:p>
        </p:txBody>
      </p:sp>
      <p:sp>
        <p:nvSpPr>
          <p:cNvPr id="28" name="Text Placeholder 2">
            <a:extLst>
              <a:ext uri="{FF2B5EF4-FFF2-40B4-BE49-F238E27FC236}">
                <a16:creationId xmlns:a16="http://schemas.microsoft.com/office/drawing/2014/main" id="{DA53AA2D-2292-E746-97A3-C8C58D6CFA2B}"/>
              </a:ext>
            </a:extLst>
          </p:cNvPr>
          <p:cNvSpPr>
            <a:spLocks noGrp="1"/>
          </p:cNvSpPr>
          <p:nvPr>
            <p:ph type="body" sz="quarter" idx="25" hasCustomPrompt="1"/>
          </p:nvPr>
        </p:nvSpPr>
        <p:spPr>
          <a:xfrm>
            <a:off x="1598508" y="5212537"/>
            <a:ext cx="1842347" cy="790047"/>
          </a:xfrm>
          <a:prstGeom prst="rect">
            <a:avLst/>
          </a:prstGeom>
        </p:spPr>
        <p:txBody>
          <a:bodyPr lIns="0" tIns="0" rIns="0" bIns="0">
            <a:spAutoFit/>
          </a:bodyPr>
          <a:lstStyle>
            <a:lvl1pPr marL="0" marR="0" indent="0" algn="l" defTabSz="609570" rtl="0" eaLnBrk="1" fontAlgn="auto" latinLnBrk="0" hangingPunct="1">
              <a:lnSpc>
                <a:spcPct val="120000"/>
              </a:lnSpc>
              <a:spcBef>
                <a:spcPts val="1568"/>
              </a:spcBef>
              <a:spcAft>
                <a:spcPts val="0"/>
              </a:spcAft>
              <a:buClrTx/>
              <a:buSzTx/>
              <a:buFont typeface="Wingdings" pitchFamily="2" charset="2"/>
              <a:buNone/>
              <a:tabLst/>
              <a:defRPr lang="en-US" sz="1467"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amet, consectetur adipiscing elit.</a:t>
            </a:r>
          </a:p>
        </p:txBody>
      </p:sp>
      <p:sp>
        <p:nvSpPr>
          <p:cNvPr id="30" name="Picture Placeholder 2">
            <a:extLst>
              <a:ext uri="{FF2B5EF4-FFF2-40B4-BE49-F238E27FC236}">
                <a16:creationId xmlns:a16="http://schemas.microsoft.com/office/drawing/2014/main" id="{BA81A13E-7277-EA4F-ABFC-55FB35253C20}"/>
              </a:ext>
            </a:extLst>
          </p:cNvPr>
          <p:cNvSpPr>
            <a:spLocks noGrp="1"/>
          </p:cNvSpPr>
          <p:nvPr>
            <p:ph type="pic" idx="26" hasCustomPrompt="1"/>
          </p:nvPr>
        </p:nvSpPr>
        <p:spPr>
          <a:xfrm>
            <a:off x="853440" y="429348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34" name="Text Placeholder 4">
            <a:extLst>
              <a:ext uri="{FF2B5EF4-FFF2-40B4-BE49-F238E27FC236}">
                <a16:creationId xmlns:a16="http://schemas.microsoft.com/office/drawing/2014/main" id="{16054A60-6726-F74C-99C8-CE93114E3B30}"/>
              </a:ext>
            </a:extLst>
          </p:cNvPr>
          <p:cNvSpPr>
            <a:spLocks noGrp="1"/>
          </p:cNvSpPr>
          <p:nvPr>
            <p:ph type="body" sz="quarter" idx="27" hasCustomPrompt="1"/>
          </p:nvPr>
        </p:nvSpPr>
        <p:spPr>
          <a:xfrm>
            <a:off x="4646508" y="4275452"/>
            <a:ext cx="18423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a:t>
            </a:r>
          </a:p>
        </p:txBody>
      </p:sp>
      <p:sp>
        <p:nvSpPr>
          <p:cNvPr id="35" name="Text Placeholder 2">
            <a:extLst>
              <a:ext uri="{FF2B5EF4-FFF2-40B4-BE49-F238E27FC236}">
                <a16:creationId xmlns:a16="http://schemas.microsoft.com/office/drawing/2014/main" id="{D223289B-BDFE-6E4E-BF07-8FDAB2EA9E18}"/>
              </a:ext>
            </a:extLst>
          </p:cNvPr>
          <p:cNvSpPr>
            <a:spLocks noGrp="1"/>
          </p:cNvSpPr>
          <p:nvPr>
            <p:ph type="body" sz="quarter" idx="28" hasCustomPrompt="1"/>
          </p:nvPr>
        </p:nvSpPr>
        <p:spPr>
          <a:xfrm>
            <a:off x="4646508" y="5212537"/>
            <a:ext cx="1842347" cy="790047"/>
          </a:xfrm>
          <a:prstGeom prst="rect">
            <a:avLst/>
          </a:prstGeom>
        </p:spPr>
        <p:txBody>
          <a:bodyPr lIns="0" tIns="0" rIns="0" bIns="0">
            <a:spAutoFit/>
          </a:bodyPr>
          <a:lstStyle>
            <a:lvl1pPr marL="0" marR="0" indent="0" algn="l" defTabSz="609570" rtl="0" eaLnBrk="1" fontAlgn="auto" latinLnBrk="0" hangingPunct="1">
              <a:lnSpc>
                <a:spcPct val="120000"/>
              </a:lnSpc>
              <a:spcBef>
                <a:spcPts val="1568"/>
              </a:spcBef>
              <a:spcAft>
                <a:spcPts val="0"/>
              </a:spcAft>
              <a:buClrTx/>
              <a:buSzTx/>
              <a:buFont typeface="Wingdings" pitchFamily="2" charset="2"/>
              <a:buNone/>
              <a:tabLst/>
              <a:defRPr lang="en-US" sz="1467"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amet, consectetur adipiscing elit.</a:t>
            </a:r>
          </a:p>
        </p:txBody>
      </p:sp>
      <p:sp>
        <p:nvSpPr>
          <p:cNvPr id="36" name="Picture Placeholder 2">
            <a:extLst>
              <a:ext uri="{FF2B5EF4-FFF2-40B4-BE49-F238E27FC236}">
                <a16:creationId xmlns:a16="http://schemas.microsoft.com/office/drawing/2014/main" id="{EB661BF0-EA70-2747-80CA-2397C359D612}"/>
              </a:ext>
            </a:extLst>
          </p:cNvPr>
          <p:cNvSpPr>
            <a:spLocks noGrp="1"/>
          </p:cNvSpPr>
          <p:nvPr>
            <p:ph type="pic" idx="29" hasCustomPrompt="1"/>
          </p:nvPr>
        </p:nvSpPr>
        <p:spPr>
          <a:xfrm>
            <a:off x="3928535" y="429348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42" name="Text Placeholder 4">
            <a:extLst>
              <a:ext uri="{FF2B5EF4-FFF2-40B4-BE49-F238E27FC236}">
                <a16:creationId xmlns:a16="http://schemas.microsoft.com/office/drawing/2014/main" id="{B6B432E2-4FC2-A741-88FE-202C00245C53}"/>
              </a:ext>
            </a:extLst>
          </p:cNvPr>
          <p:cNvSpPr>
            <a:spLocks noGrp="1"/>
          </p:cNvSpPr>
          <p:nvPr>
            <p:ph type="body" sz="quarter" idx="32" hasCustomPrompt="1"/>
          </p:nvPr>
        </p:nvSpPr>
        <p:spPr>
          <a:xfrm>
            <a:off x="7924801" y="441746"/>
            <a:ext cx="3413759"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elit</a:t>
            </a:r>
          </a:p>
        </p:txBody>
      </p:sp>
      <p:sp>
        <p:nvSpPr>
          <p:cNvPr id="45" name="Text Placeholder 6">
            <a:extLst>
              <a:ext uri="{FF2B5EF4-FFF2-40B4-BE49-F238E27FC236}">
                <a16:creationId xmlns:a16="http://schemas.microsoft.com/office/drawing/2014/main" id="{D4FF8F33-18DA-2246-9C39-0DCB938CF1F6}"/>
              </a:ext>
            </a:extLst>
          </p:cNvPr>
          <p:cNvSpPr>
            <a:spLocks noGrp="1"/>
          </p:cNvSpPr>
          <p:nvPr>
            <p:ph type="body" sz="quarter" idx="33" hasCustomPrompt="1"/>
          </p:nvPr>
        </p:nvSpPr>
        <p:spPr>
          <a:xfrm>
            <a:off x="7956883" y="1429566"/>
            <a:ext cx="3381675"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41" name="Slide Number Placeholder 5">
            <a:extLst>
              <a:ext uri="{FF2B5EF4-FFF2-40B4-BE49-F238E27FC236}">
                <a16:creationId xmlns:a16="http://schemas.microsoft.com/office/drawing/2014/main" id="{BF7A9FC8-F320-5E4C-9138-60ADC0CEF07B}"/>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00" b="0" i="0">
              <a:solidFill>
                <a:schemeClr val="tx1">
                  <a:lumMod val="90000"/>
                  <a:lumOff val="10000"/>
                </a:schemeClr>
              </a:solidFill>
              <a:latin typeface="Neue Haas Grotesk Text Pro" panose="020B0504020202020204" pitchFamily="34" charset="0"/>
            </a:endParaRPr>
          </a:p>
        </p:txBody>
      </p:sp>
      <p:sp>
        <p:nvSpPr>
          <p:cNvPr id="21" name="Content Placeholder 3">
            <a:extLst>
              <a:ext uri="{FF2B5EF4-FFF2-40B4-BE49-F238E27FC236}">
                <a16:creationId xmlns:a16="http://schemas.microsoft.com/office/drawing/2014/main" id="{EDFD658A-E653-5622-BBE4-15049CC3D275}"/>
              </a:ext>
            </a:extLst>
          </p:cNvPr>
          <p:cNvSpPr>
            <a:spLocks noGrp="1"/>
          </p:cNvSpPr>
          <p:nvPr>
            <p:ph sz="quarter" idx="15" hasCustomPrompt="1"/>
          </p:nvPr>
        </p:nvSpPr>
        <p:spPr>
          <a:xfrm>
            <a:off x="853018" y="6531734"/>
            <a:ext cx="5635837"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2782864185"/>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CONTENT + Header + Callout Box + Image">
    <p:spTree>
      <p:nvGrpSpPr>
        <p:cNvPr id="1" name=""/>
        <p:cNvGrpSpPr/>
        <p:nvPr/>
      </p:nvGrpSpPr>
      <p:grpSpPr>
        <a:xfrm>
          <a:off x="0" y="0"/>
          <a:ext cx="0" cy="0"/>
          <a:chOff x="0" y="0"/>
          <a:chExt cx="0" cy="0"/>
        </a:xfrm>
      </p:grpSpPr>
      <p:sp>
        <p:nvSpPr>
          <p:cNvPr id="24" name="Picture Placeholder 2">
            <a:extLst>
              <a:ext uri="{FF2B5EF4-FFF2-40B4-BE49-F238E27FC236}">
                <a16:creationId xmlns:a16="http://schemas.microsoft.com/office/drawing/2014/main" id="{F141A2BD-AF2D-214A-AA8F-D141022D60F2}"/>
              </a:ext>
            </a:extLst>
          </p:cNvPr>
          <p:cNvSpPr>
            <a:spLocks noGrp="1"/>
          </p:cNvSpPr>
          <p:nvPr>
            <p:ph type="pic" idx="17" hasCustomPrompt="1"/>
          </p:nvPr>
        </p:nvSpPr>
        <p:spPr>
          <a:xfrm>
            <a:off x="5339355" y="-4"/>
            <a:ext cx="6852647" cy="685799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59"/>
            <a:ext cx="3913369" cy="2123402"/>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a:t>
            </a:r>
            <a:r>
              <a:rPr lang="en-US" sz="4267" err="1">
                <a:latin typeface="Neue Haas Grotesk Text Pro" panose="020B0504020202020204" pitchFamily="34" charset="77"/>
              </a:rPr>
              <a:t>duis</a:t>
            </a:r>
            <a:r>
              <a:rPr lang="en-US" sz="4267">
                <a:latin typeface="Neue Haas Grotesk Text Pro" panose="020B0504020202020204" pitchFamily="34" charset="77"/>
              </a:rPr>
              <a:t> </a:t>
            </a:r>
            <a:r>
              <a:rPr lang="en-US" sz="4267" err="1">
                <a:latin typeface="Neue Haas Grotesk Text Pro" panose="020B0504020202020204" pitchFamily="34" charset="77"/>
              </a:rPr>
              <a:t>autre</a:t>
            </a:r>
            <a:endParaRPr lang="en-US" sz="4267">
              <a:latin typeface="Neue Haas Grotesk Text Pro" panose="020B0504020202020204" pitchFamily="34" charset="77"/>
            </a:endParaRPr>
          </a:p>
        </p:txBody>
      </p:sp>
      <p:sp>
        <p:nvSpPr>
          <p:cNvPr id="30" name="SmartArt Placeholder 5">
            <a:extLst>
              <a:ext uri="{FF2B5EF4-FFF2-40B4-BE49-F238E27FC236}">
                <a16:creationId xmlns:a16="http://schemas.microsoft.com/office/drawing/2014/main" id="{8E66918C-36DB-CB48-A863-76DFE127BEC9}"/>
              </a:ext>
            </a:extLst>
          </p:cNvPr>
          <p:cNvSpPr>
            <a:spLocks noGrp="1"/>
          </p:cNvSpPr>
          <p:nvPr>
            <p:ph type="dgm" sz="quarter" idx="47"/>
          </p:nvPr>
        </p:nvSpPr>
        <p:spPr>
          <a:xfrm>
            <a:off x="2" y="2728264"/>
            <a:ext cx="5658628" cy="3198403"/>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34" name="SmartArt Placeholder 5">
            <a:extLst>
              <a:ext uri="{FF2B5EF4-FFF2-40B4-BE49-F238E27FC236}">
                <a16:creationId xmlns:a16="http://schemas.microsoft.com/office/drawing/2014/main" id="{F82E30BB-2916-B84A-95B6-93758CFBD5BA}"/>
              </a:ext>
            </a:extLst>
          </p:cNvPr>
          <p:cNvSpPr>
            <a:spLocks noGrp="1"/>
          </p:cNvSpPr>
          <p:nvPr>
            <p:ph type="dgm" sz="quarter" idx="27"/>
          </p:nvPr>
        </p:nvSpPr>
        <p:spPr>
          <a:xfrm>
            <a:off x="5658629" y="2728264"/>
            <a:ext cx="118099" cy="3198403"/>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
        <p:nvSpPr>
          <p:cNvPr id="5" name="Text Placeholder 4">
            <a:extLst>
              <a:ext uri="{FF2B5EF4-FFF2-40B4-BE49-F238E27FC236}">
                <a16:creationId xmlns:a16="http://schemas.microsoft.com/office/drawing/2014/main" id="{868A61C9-2982-BB43-9900-1AF92245A505}"/>
              </a:ext>
            </a:extLst>
          </p:cNvPr>
          <p:cNvSpPr>
            <a:spLocks noGrp="1"/>
          </p:cNvSpPr>
          <p:nvPr>
            <p:ph type="body" sz="quarter" idx="12" hasCustomPrompt="1"/>
          </p:nvPr>
        </p:nvSpPr>
        <p:spPr>
          <a:xfrm>
            <a:off x="853442" y="2841253"/>
            <a:ext cx="4485913" cy="863400"/>
          </a:xfrm>
          <a:prstGeom prst="rect">
            <a:avLst/>
          </a:prstGeom>
        </p:spPr>
        <p:txBody>
          <a:bodyPr anchor="b" anchorCtr="0">
            <a:spAutoFit/>
          </a:bodyPr>
          <a:lstStyle>
            <a:lvl1pPr marL="0" indent="0">
              <a:buNone/>
              <a:defRPr sz="2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r>
              <a:rPr lang="en-US"/>
              <a:t>, </a:t>
            </a:r>
            <a:r>
              <a:rPr lang="en-US" err="1"/>
              <a:t>elit</a:t>
            </a:r>
            <a:r>
              <a:rPr lang="en-US"/>
              <a:t> </a:t>
            </a:r>
            <a:r>
              <a:rPr lang="en-US" err="1"/>
              <a:t>duis</a:t>
            </a:r>
            <a:r>
              <a:rPr lang="en-US"/>
              <a:t> </a:t>
            </a:r>
            <a:r>
              <a:rPr lang="en-US" err="1"/>
              <a:t>autre</a:t>
            </a:r>
            <a:endParaRPr lang="en-US"/>
          </a:p>
        </p:txBody>
      </p:sp>
      <p:sp>
        <p:nvSpPr>
          <p:cNvPr id="23" name="Text Placeholder 6">
            <a:extLst>
              <a:ext uri="{FF2B5EF4-FFF2-40B4-BE49-F238E27FC236}">
                <a16:creationId xmlns:a16="http://schemas.microsoft.com/office/drawing/2014/main" id="{9506DAE8-E277-8649-AB44-98AB5CF0FC32}"/>
              </a:ext>
            </a:extLst>
          </p:cNvPr>
          <p:cNvSpPr>
            <a:spLocks noGrp="1"/>
          </p:cNvSpPr>
          <p:nvPr>
            <p:ph type="body" sz="quarter" idx="33" hasCustomPrompt="1"/>
          </p:nvPr>
        </p:nvSpPr>
        <p:spPr>
          <a:xfrm>
            <a:off x="853441" y="3895449"/>
            <a:ext cx="4484444"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25" name="Slide Number Placeholder 5">
            <a:extLst>
              <a:ext uri="{FF2B5EF4-FFF2-40B4-BE49-F238E27FC236}">
                <a16:creationId xmlns:a16="http://schemas.microsoft.com/office/drawing/2014/main" id="{23A62A02-8EA6-714D-AB4A-B88B5296CEC7}"/>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00" b="0" i="0">
              <a:solidFill>
                <a:schemeClr val="tx1">
                  <a:lumMod val="90000"/>
                  <a:lumOff val="10000"/>
                </a:schemeClr>
              </a:solidFill>
              <a:latin typeface="Neue Haas Grotesk Text Pro" panose="020B0504020202020204" pitchFamily="34" charset="0"/>
            </a:endParaRPr>
          </a:p>
        </p:txBody>
      </p:sp>
      <p:sp>
        <p:nvSpPr>
          <p:cNvPr id="11" name="Content Placeholder 3">
            <a:extLst>
              <a:ext uri="{FF2B5EF4-FFF2-40B4-BE49-F238E27FC236}">
                <a16:creationId xmlns:a16="http://schemas.microsoft.com/office/drawing/2014/main" id="{2717641B-B6D0-FA76-546C-60D5D28562FF}"/>
              </a:ext>
            </a:extLst>
          </p:cNvPr>
          <p:cNvSpPr>
            <a:spLocks noGrp="1"/>
          </p:cNvSpPr>
          <p:nvPr>
            <p:ph sz="quarter" idx="15" hasCustomPrompt="1"/>
          </p:nvPr>
        </p:nvSpPr>
        <p:spPr>
          <a:xfrm>
            <a:off x="853018" y="6531734"/>
            <a:ext cx="3913793"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1266211295"/>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CONTENT + Header + Stat Callout Box + Image">
    <p:spTree>
      <p:nvGrpSpPr>
        <p:cNvPr id="1" name=""/>
        <p:cNvGrpSpPr/>
        <p:nvPr/>
      </p:nvGrpSpPr>
      <p:grpSpPr>
        <a:xfrm>
          <a:off x="0" y="0"/>
          <a:ext cx="0" cy="0"/>
          <a:chOff x="0" y="0"/>
          <a:chExt cx="0" cy="0"/>
        </a:xfrm>
      </p:grpSpPr>
      <p:sp>
        <p:nvSpPr>
          <p:cNvPr id="24" name="Picture Placeholder 2">
            <a:extLst>
              <a:ext uri="{FF2B5EF4-FFF2-40B4-BE49-F238E27FC236}">
                <a16:creationId xmlns:a16="http://schemas.microsoft.com/office/drawing/2014/main" id="{F141A2BD-AF2D-214A-AA8F-D141022D60F2}"/>
              </a:ext>
            </a:extLst>
          </p:cNvPr>
          <p:cNvSpPr>
            <a:spLocks noGrp="1"/>
          </p:cNvSpPr>
          <p:nvPr>
            <p:ph type="pic" idx="17" hasCustomPrompt="1"/>
          </p:nvPr>
        </p:nvSpPr>
        <p:spPr>
          <a:xfrm>
            <a:off x="5339355" y="-4"/>
            <a:ext cx="6852647" cy="685799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59"/>
            <a:ext cx="3913369" cy="2123402"/>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a:t>
            </a:r>
            <a:r>
              <a:rPr lang="en-US" sz="4267" err="1">
                <a:latin typeface="Neue Haas Grotesk Text Pro" panose="020B0504020202020204" pitchFamily="34" charset="77"/>
              </a:rPr>
              <a:t>duis</a:t>
            </a:r>
            <a:r>
              <a:rPr lang="en-US" sz="4267">
                <a:latin typeface="Neue Haas Grotesk Text Pro" panose="020B0504020202020204" pitchFamily="34" charset="77"/>
              </a:rPr>
              <a:t> </a:t>
            </a:r>
            <a:r>
              <a:rPr lang="en-US" sz="4267" err="1">
                <a:latin typeface="Neue Haas Grotesk Text Pro" panose="020B0504020202020204" pitchFamily="34" charset="77"/>
              </a:rPr>
              <a:t>autre</a:t>
            </a:r>
            <a:endParaRPr lang="en-US" sz="4267">
              <a:latin typeface="Neue Haas Grotesk Text Pro" panose="020B0504020202020204" pitchFamily="34" charset="77"/>
            </a:endParaRPr>
          </a:p>
        </p:txBody>
      </p:sp>
      <p:sp>
        <p:nvSpPr>
          <p:cNvPr id="30" name="SmartArt Placeholder 5">
            <a:extLst>
              <a:ext uri="{FF2B5EF4-FFF2-40B4-BE49-F238E27FC236}">
                <a16:creationId xmlns:a16="http://schemas.microsoft.com/office/drawing/2014/main" id="{8E66918C-36DB-CB48-A863-76DFE127BEC9}"/>
              </a:ext>
            </a:extLst>
          </p:cNvPr>
          <p:cNvSpPr>
            <a:spLocks noGrp="1"/>
          </p:cNvSpPr>
          <p:nvPr>
            <p:ph type="dgm" sz="quarter" idx="47"/>
          </p:nvPr>
        </p:nvSpPr>
        <p:spPr>
          <a:xfrm>
            <a:off x="1" y="4183519"/>
            <a:ext cx="8246135" cy="1793536"/>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34" name="SmartArt Placeholder 5">
            <a:extLst>
              <a:ext uri="{FF2B5EF4-FFF2-40B4-BE49-F238E27FC236}">
                <a16:creationId xmlns:a16="http://schemas.microsoft.com/office/drawing/2014/main" id="{F82E30BB-2916-B84A-95B6-93758CFBD5BA}"/>
              </a:ext>
            </a:extLst>
          </p:cNvPr>
          <p:cNvSpPr>
            <a:spLocks noGrp="1"/>
          </p:cNvSpPr>
          <p:nvPr>
            <p:ph type="dgm" sz="quarter" idx="27"/>
          </p:nvPr>
        </p:nvSpPr>
        <p:spPr>
          <a:xfrm>
            <a:off x="8246133" y="4183519"/>
            <a:ext cx="118099" cy="1793536"/>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
        <p:nvSpPr>
          <p:cNvPr id="28" name="Text Placeholder 2">
            <a:extLst>
              <a:ext uri="{FF2B5EF4-FFF2-40B4-BE49-F238E27FC236}">
                <a16:creationId xmlns:a16="http://schemas.microsoft.com/office/drawing/2014/main" id="{490E533F-240B-2440-A0E6-B8749769DBF6}"/>
              </a:ext>
            </a:extLst>
          </p:cNvPr>
          <p:cNvSpPr>
            <a:spLocks noGrp="1"/>
          </p:cNvSpPr>
          <p:nvPr>
            <p:ph type="body" sz="quarter" idx="16" hasCustomPrompt="1"/>
          </p:nvPr>
        </p:nvSpPr>
        <p:spPr>
          <a:xfrm>
            <a:off x="853442" y="2711549"/>
            <a:ext cx="3913369" cy="852115"/>
          </a:xfrm>
          <a:prstGeom prst="rect">
            <a:avLst/>
          </a:prstGeom>
        </p:spPr>
        <p:txBody>
          <a:bodyPr>
            <a:spAutoFit/>
          </a:bodyPr>
          <a:lstStyle>
            <a:lvl1pPr marL="0" indent="0">
              <a:lnSpc>
                <a:spcPct val="130000"/>
              </a:lnSpc>
              <a:spcBef>
                <a:spcPts val="0"/>
              </a:spcBef>
              <a:spcAft>
                <a:spcPts val="8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amet, consectetur adipiscing elit. Incididunt ut labore et dolore magna. Quis nostrud exercitation ullamco.</a:t>
            </a:r>
          </a:p>
        </p:txBody>
      </p:sp>
      <p:sp>
        <p:nvSpPr>
          <p:cNvPr id="23" name="Text Placeholder 4">
            <a:extLst>
              <a:ext uri="{FF2B5EF4-FFF2-40B4-BE49-F238E27FC236}">
                <a16:creationId xmlns:a16="http://schemas.microsoft.com/office/drawing/2014/main" id="{5507AA1B-F987-5341-8177-6DCC02206327}"/>
              </a:ext>
            </a:extLst>
          </p:cNvPr>
          <p:cNvSpPr>
            <a:spLocks noGrp="1"/>
          </p:cNvSpPr>
          <p:nvPr>
            <p:ph type="body" sz="quarter" idx="12" hasCustomPrompt="1"/>
          </p:nvPr>
        </p:nvSpPr>
        <p:spPr>
          <a:xfrm>
            <a:off x="1075141" y="4452847"/>
            <a:ext cx="1358131" cy="771751"/>
          </a:xfrm>
          <a:prstGeom prst="rect">
            <a:avLst/>
          </a:prstGeom>
        </p:spPr>
        <p:txBody>
          <a:bodyPr>
            <a:spAutoFit/>
          </a:bodyPr>
          <a:lstStyle>
            <a:lvl1pPr marL="0" indent="0" algn="ctr">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25" name="Text Placeholder 2">
            <a:extLst>
              <a:ext uri="{FF2B5EF4-FFF2-40B4-BE49-F238E27FC236}">
                <a16:creationId xmlns:a16="http://schemas.microsoft.com/office/drawing/2014/main" id="{F49C811C-6E73-2B4A-A935-FBE5605AB2AE}"/>
              </a:ext>
            </a:extLst>
          </p:cNvPr>
          <p:cNvSpPr>
            <a:spLocks noGrp="1"/>
          </p:cNvSpPr>
          <p:nvPr>
            <p:ph type="body" sz="quarter" idx="48" hasCustomPrompt="1"/>
          </p:nvPr>
        </p:nvSpPr>
        <p:spPr>
          <a:xfrm>
            <a:off x="807653" y="5157474"/>
            <a:ext cx="1893107" cy="549481"/>
          </a:xfrm>
          <a:prstGeom prst="rect">
            <a:avLst/>
          </a:prstGeom>
        </p:spPr>
        <p:txBody>
          <a:bodyPr>
            <a:spAutoFit/>
          </a:bodyPr>
          <a:lstStyle>
            <a:lvl1pPr marL="0" indent="0" algn="ctr">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a:t>
            </a:r>
          </a:p>
        </p:txBody>
      </p:sp>
      <p:sp>
        <p:nvSpPr>
          <p:cNvPr id="26" name="Text Placeholder 4">
            <a:extLst>
              <a:ext uri="{FF2B5EF4-FFF2-40B4-BE49-F238E27FC236}">
                <a16:creationId xmlns:a16="http://schemas.microsoft.com/office/drawing/2014/main" id="{3FF8063A-EB8B-2643-AFA3-81EBD511544D}"/>
              </a:ext>
            </a:extLst>
          </p:cNvPr>
          <p:cNvSpPr>
            <a:spLocks noGrp="1"/>
          </p:cNvSpPr>
          <p:nvPr>
            <p:ph type="body" sz="quarter" idx="49" hasCustomPrompt="1"/>
          </p:nvPr>
        </p:nvSpPr>
        <p:spPr>
          <a:xfrm>
            <a:off x="3683304" y="4452847"/>
            <a:ext cx="1358131" cy="771751"/>
          </a:xfrm>
          <a:prstGeom prst="rect">
            <a:avLst/>
          </a:prstGeom>
        </p:spPr>
        <p:txBody>
          <a:bodyPr>
            <a:spAutoFit/>
          </a:bodyPr>
          <a:lstStyle>
            <a:lvl1pPr marL="0" indent="0" algn="ctr">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27" name="Text Placeholder 2">
            <a:extLst>
              <a:ext uri="{FF2B5EF4-FFF2-40B4-BE49-F238E27FC236}">
                <a16:creationId xmlns:a16="http://schemas.microsoft.com/office/drawing/2014/main" id="{C33B0F9D-26C5-4042-BD8A-3B7D7FD7E9F1}"/>
              </a:ext>
            </a:extLst>
          </p:cNvPr>
          <p:cNvSpPr>
            <a:spLocks noGrp="1"/>
          </p:cNvSpPr>
          <p:nvPr>
            <p:ph type="body" sz="quarter" idx="50" hasCustomPrompt="1"/>
          </p:nvPr>
        </p:nvSpPr>
        <p:spPr>
          <a:xfrm>
            <a:off x="3415816" y="5157474"/>
            <a:ext cx="1893107" cy="549481"/>
          </a:xfrm>
          <a:prstGeom prst="rect">
            <a:avLst/>
          </a:prstGeom>
        </p:spPr>
        <p:txBody>
          <a:bodyPr>
            <a:spAutoFit/>
          </a:bodyPr>
          <a:lstStyle>
            <a:lvl1pPr marL="0" indent="0" algn="ctr">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amet, consectetur.</a:t>
            </a:r>
          </a:p>
        </p:txBody>
      </p:sp>
      <p:sp>
        <p:nvSpPr>
          <p:cNvPr id="29" name="Text Placeholder 4">
            <a:extLst>
              <a:ext uri="{FF2B5EF4-FFF2-40B4-BE49-F238E27FC236}">
                <a16:creationId xmlns:a16="http://schemas.microsoft.com/office/drawing/2014/main" id="{82194906-54BE-FC42-A576-EE1D4629F29D}"/>
              </a:ext>
            </a:extLst>
          </p:cNvPr>
          <p:cNvSpPr>
            <a:spLocks noGrp="1"/>
          </p:cNvSpPr>
          <p:nvPr>
            <p:ph type="body" sz="quarter" idx="51" hasCustomPrompt="1"/>
          </p:nvPr>
        </p:nvSpPr>
        <p:spPr>
          <a:xfrm>
            <a:off x="6214301" y="4452847"/>
            <a:ext cx="1358131" cy="771751"/>
          </a:xfrm>
          <a:prstGeom prst="rect">
            <a:avLst/>
          </a:prstGeom>
        </p:spPr>
        <p:txBody>
          <a:bodyPr>
            <a:spAutoFit/>
          </a:bodyPr>
          <a:lstStyle>
            <a:lvl1pPr marL="0" indent="0" algn="ctr">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35" name="Text Placeholder 2">
            <a:extLst>
              <a:ext uri="{FF2B5EF4-FFF2-40B4-BE49-F238E27FC236}">
                <a16:creationId xmlns:a16="http://schemas.microsoft.com/office/drawing/2014/main" id="{BFBD968C-9DD4-0340-AF9A-731CFE1190B0}"/>
              </a:ext>
            </a:extLst>
          </p:cNvPr>
          <p:cNvSpPr>
            <a:spLocks noGrp="1"/>
          </p:cNvSpPr>
          <p:nvPr>
            <p:ph type="body" sz="quarter" idx="52" hasCustomPrompt="1"/>
          </p:nvPr>
        </p:nvSpPr>
        <p:spPr>
          <a:xfrm>
            <a:off x="5946813" y="5157474"/>
            <a:ext cx="1893107" cy="549481"/>
          </a:xfrm>
          <a:prstGeom prst="rect">
            <a:avLst/>
          </a:prstGeom>
        </p:spPr>
        <p:txBody>
          <a:bodyPr>
            <a:spAutoFit/>
          </a:bodyPr>
          <a:lstStyle>
            <a:lvl1pPr marL="0" indent="0" algn="ctr">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a:t>
            </a:r>
          </a:p>
        </p:txBody>
      </p:sp>
      <p:sp>
        <p:nvSpPr>
          <p:cNvPr id="36" name="Slide Number Placeholder 5">
            <a:extLst>
              <a:ext uri="{FF2B5EF4-FFF2-40B4-BE49-F238E27FC236}">
                <a16:creationId xmlns:a16="http://schemas.microsoft.com/office/drawing/2014/main" id="{63438CFD-138E-524A-BF0C-980E737AAE55}"/>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39" name="Straight Connector 38">
            <a:extLst>
              <a:ext uri="{FF2B5EF4-FFF2-40B4-BE49-F238E27FC236}">
                <a16:creationId xmlns:a16="http://schemas.microsoft.com/office/drawing/2014/main" id="{C6F95BED-C295-5340-94D9-DFBC0ECF3834}"/>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6" name="Content Placeholder 3">
            <a:extLst>
              <a:ext uri="{FF2B5EF4-FFF2-40B4-BE49-F238E27FC236}">
                <a16:creationId xmlns:a16="http://schemas.microsoft.com/office/drawing/2014/main" id="{331268B2-4A5A-3D60-D1E8-38EE1B3D0DC6}"/>
              </a:ext>
            </a:extLst>
          </p:cNvPr>
          <p:cNvSpPr>
            <a:spLocks noGrp="1"/>
          </p:cNvSpPr>
          <p:nvPr>
            <p:ph sz="quarter" idx="15" hasCustomPrompt="1"/>
          </p:nvPr>
        </p:nvSpPr>
        <p:spPr>
          <a:xfrm>
            <a:off x="853018" y="6531734"/>
            <a:ext cx="3913793"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78854902"/>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CONTENT + Header + Image + Subheader">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1" y="365761"/>
            <a:ext cx="2885440" cy="3568028"/>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elit </a:t>
            </a:r>
            <a:r>
              <a:rPr lang="en-US" sz="4267" err="1">
                <a:latin typeface="Neue Haas Grotesk Text Pro" panose="020B0504020202020204" pitchFamily="34" charset="77"/>
              </a:rPr>
              <a:t>duis</a:t>
            </a:r>
            <a:r>
              <a:rPr lang="en-US" sz="4267">
                <a:latin typeface="Neue Haas Grotesk Text Pro" panose="020B0504020202020204" pitchFamily="34" charset="77"/>
              </a:rPr>
              <a:t> </a:t>
            </a:r>
            <a:r>
              <a:rPr lang="en-US" sz="4267" err="1">
                <a:latin typeface="Neue Haas Grotesk Text Pro" panose="020B0504020202020204" pitchFamily="34" charset="77"/>
              </a:rPr>
              <a:t>autre</a:t>
            </a:r>
            <a:endParaRPr lang="en-US" sz="4267">
              <a:latin typeface="Neue Haas Grotesk Text Pro" panose="020B0504020202020204" pitchFamily="34" charset="77"/>
            </a:endParaRPr>
          </a:p>
        </p:txBody>
      </p:sp>
      <p:sp>
        <p:nvSpPr>
          <p:cNvPr id="5" name="Text Placeholder 4">
            <a:extLst>
              <a:ext uri="{FF2B5EF4-FFF2-40B4-BE49-F238E27FC236}">
                <a16:creationId xmlns:a16="http://schemas.microsoft.com/office/drawing/2014/main" id="{868A61C9-2982-BB43-9900-1AF92245A505}"/>
              </a:ext>
            </a:extLst>
          </p:cNvPr>
          <p:cNvSpPr>
            <a:spLocks noGrp="1"/>
          </p:cNvSpPr>
          <p:nvPr>
            <p:ph type="body" sz="quarter" idx="12" hasCustomPrompt="1"/>
          </p:nvPr>
        </p:nvSpPr>
        <p:spPr>
          <a:xfrm>
            <a:off x="8704645" y="2626643"/>
            <a:ext cx="2914559" cy="802357"/>
          </a:xfrm>
          <a:prstGeom prst="rect">
            <a:avLst/>
          </a:prstGeom>
        </p:spPr>
        <p:txBody>
          <a:bodyPr anchor="b" anchorCtr="0">
            <a:spAutoFit/>
          </a:bodyPr>
          <a:lstStyle>
            <a:lvl1pPr marL="0" indent="0" algn="l">
              <a:lnSpc>
                <a:spcPct val="120000"/>
              </a:lnSpc>
              <a:buNone/>
              <a:defRPr sz="2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elit </a:t>
            </a:r>
            <a:r>
              <a:rPr lang="en-US" err="1"/>
              <a:t>duis</a:t>
            </a:r>
            <a:r>
              <a:rPr lang="en-US"/>
              <a:t> </a:t>
            </a:r>
            <a:r>
              <a:rPr lang="en-US" err="1"/>
              <a:t>autre</a:t>
            </a:r>
            <a:endParaRPr lang="en-US"/>
          </a:p>
        </p:txBody>
      </p:sp>
      <p:sp>
        <p:nvSpPr>
          <p:cNvPr id="47" name="Picture Placeholder 2">
            <a:extLst>
              <a:ext uri="{FF2B5EF4-FFF2-40B4-BE49-F238E27FC236}">
                <a16:creationId xmlns:a16="http://schemas.microsoft.com/office/drawing/2014/main" id="{8B2B8246-DE92-E143-B0B7-3BE8D66DE7AF}"/>
              </a:ext>
            </a:extLst>
          </p:cNvPr>
          <p:cNvSpPr>
            <a:spLocks noGrp="1"/>
          </p:cNvSpPr>
          <p:nvPr>
            <p:ph type="pic" idx="17" hasCustomPrompt="1"/>
          </p:nvPr>
        </p:nvSpPr>
        <p:spPr>
          <a:xfrm>
            <a:off x="4366460" y="433993"/>
            <a:ext cx="3710609" cy="6424003"/>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24" name="Text Placeholder 6">
            <a:extLst>
              <a:ext uri="{FF2B5EF4-FFF2-40B4-BE49-F238E27FC236}">
                <a16:creationId xmlns:a16="http://schemas.microsoft.com/office/drawing/2014/main" id="{E8EEE4CA-A3AE-D64D-BC10-C926E5332856}"/>
              </a:ext>
            </a:extLst>
          </p:cNvPr>
          <p:cNvSpPr>
            <a:spLocks noGrp="1"/>
          </p:cNvSpPr>
          <p:nvPr>
            <p:ph type="body" sz="quarter" idx="33" hasCustomPrompt="1"/>
          </p:nvPr>
        </p:nvSpPr>
        <p:spPr>
          <a:xfrm>
            <a:off x="8704645" y="3572565"/>
            <a:ext cx="2914559"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7" name="Content Placeholder 3">
            <a:extLst>
              <a:ext uri="{FF2B5EF4-FFF2-40B4-BE49-F238E27FC236}">
                <a16:creationId xmlns:a16="http://schemas.microsoft.com/office/drawing/2014/main" id="{E6823479-A6DE-6752-B3DA-D040DA13529F}"/>
              </a:ext>
            </a:extLst>
          </p:cNvPr>
          <p:cNvSpPr>
            <a:spLocks noGrp="1"/>
          </p:cNvSpPr>
          <p:nvPr>
            <p:ph sz="quarter" idx="15" hasCustomPrompt="1"/>
          </p:nvPr>
        </p:nvSpPr>
        <p:spPr>
          <a:xfrm>
            <a:off x="853019" y="6531734"/>
            <a:ext cx="288544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1137566852"/>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CONTENT + Header + Image + Stat Callouts">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1" y="365761"/>
            <a:ext cx="2885440" cy="3568028"/>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elit </a:t>
            </a:r>
            <a:r>
              <a:rPr lang="en-US" sz="4267" err="1">
                <a:latin typeface="Neue Haas Grotesk Text Pro" panose="020B0504020202020204" pitchFamily="34" charset="77"/>
              </a:rPr>
              <a:t>duis</a:t>
            </a:r>
            <a:r>
              <a:rPr lang="en-US" sz="4267">
                <a:latin typeface="Neue Haas Grotesk Text Pro" panose="020B0504020202020204" pitchFamily="34" charset="77"/>
              </a:rPr>
              <a:t> </a:t>
            </a:r>
            <a:r>
              <a:rPr lang="en-US" sz="4267" err="1">
                <a:latin typeface="Neue Haas Grotesk Text Pro" panose="020B0504020202020204" pitchFamily="34" charset="77"/>
              </a:rPr>
              <a:t>autre</a:t>
            </a:r>
            <a:endParaRPr lang="en-US" sz="4267">
              <a:latin typeface="Neue Haas Grotesk Text Pro" panose="020B0504020202020204" pitchFamily="34" charset="77"/>
            </a:endParaRPr>
          </a:p>
        </p:txBody>
      </p:sp>
      <p:sp>
        <p:nvSpPr>
          <p:cNvPr id="5" name="Text Placeholder 4">
            <a:extLst>
              <a:ext uri="{FF2B5EF4-FFF2-40B4-BE49-F238E27FC236}">
                <a16:creationId xmlns:a16="http://schemas.microsoft.com/office/drawing/2014/main" id="{868A61C9-2982-BB43-9900-1AF92245A505}"/>
              </a:ext>
            </a:extLst>
          </p:cNvPr>
          <p:cNvSpPr>
            <a:spLocks noGrp="1"/>
          </p:cNvSpPr>
          <p:nvPr>
            <p:ph type="body" sz="quarter" idx="12" hasCustomPrompt="1"/>
          </p:nvPr>
        </p:nvSpPr>
        <p:spPr>
          <a:xfrm>
            <a:off x="8704645" y="1802421"/>
            <a:ext cx="1358131" cy="771751"/>
          </a:xfrm>
          <a:prstGeom prst="rect">
            <a:avLst/>
          </a:prstGeom>
        </p:spPr>
        <p:txBody>
          <a:bodyPr>
            <a:spAutoFit/>
          </a:bodyPr>
          <a:lstStyle>
            <a:lvl1pPr marL="0" indent="0" algn="l">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39" name="Text Placeholder 2">
            <a:extLst>
              <a:ext uri="{FF2B5EF4-FFF2-40B4-BE49-F238E27FC236}">
                <a16:creationId xmlns:a16="http://schemas.microsoft.com/office/drawing/2014/main" id="{EE45BF00-2987-B640-866E-3DC2A15572E4}"/>
              </a:ext>
            </a:extLst>
          </p:cNvPr>
          <p:cNvSpPr>
            <a:spLocks noGrp="1"/>
          </p:cNvSpPr>
          <p:nvPr>
            <p:ph type="body" sz="quarter" idx="16" hasCustomPrompt="1"/>
          </p:nvPr>
        </p:nvSpPr>
        <p:spPr>
          <a:xfrm>
            <a:off x="8704644" y="2507048"/>
            <a:ext cx="2914560" cy="549481"/>
          </a:xfrm>
          <a:prstGeom prst="rect">
            <a:avLst/>
          </a:prstGeom>
        </p:spPr>
        <p:txBody>
          <a:bodyPr>
            <a:spAutoFit/>
          </a:bodyPr>
          <a:lstStyle>
            <a:lvl1pPr marL="0" indent="0" algn="l">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47" name="Picture Placeholder 2">
            <a:extLst>
              <a:ext uri="{FF2B5EF4-FFF2-40B4-BE49-F238E27FC236}">
                <a16:creationId xmlns:a16="http://schemas.microsoft.com/office/drawing/2014/main" id="{8B2B8246-DE92-E143-B0B7-3BE8D66DE7AF}"/>
              </a:ext>
            </a:extLst>
          </p:cNvPr>
          <p:cNvSpPr>
            <a:spLocks noGrp="1"/>
          </p:cNvSpPr>
          <p:nvPr>
            <p:ph type="pic" idx="17" hasCustomPrompt="1"/>
          </p:nvPr>
        </p:nvSpPr>
        <p:spPr>
          <a:xfrm>
            <a:off x="4366460" y="433993"/>
            <a:ext cx="3710609" cy="6424003"/>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50" name="Text Placeholder 4">
            <a:extLst>
              <a:ext uri="{FF2B5EF4-FFF2-40B4-BE49-F238E27FC236}">
                <a16:creationId xmlns:a16="http://schemas.microsoft.com/office/drawing/2014/main" id="{5579118C-79CA-144E-AA8F-2E2A7C13F30B}"/>
              </a:ext>
            </a:extLst>
          </p:cNvPr>
          <p:cNvSpPr>
            <a:spLocks noGrp="1"/>
          </p:cNvSpPr>
          <p:nvPr>
            <p:ph type="body" sz="quarter" idx="18" hasCustomPrompt="1"/>
          </p:nvPr>
        </p:nvSpPr>
        <p:spPr>
          <a:xfrm>
            <a:off x="8704645" y="3455114"/>
            <a:ext cx="1358131" cy="771751"/>
          </a:xfrm>
          <a:prstGeom prst="rect">
            <a:avLst/>
          </a:prstGeom>
        </p:spPr>
        <p:txBody>
          <a:bodyPr>
            <a:spAutoFit/>
          </a:bodyPr>
          <a:lstStyle>
            <a:lvl1pPr marL="0" indent="0" algn="l">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51" name="Text Placeholder 2">
            <a:extLst>
              <a:ext uri="{FF2B5EF4-FFF2-40B4-BE49-F238E27FC236}">
                <a16:creationId xmlns:a16="http://schemas.microsoft.com/office/drawing/2014/main" id="{E288E0C1-0C4B-BF4E-8463-30E1FA0AAA31}"/>
              </a:ext>
            </a:extLst>
          </p:cNvPr>
          <p:cNvSpPr>
            <a:spLocks noGrp="1"/>
          </p:cNvSpPr>
          <p:nvPr>
            <p:ph type="body" sz="quarter" idx="19" hasCustomPrompt="1"/>
          </p:nvPr>
        </p:nvSpPr>
        <p:spPr>
          <a:xfrm>
            <a:off x="8704644" y="4159741"/>
            <a:ext cx="2914560" cy="549481"/>
          </a:xfrm>
          <a:prstGeom prst="rect">
            <a:avLst/>
          </a:prstGeom>
        </p:spPr>
        <p:txBody>
          <a:bodyPr>
            <a:spAutoFit/>
          </a:bodyPr>
          <a:lstStyle>
            <a:lvl1pPr marL="0" indent="0" algn="l">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52" name="Text Placeholder 4">
            <a:extLst>
              <a:ext uri="{FF2B5EF4-FFF2-40B4-BE49-F238E27FC236}">
                <a16:creationId xmlns:a16="http://schemas.microsoft.com/office/drawing/2014/main" id="{1DFD462B-B12A-1247-B9F0-C032F89F444F}"/>
              </a:ext>
            </a:extLst>
          </p:cNvPr>
          <p:cNvSpPr>
            <a:spLocks noGrp="1"/>
          </p:cNvSpPr>
          <p:nvPr>
            <p:ph type="body" sz="quarter" idx="20" hasCustomPrompt="1"/>
          </p:nvPr>
        </p:nvSpPr>
        <p:spPr>
          <a:xfrm>
            <a:off x="8704645" y="5138707"/>
            <a:ext cx="1358131" cy="771751"/>
          </a:xfrm>
          <a:prstGeom prst="rect">
            <a:avLst/>
          </a:prstGeom>
        </p:spPr>
        <p:txBody>
          <a:bodyPr>
            <a:spAutoFit/>
          </a:bodyPr>
          <a:lstStyle>
            <a:lvl1pPr marL="0" indent="0" algn="l">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57" name="Text Placeholder 2">
            <a:extLst>
              <a:ext uri="{FF2B5EF4-FFF2-40B4-BE49-F238E27FC236}">
                <a16:creationId xmlns:a16="http://schemas.microsoft.com/office/drawing/2014/main" id="{76F48538-FB2D-2E41-8152-BED0BA0B5C86}"/>
              </a:ext>
            </a:extLst>
          </p:cNvPr>
          <p:cNvSpPr>
            <a:spLocks noGrp="1"/>
          </p:cNvSpPr>
          <p:nvPr>
            <p:ph type="body" sz="quarter" idx="21" hasCustomPrompt="1"/>
          </p:nvPr>
        </p:nvSpPr>
        <p:spPr>
          <a:xfrm>
            <a:off x="8704644" y="5843334"/>
            <a:ext cx="2914560" cy="549481"/>
          </a:xfrm>
          <a:prstGeom prst="rect">
            <a:avLst/>
          </a:prstGeom>
        </p:spPr>
        <p:txBody>
          <a:bodyPr>
            <a:spAutoFit/>
          </a:bodyPr>
          <a:lstStyle>
            <a:lvl1pPr marL="0" indent="0" algn="l">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11" name="Content Placeholder 3">
            <a:extLst>
              <a:ext uri="{FF2B5EF4-FFF2-40B4-BE49-F238E27FC236}">
                <a16:creationId xmlns:a16="http://schemas.microsoft.com/office/drawing/2014/main" id="{CA484163-80EF-40FC-1A40-69C7BC36E53F}"/>
              </a:ext>
            </a:extLst>
          </p:cNvPr>
          <p:cNvSpPr>
            <a:spLocks noGrp="1"/>
          </p:cNvSpPr>
          <p:nvPr>
            <p:ph sz="quarter" idx="15" hasCustomPrompt="1"/>
          </p:nvPr>
        </p:nvSpPr>
        <p:spPr>
          <a:xfrm>
            <a:off x="853019" y="6531734"/>
            <a:ext cx="288544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2793835787"/>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CONTENT + Header + 2 Callout Boxes + 2 images (V)">
    <p:spTree>
      <p:nvGrpSpPr>
        <p:cNvPr id="1" name=""/>
        <p:cNvGrpSpPr/>
        <p:nvPr/>
      </p:nvGrpSpPr>
      <p:grpSpPr>
        <a:xfrm>
          <a:off x="0" y="0"/>
          <a:ext cx="0" cy="0"/>
          <a:chOff x="0" y="0"/>
          <a:chExt cx="0" cy="0"/>
        </a:xfrm>
      </p:grpSpPr>
      <p:sp>
        <p:nvSpPr>
          <p:cNvPr id="24" name="Picture Placeholder 2">
            <a:extLst>
              <a:ext uri="{FF2B5EF4-FFF2-40B4-BE49-F238E27FC236}">
                <a16:creationId xmlns:a16="http://schemas.microsoft.com/office/drawing/2014/main" id="{F141A2BD-AF2D-214A-AA8F-D141022D60F2}"/>
              </a:ext>
            </a:extLst>
          </p:cNvPr>
          <p:cNvSpPr>
            <a:spLocks noGrp="1"/>
          </p:cNvSpPr>
          <p:nvPr>
            <p:ph type="pic" idx="17" hasCustomPrompt="1"/>
          </p:nvPr>
        </p:nvSpPr>
        <p:spPr>
          <a:xfrm>
            <a:off x="5339356" y="15497"/>
            <a:ext cx="2696833" cy="3429004"/>
          </a:xfrm>
          <a:prstGeom prst="rect">
            <a:avLst/>
          </a:prstGeom>
          <a:solidFill>
            <a:schemeClr val="bg2"/>
          </a:solidFill>
        </p:spPr>
        <p:txBody>
          <a:bodyPr anchor="ctr">
            <a:noAutofit/>
          </a:bodyPr>
          <a:lstStyle>
            <a:lvl1pPr marL="0" indent="0" algn="ctr">
              <a:buNone/>
              <a:defRPr sz="14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a:t>
            </a:r>
            <a:br>
              <a:rPr lang="en-US"/>
            </a:br>
            <a:r>
              <a:rPr lang="en-US"/>
              <a:t>picture</a:t>
            </a:r>
          </a:p>
        </p:txBody>
      </p:sp>
      <p:sp>
        <p:nvSpPr>
          <p:cNvPr id="37" name="Slide Number Placeholder 5">
            <a:extLst>
              <a:ext uri="{FF2B5EF4-FFF2-40B4-BE49-F238E27FC236}">
                <a16:creationId xmlns:a16="http://schemas.microsoft.com/office/drawing/2014/main" id="{FEE063B5-DB2A-E546-8374-14508A9C5083}"/>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38" name="Straight Connector 37">
            <a:extLst>
              <a:ext uri="{FF2B5EF4-FFF2-40B4-BE49-F238E27FC236}">
                <a16:creationId xmlns:a16="http://schemas.microsoft.com/office/drawing/2014/main" id="{FB30FCB6-B1E0-3C46-B667-C856468BD8FB}"/>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59"/>
            <a:ext cx="3913369" cy="2123402"/>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a:t>
            </a:r>
            <a:r>
              <a:rPr lang="en-US" sz="4267" err="1">
                <a:latin typeface="Neue Haas Grotesk Text Pro" panose="020B0504020202020204" pitchFamily="34" charset="77"/>
              </a:rPr>
              <a:t>duis</a:t>
            </a:r>
            <a:r>
              <a:rPr lang="en-US" sz="4267">
                <a:latin typeface="Neue Haas Grotesk Text Pro" panose="020B0504020202020204" pitchFamily="34" charset="77"/>
              </a:rPr>
              <a:t> </a:t>
            </a:r>
            <a:r>
              <a:rPr lang="en-US" sz="4267" err="1">
                <a:latin typeface="Neue Haas Grotesk Text Pro" panose="020B0504020202020204" pitchFamily="34" charset="77"/>
              </a:rPr>
              <a:t>autre</a:t>
            </a:r>
            <a:endParaRPr lang="en-US" sz="4267">
              <a:latin typeface="Neue Haas Grotesk Text Pro" panose="020B0504020202020204" pitchFamily="34" charset="77"/>
            </a:endParaRPr>
          </a:p>
        </p:txBody>
      </p:sp>
      <p:sp>
        <p:nvSpPr>
          <p:cNvPr id="23" name="Picture Placeholder 2">
            <a:extLst>
              <a:ext uri="{FF2B5EF4-FFF2-40B4-BE49-F238E27FC236}">
                <a16:creationId xmlns:a16="http://schemas.microsoft.com/office/drawing/2014/main" id="{874FEB89-8FA2-D94F-AA19-4F5CDD2FAEB6}"/>
              </a:ext>
            </a:extLst>
          </p:cNvPr>
          <p:cNvSpPr>
            <a:spLocks noGrp="1"/>
          </p:cNvSpPr>
          <p:nvPr>
            <p:ph type="pic" idx="48" hasCustomPrompt="1"/>
          </p:nvPr>
        </p:nvSpPr>
        <p:spPr>
          <a:xfrm>
            <a:off x="9367346" y="3426104"/>
            <a:ext cx="2824655" cy="3431897"/>
          </a:xfrm>
          <a:prstGeom prst="rect">
            <a:avLst/>
          </a:prstGeom>
          <a:solidFill>
            <a:schemeClr val="bg2"/>
          </a:solidFill>
        </p:spPr>
        <p:txBody>
          <a:bodyPr anchor="ctr">
            <a:noAutofit/>
          </a:bodyPr>
          <a:lstStyle>
            <a:lvl1pPr marL="0" indent="0" algn="ctr">
              <a:buNone/>
              <a:defRPr sz="14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a:t>
            </a:r>
            <a:br>
              <a:rPr lang="en-US"/>
            </a:br>
            <a:r>
              <a:rPr lang="en-US"/>
              <a:t>picture</a:t>
            </a:r>
          </a:p>
        </p:txBody>
      </p:sp>
      <p:sp>
        <p:nvSpPr>
          <p:cNvPr id="30" name="SmartArt Placeholder 5">
            <a:extLst>
              <a:ext uri="{FF2B5EF4-FFF2-40B4-BE49-F238E27FC236}">
                <a16:creationId xmlns:a16="http://schemas.microsoft.com/office/drawing/2014/main" id="{8E66918C-36DB-CB48-A863-76DFE127BEC9}"/>
              </a:ext>
            </a:extLst>
          </p:cNvPr>
          <p:cNvSpPr>
            <a:spLocks noGrp="1"/>
          </p:cNvSpPr>
          <p:nvPr>
            <p:ph type="dgm" sz="quarter" idx="47"/>
          </p:nvPr>
        </p:nvSpPr>
        <p:spPr>
          <a:xfrm>
            <a:off x="5334217" y="4545217"/>
            <a:ext cx="4987075" cy="2318299"/>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34" name="SmartArt Placeholder 5">
            <a:extLst>
              <a:ext uri="{FF2B5EF4-FFF2-40B4-BE49-F238E27FC236}">
                <a16:creationId xmlns:a16="http://schemas.microsoft.com/office/drawing/2014/main" id="{F82E30BB-2916-B84A-95B6-93758CFBD5BA}"/>
              </a:ext>
            </a:extLst>
          </p:cNvPr>
          <p:cNvSpPr>
            <a:spLocks noGrp="1"/>
          </p:cNvSpPr>
          <p:nvPr>
            <p:ph type="dgm" sz="quarter" idx="27"/>
          </p:nvPr>
        </p:nvSpPr>
        <p:spPr>
          <a:xfrm>
            <a:off x="10321292" y="4545217"/>
            <a:ext cx="118099" cy="2318299"/>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
        <p:nvSpPr>
          <p:cNvPr id="5" name="Text Placeholder 4">
            <a:extLst>
              <a:ext uri="{FF2B5EF4-FFF2-40B4-BE49-F238E27FC236}">
                <a16:creationId xmlns:a16="http://schemas.microsoft.com/office/drawing/2014/main" id="{868A61C9-2982-BB43-9900-1AF92245A505}"/>
              </a:ext>
            </a:extLst>
          </p:cNvPr>
          <p:cNvSpPr>
            <a:spLocks noGrp="1"/>
          </p:cNvSpPr>
          <p:nvPr>
            <p:ph type="body" sz="quarter" idx="12" hasCustomPrompt="1"/>
          </p:nvPr>
        </p:nvSpPr>
        <p:spPr>
          <a:xfrm>
            <a:off x="5711022" y="4994889"/>
            <a:ext cx="3980847" cy="361724"/>
          </a:xfrm>
          <a:prstGeom prst="rect">
            <a:avLst/>
          </a:prstGeom>
        </p:spPr>
        <p:txBody>
          <a:bodyPr>
            <a:spAutoFit/>
          </a:bodyPr>
          <a:lstStyle>
            <a:lvl1pPr marL="0" indent="0">
              <a:buNone/>
              <a:defRPr sz="2000">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r>
              <a:rPr lang="en-US"/>
              <a:t>, </a:t>
            </a:r>
            <a:r>
              <a:rPr lang="en-US" err="1"/>
              <a:t>elit</a:t>
            </a:r>
            <a:endParaRPr lang="en-US"/>
          </a:p>
        </p:txBody>
      </p:sp>
      <p:sp>
        <p:nvSpPr>
          <p:cNvPr id="28" name="Text Placeholder 2">
            <a:extLst>
              <a:ext uri="{FF2B5EF4-FFF2-40B4-BE49-F238E27FC236}">
                <a16:creationId xmlns:a16="http://schemas.microsoft.com/office/drawing/2014/main" id="{490E533F-240B-2440-A0E6-B8749769DBF6}"/>
              </a:ext>
            </a:extLst>
          </p:cNvPr>
          <p:cNvSpPr>
            <a:spLocks noGrp="1"/>
          </p:cNvSpPr>
          <p:nvPr>
            <p:ph type="body" sz="quarter" idx="16" hasCustomPrompt="1"/>
          </p:nvPr>
        </p:nvSpPr>
        <p:spPr>
          <a:xfrm>
            <a:off x="5711022" y="5500396"/>
            <a:ext cx="4438911" cy="821080"/>
          </a:xfrm>
          <a:prstGeom prst="rect">
            <a:avLst/>
          </a:prstGeom>
        </p:spPr>
        <p:txBody>
          <a:bodyPr>
            <a:spAutoFit/>
          </a:bodyPr>
          <a:lstStyle>
            <a:lvl1pPr marL="0" indent="0">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endParaRPr lang="en-US"/>
          </a:p>
        </p:txBody>
      </p:sp>
      <p:sp>
        <p:nvSpPr>
          <p:cNvPr id="25" name="SmartArt Placeholder 5">
            <a:extLst>
              <a:ext uri="{FF2B5EF4-FFF2-40B4-BE49-F238E27FC236}">
                <a16:creationId xmlns:a16="http://schemas.microsoft.com/office/drawing/2014/main" id="{DD032622-D219-C34A-92DB-FD8972E704F4}"/>
              </a:ext>
            </a:extLst>
          </p:cNvPr>
          <p:cNvSpPr>
            <a:spLocks noGrp="1"/>
          </p:cNvSpPr>
          <p:nvPr>
            <p:ph type="dgm" sz="quarter" idx="49"/>
          </p:nvPr>
        </p:nvSpPr>
        <p:spPr>
          <a:xfrm flipH="1">
            <a:off x="7207303" y="1126201"/>
            <a:ext cx="4987075" cy="2318299"/>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26" name="SmartArt Placeholder 5">
            <a:extLst>
              <a:ext uri="{FF2B5EF4-FFF2-40B4-BE49-F238E27FC236}">
                <a16:creationId xmlns:a16="http://schemas.microsoft.com/office/drawing/2014/main" id="{90CA3051-ECC4-CA4F-9F07-AE147B28A9A9}"/>
              </a:ext>
            </a:extLst>
          </p:cNvPr>
          <p:cNvSpPr>
            <a:spLocks noGrp="1"/>
          </p:cNvSpPr>
          <p:nvPr>
            <p:ph type="dgm" sz="quarter" idx="50"/>
          </p:nvPr>
        </p:nvSpPr>
        <p:spPr>
          <a:xfrm flipH="1">
            <a:off x="7077611" y="1126201"/>
            <a:ext cx="118099" cy="2318299"/>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
        <p:nvSpPr>
          <p:cNvPr id="27" name="Text Placeholder 4">
            <a:extLst>
              <a:ext uri="{FF2B5EF4-FFF2-40B4-BE49-F238E27FC236}">
                <a16:creationId xmlns:a16="http://schemas.microsoft.com/office/drawing/2014/main" id="{4A8B276D-6ED1-3147-A1CE-C736B286E16B}"/>
              </a:ext>
            </a:extLst>
          </p:cNvPr>
          <p:cNvSpPr>
            <a:spLocks noGrp="1"/>
          </p:cNvSpPr>
          <p:nvPr>
            <p:ph type="body" sz="quarter" idx="51" hasCustomPrompt="1"/>
          </p:nvPr>
        </p:nvSpPr>
        <p:spPr>
          <a:xfrm>
            <a:off x="7584107" y="1591306"/>
            <a:ext cx="3980847" cy="361724"/>
          </a:xfrm>
          <a:prstGeom prst="rect">
            <a:avLst/>
          </a:prstGeom>
        </p:spPr>
        <p:txBody>
          <a:bodyPr>
            <a:spAutoFit/>
          </a:bodyPr>
          <a:lstStyle>
            <a:lvl1pPr marL="0" indent="0">
              <a:buNone/>
              <a:defRPr sz="2000">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r>
              <a:rPr lang="en-US"/>
              <a:t>, </a:t>
            </a:r>
            <a:r>
              <a:rPr lang="en-US" err="1"/>
              <a:t>elit</a:t>
            </a:r>
            <a:endParaRPr lang="en-US"/>
          </a:p>
        </p:txBody>
      </p:sp>
      <p:sp>
        <p:nvSpPr>
          <p:cNvPr id="29" name="Text Placeholder 2">
            <a:extLst>
              <a:ext uri="{FF2B5EF4-FFF2-40B4-BE49-F238E27FC236}">
                <a16:creationId xmlns:a16="http://schemas.microsoft.com/office/drawing/2014/main" id="{270C3AE8-92A6-DC45-8076-1016702E8E99}"/>
              </a:ext>
            </a:extLst>
          </p:cNvPr>
          <p:cNvSpPr>
            <a:spLocks noGrp="1"/>
          </p:cNvSpPr>
          <p:nvPr>
            <p:ph type="body" sz="quarter" idx="52" hasCustomPrompt="1"/>
          </p:nvPr>
        </p:nvSpPr>
        <p:spPr>
          <a:xfrm>
            <a:off x="7584107" y="2096813"/>
            <a:ext cx="4438911" cy="821080"/>
          </a:xfrm>
          <a:prstGeom prst="rect">
            <a:avLst/>
          </a:prstGeom>
        </p:spPr>
        <p:txBody>
          <a:bodyPr>
            <a:spAutoFit/>
          </a:bodyPr>
          <a:lstStyle>
            <a:lvl1pPr marL="0" indent="0">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endParaRPr lang="en-US"/>
          </a:p>
        </p:txBody>
      </p:sp>
      <p:sp>
        <p:nvSpPr>
          <p:cNvPr id="39" name="Text Placeholder 6">
            <a:extLst>
              <a:ext uri="{FF2B5EF4-FFF2-40B4-BE49-F238E27FC236}">
                <a16:creationId xmlns:a16="http://schemas.microsoft.com/office/drawing/2014/main" id="{8D91E962-DA95-3346-8161-55FB857B6BFC}"/>
              </a:ext>
            </a:extLst>
          </p:cNvPr>
          <p:cNvSpPr>
            <a:spLocks noGrp="1"/>
          </p:cNvSpPr>
          <p:nvPr>
            <p:ph type="body" sz="quarter" idx="13" hasCustomPrompt="1"/>
          </p:nvPr>
        </p:nvSpPr>
        <p:spPr>
          <a:xfrm>
            <a:off x="853018" y="2724548"/>
            <a:ext cx="3913369"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17" name="Content Placeholder 3">
            <a:extLst>
              <a:ext uri="{FF2B5EF4-FFF2-40B4-BE49-F238E27FC236}">
                <a16:creationId xmlns:a16="http://schemas.microsoft.com/office/drawing/2014/main" id="{B1BBAB00-AD41-366E-8609-958A5D058F83}"/>
              </a:ext>
            </a:extLst>
          </p:cNvPr>
          <p:cNvSpPr>
            <a:spLocks noGrp="1"/>
          </p:cNvSpPr>
          <p:nvPr>
            <p:ph sz="quarter" idx="15" hasCustomPrompt="1"/>
          </p:nvPr>
        </p:nvSpPr>
        <p:spPr>
          <a:xfrm>
            <a:off x="853019" y="6531734"/>
            <a:ext cx="3913368"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1658368221"/>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CONTENT - Question + Answer">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0"/>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consectetur adipiscing elit, sed do eiusmod tempor?</a:t>
            </a:r>
          </a:p>
        </p:txBody>
      </p:sp>
      <p:sp>
        <p:nvSpPr>
          <p:cNvPr id="24" name="Text Placeholder 2">
            <a:extLst>
              <a:ext uri="{FF2B5EF4-FFF2-40B4-BE49-F238E27FC236}">
                <a16:creationId xmlns:a16="http://schemas.microsoft.com/office/drawing/2014/main" id="{173C2D75-551A-4549-A68C-FB586B54A88F}"/>
              </a:ext>
            </a:extLst>
          </p:cNvPr>
          <p:cNvSpPr>
            <a:spLocks noGrp="1"/>
          </p:cNvSpPr>
          <p:nvPr>
            <p:ph type="body" sz="quarter" idx="16" hasCustomPrompt="1"/>
          </p:nvPr>
        </p:nvSpPr>
        <p:spPr>
          <a:xfrm>
            <a:off x="853441" y="2299573"/>
            <a:ext cx="2152677"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A</a:t>
            </a:r>
          </a:p>
        </p:txBody>
      </p:sp>
      <p:sp>
        <p:nvSpPr>
          <p:cNvPr id="35" name="Text Placeholder 2">
            <a:extLst>
              <a:ext uri="{FF2B5EF4-FFF2-40B4-BE49-F238E27FC236}">
                <a16:creationId xmlns:a16="http://schemas.microsoft.com/office/drawing/2014/main" id="{D003CF36-0F40-294E-A205-0A89A49DFED7}"/>
              </a:ext>
            </a:extLst>
          </p:cNvPr>
          <p:cNvSpPr>
            <a:spLocks noGrp="1"/>
          </p:cNvSpPr>
          <p:nvPr>
            <p:ph type="body" sz="quarter" idx="20" hasCustomPrompt="1"/>
          </p:nvPr>
        </p:nvSpPr>
        <p:spPr>
          <a:xfrm>
            <a:off x="853440" y="2593083"/>
            <a:ext cx="2152679" cy="1450340"/>
          </a:xfrm>
          <a:prstGeom prst="rect">
            <a:avLst/>
          </a:prstGeom>
        </p:spPr>
        <p:txBody>
          <a:bodyPr lIns="0" tIns="0" rIns="0" bIns="0">
            <a:spAutoFit/>
          </a:bodyPr>
          <a:lstStyle>
            <a:lvl1pPr marL="0" indent="0">
              <a:lnSpc>
                <a:spcPct val="120000"/>
              </a:lnSpc>
              <a:buNone/>
              <a:defRPr lang="en-US" sz="2000"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grpSp>
        <p:nvGrpSpPr>
          <p:cNvPr id="46" name="Group 45">
            <a:extLst>
              <a:ext uri="{FF2B5EF4-FFF2-40B4-BE49-F238E27FC236}">
                <a16:creationId xmlns:a16="http://schemas.microsoft.com/office/drawing/2014/main" id="{CD4CDA74-4142-3D49-B359-1E6280FC3329}"/>
              </a:ext>
            </a:extLst>
          </p:cNvPr>
          <p:cNvGrpSpPr/>
          <p:nvPr/>
        </p:nvGrpSpPr>
        <p:grpSpPr>
          <a:xfrm>
            <a:off x="822573" y="5001267"/>
            <a:ext cx="559696" cy="559696"/>
            <a:chOff x="4181311" y="1066071"/>
            <a:chExt cx="773364" cy="773364"/>
          </a:xfrm>
        </p:grpSpPr>
        <p:sp>
          <p:nvSpPr>
            <p:cNvPr id="48" name="Oval 47">
              <a:extLst>
                <a:ext uri="{FF2B5EF4-FFF2-40B4-BE49-F238E27FC236}">
                  <a16:creationId xmlns:a16="http://schemas.microsoft.com/office/drawing/2014/main" id="{83E22081-D9AA-E14B-9A14-D44D00EE2FDA}"/>
                </a:ext>
              </a:extLst>
            </p:cNvPr>
            <p:cNvSpPr/>
            <p:nvPr/>
          </p:nvSpPr>
          <p:spPr>
            <a:xfrm>
              <a:off x="4181311" y="1066071"/>
              <a:ext cx="773364" cy="773364"/>
            </a:xfrm>
            <a:prstGeom prst="ellipse">
              <a:avLst/>
            </a:prstGeom>
            <a:solidFill>
              <a:srgbClr val="007A96"/>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3200" b="1">
                <a:solidFill>
                  <a:srgbClr val="00AAC6"/>
                </a:solidFill>
                <a:latin typeface="Neue Haas Grotesk Text Pro" panose="020B0504020202020204" pitchFamily="34" charset="0"/>
              </a:endParaRPr>
            </a:p>
          </p:txBody>
        </p:sp>
        <p:pic>
          <p:nvPicPr>
            <p:cNvPr id="49" name="Picture 48" descr="A picture containing light, drawing&#10;&#10;Description automatically generated">
              <a:extLst>
                <a:ext uri="{FF2B5EF4-FFF2-40B4-BE49-F238E27FC236}">
                  <a16:creationId xmlns:a16="http://schemas.microsoft.com/office/drawing/2014/main" id="{7B9EEFF8-9992-BE4D-9D23-B29E3B6A0FE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21846" y="1193749"/>
              <a:ext cx="500308" cy="520501"/>
            </a:xfrm>
            <a:prstGeom prst="rect">
              <a:avLst/>
            </a:prstGeom>
          </p:spPr>
        </p:pic>
      </p:gr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1611033" y="5022506"/>
            <a:ext cx="10079400" cy="707972"/>
          </a:xfrm>
          <a:prstGeom prst="rect">
            <a:avLst/>
          </a:prstGeom>
        </p:spPr>
        <p:txBody>
          <a:bodyPr>
            <a:spAutoFit/>
          </a:bodyPr>
          <a:lstStyle>
            <a:lvl1pPr marL="0" indent="0">
              <a:lnSpc>
                <a:spcPct val="120000"/>
              </a:lnSpc>
              <a:buNone/>
              <a:defRPr lang="en-US" sz="2000"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adipiscing elit, sed do eiusmod tempor incididunt ut labore et dolore magna aliqua.</a:t>
            </a:r>
          </a:p>
        </p:txBody>
      </p:sp>
      <p:sp>
        <p:nvSpPr>
          <p:cNvPr id="40" name="Text Placeholder 2">
            <a:extLst>
              <a:ext uri="{FF2B5EF4-FFF2-40B4-BE49-F238E27FC236}">
                <a16:creationId xmlns:a16="http://schemas.microsoft.com/office/drawing/2014/main" id="{9BB70AF6-29FB-A64D-8FB4-A62D801824EC}"/>
              </a:ext>
            </a:extLst>
          </p:cNvPr>
          <p:cNvSpPr>
            <a:spLocks noGrp="1"/>
          </p:cNvSpPr>
          <p:nvPr>
            <p:ph type="body" sz="quarter" idx="21" hasCustomPrompt="1"/>
          </p:nvPr>
        </p:nvSpPr>
        <p:spPr>
          <a:xfrm>
            <a:off x="3750980" y="2299573"/>
            <a:ext cx="2152677"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B</a:t>
            </a:r>
          </a:p>
        </p:txBody>
      </p:sp>
      <p:sp>
        <p:nvSpPr>
          <p:cNvPr id="45" name="Text Placeholder 2">
            <a:extLst>
              <a:ext uri="{FF2B5EF4-FFF2-40B4-BE49-F238E27FC236}">
                <a16:creationId xmlns:a16="http://schemas.microsoft.com/office/drawing/2014/main" id="{C99796F8-BA54-C344-885A-052A36BF2E37}"/>
              </a:ext>
            </a:extLst>
          </p:cNvPr>
          <p:cNvSpPr>
            <a:spLocks noGrp="1"/>
          </p:cNvSpPr>
          <p:nvPr>
            <p:ph type="body" sz="quarter" idx="22" hasCustomPrompt="1"/>
          </p:nvPr>
        </p:nvSpPr>
        <p:spPr>
          <a:xfrm>
            <a:off x="3750981" y="2593083"/>
            <a:ext cx="2152679" cy="1450340"/>
          </a:xfrm>
          <a:prstGeom prst="rect">
            <a:avLst/>
          </a:prstGeom>
        </p:spPr>
        <p:txBody>
          <a:bodyPr lIns="0" tIns="0" rIns="0" bIns="0">
            <a:spAutoFit/>
          </a:bodyPr>
          <a:lstStyle>
            <a:lvl1pPr marL="0" indent="0">
              <a:lnSpc>
                <a:spcPct val="120000"/>
              </a:lnSpc>
              <a:buNone/>
              <a:defRPr lang="en-US" sz="2000"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47" name="Text Placeholder 2">
            <a:extLst>
              <a:ext uri="{FF2B5EF4-FFF2-40B4-BE49-F238E27FC236}">
                <a16:creationId xmlns:a16="http://schemas.microsoft.com/office/drawing/2014/main" id="{89F232B6-9AA0-2A46-B3B7-B1AC2474D85B}"/>
              </a:ext>
            </a:extLst>
          </p:cNvPr>
          <p:cNvSpPr>
            <a:spLocks noGrp="1"/>
          </p:cNvSpPr>
          <p:nvPr>
            <p:ph type="body" sz="quarter" idx="23" hasCustomPrompt="1"/>
          </p:nvPr>
        </p:nvSpPr>
        <p:spPr>
          <a:xfrm>
            <a:off x="6648517" y="2299573"/>
            <a:ext cx="2152677"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C  </a:t>
            </a:r>
          </a:p>
        </p:txBody>
      </p:sp>
      <p:sp>
        <p:nvSpPr>
          <p:cNvPr id="51" name="Text Placeholder 2">
            <a:extLst>
              <a:ext uri="{FF2B5EF4-FFF2-40B4-BE49-F238E27FC236}">
                <a16:creationId xmlns:a16="http://schemas.microsoft.com/office/drawing/2014/main" id="{ED87A3D0-0680-9944-9687-BA7A1EB36AD8}"/>
              </a:ext>
            </a:extLst>
          </p:cNvPr>
          <p:cNvSpPr>
            <a:spLocks noGrp="1"/>
          </p:cNvSpPr>
          <p:nvPr>
            <p:ph type="body" sz="quarter" idx="24" hasCustomPrompt="1"/>
          </p:nvPr>
        </p:nvSpPr>
        <p:spPr>
          <a:xfrm>
            <a:off x="6648519" y="2593083"/>
            <a:ext cx="2152679" cy="1450340"/>
          </a:xfrm>
          <a:prstGeom prst="rect">
            <a:avLst/>
          </a:prstGeom>
        </p:spPr>
        <p:txBody>
          <a:bodyPr lIns="0" tIns="0" rIns="0" bIns="0">
            <a:spAutoFit/>
          </a:bodyPr>
          <a:lstStyle>
            <a:lvl1pPr marL="0" indent="0">
              <a:lnSpc>
                <a:spcPct val="120000"/>
              </a:lnSpc>
              <a:buNone/>
              <a:defRPr lang="en-US" sz="2000"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52" name="Text Placeholder 2">
            <a:extLst>
              <a:ext uri="{FF2B5EF4-FFF2-40B4-BE49-F238E27FC236}">
                <a16:creationId xmlns:a16="http://schemas.microsoft.com/office/drawing/2014/main" id="{394C5C90-FA0C-B743-A447-0E8ECCF3739F}"/>
              </a:ext>
            </a:extLst>
          </p:cNvPr>
          <p:cNvSpPr>
            <a:spLocks noGrp="1"/>
          </p:cNvSpPr>
          <p:nvPr>
            <p:ph type="body" sz="quarter" idx="25" hasCustomPrompt="1"/>
          </p:nvPr>
        </p:nvSpPr>
        <p:spPr>
          <a:xfrm>
            <a:off x="9546059" y="2314184"/>
            <a:ext cx="2152677"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D</a:t>
            </a:r>
          </a:p>
        </p:txBody>
      </p:sp>
      <p:sp>
        <p:nvSpPr>
          <p:cNvPr id="53" name="Text Placeholder 2">
            <a:extLst>
              <a:ext uri="{FF2B5EF4-FFF2-40B4-BE49-F238E27FC236}">
                <a16:creationId xmlns:a16="http://schemas.microsoft.com/office/drawing/2014/main" id="{CEB93332-D508-5A4A-8A92-64AAAB18381E}"/>
              </a:ext>
            </a:extLst>
          </p:cNvPr>
          <p:cNvSpPr>
            <a:spLocks noGrp="1"/>
          </p:cNvSpPr>
          <p:nvPr>
            <p:ph type="body" sz="quarter" idx="26" hasCustomPrompt="1"/>
          </p:nvPr>
        </p:nvSpPr>
        <p:spPr>
          <a:xfrm>
            <a:off x="9546058" y="2607695"/>
            <a:ext cx="2152679" cy="1450340"/>
          </a:xfrm>
          <a:prstGeom prst="rect">
            <a:avLst/>
          </a:prstGeom>
        </p:spPr>
        <p:txBody>
          <a:bodyPr lIns="0" tIns="0" rIns="0" bIns="0">
            <a:spAutoFit/>
          </a:bodyPr>
          <a:lstStyle>
            <a:lvl1pPr marL="0" indent="0">
              <a:lnSpc>
                <a:spcPct val="120000"/>
              </a:lnSpc>
              <a:buNone/>
              <a:defRPr lang="en-US" sz="2000"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16" name="Content Placeholder 3">
            <a:extLst>
              <a:ext uri="{FF2B5EF4-FFF2-40B4-BE49-F238E27FC236}">
                <a16:creationId xmlns:a16="http://schemas.microsoft.com/office/drawing/2014/main" id="{273E0B3E-19E6-6C64-0002-9E5DE004593E}"/>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905236279"/>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CONTENT + Statement + Gray Sidebar">
    <p:spTree>
      <p:nvGrpSpPr>
        <p:cNvPr id="1" name=""/>
        <p:cNvGrpSpPr/>
        <p:nvPr/>
      </p:nvGrpSpPr>
      <p:grpSpPr>
        <a:xfrm>
          <a:off x="0" y="0"/>
          <a:ext cx="0" cy="0"/>
          <a:chOff x="0" y="0"/>
          <a:chExt cx="0" cy="0"/>
        </a:xfrm>
      </p:grpSpPr>
      <p:sp>
        <p:nvSpPr>
          <p:cNvPr id="37" name="Slide Number Placeholder 5">
            <a:extLst>
              <a:ext uri="{FF2B5EF4-FFF2-40B4-BE49-F238E27FC236}">
                <a16:creationId xmlns:a16="http://schemas.microsoft.com/office/drawing/2014/main" id="{FEE063B5-DB2A-E546-8374-14508A9C5083}"/>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38" name="Straight Connector 37">
            <a:extLst>
              <a:ext uri="{FF2B5EF4-FFF2-40B4-BE49-F238E27FC236}">
                <a16:creationId xmlns:a16="http://schemas.microsoft.com/office/drawing/2014/main" id="{FB30FCB6-B1E0-3C46-B667-C856468BD8FB}"/>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5" name="Title 1">
            <a:extLst>
              <a:ext uri="{FF2B5EF4-FFF2-40B4-BE49-F238E27FC236}">
                <a16:creationId xmlns:a16="http://schemas.microsoft.com/office/drawing/2014/main" id="{9BD7F6AC-ABAB-6D49-9867-2B9AF532496B}"/>
              </a:ext>
            </a:extLst>
          </p:cNvPr>
          <p:cNvSpPr>
            <a:spLocks noGrp="1"/>
          </p:cNvSpPr>
          <p:nvPr>
            <p:ph type="title" hasCustomPrompt="1"/>
          </p:nvPr>
        </p:nvSpPr>
        <p:spPr>
          <a:xfrm>
            <a:off x="853440" y="365760"/>
            <a:ext cx="4658477" cy="5012654"/>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consectetur adipiscing elit. Sed do eiusmod tempor incididunt ut labore et. </a:t>
            </a:r>
          </a:p>
        </p:txBody>
      </p:sp>
      <p:sp>
        <p:nvSpPr>
          <p:cNvPr id="21" name="SmartArt Placeholder 2">
            <a:extLst>
              <a:ext uri="{FF2B5EF4-FFF2-40B4-BE49-F238E27FC236}">
                <a16:creationId xmlns:a16="http://schemas.microsoft.com/office/drawing/2014/main" id="{F7770148-AEFA-2A4F-8566-22B80258488B}"/>
              </a:ext>
            </a:extLst>
          </p:cNvPr>
          <p:cNvSpPr>
            <a:spLocks noGrp="1"/>
          </p:cNvSpPr>
          <p:nvPr>
            <p:ph type="dgm" sz="quarter" idx="26"/>
          </p:nvPr>
        </p:nvSpPr>
        <p:spPr>
          <a:xfrm>
            <a:off x="7185998" y="2457"/>
            <a:ext cx="5004535" cy="6866768"/>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34" name="Slide Number Placeholder 5">
            <a:extLst>
              <a:ext uri="{FF2B5EF4-FFF2-40B4-BE49-F238E27FC236}">
                <a16:creationId xmlns:a16="http://schemas.microsoft.com/office/drawing/2014/main" id="{EA25BEC9-6E43-304C-B8EC-1F306DCE68B6}"/>
              </a:ext>
            </a:extLst>
          </p:cNvPr>
          <p:cNvSpPr txBox="1">
            <a:spLocks/>
          </p:cNvSpPr>
          <p:nvPr userDrawn="1"/>
        </p:nvSpPr>
        <p:spPr>
          <a:xfrm>
            <a:off x="11691904"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35" name="Straight Connector 34">
            <a:extLst>
              <a:ext uri="{FF2B5EF4-FFF2-40B4-BE49-F238E27FC236}">
                <a16:creationId xmlns:a16="http://schemas.microsoft.com/office/drawing/2014/main" id="{CC322C33-85C7-F44B-862A-77AD706EFBB8}"/>
              </a:ext>
            </a:extLst>
          </p:cNvPr>
          <p:cNvCxnSpPr>
            <a:cxnSpLocks/>
          </p:cNvCxnSpPr>
          <p:nvPr userDrawn="1"/>
        </p:nvCxnSpPr>
        <p:spPr>
          <a:xfrm>
            <a:off x="11733768"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0" name="Content Placeholder 2">
            <a:extLst>
              <a:ext uri="{FF2B5EF4-FFF2-40B4-BE49-F238E27FC236}">
                <a16:creationId xmlns:a16="http://schemas.microsoft.com/office/drawing/2014/main" id="{281362A0-DE0E-AF07-16D0-438683789329}"/>
              </a:ext>
            </a:extLst>
          </p:cNvPr>
          <p:cNvSpPr>
            <a:spLocks noGrp="1"/>
          </p:cNvSpPr>
          <p:nvPr>
            <p:ph sz="quarter" idx="14"/>
          </p:nvPr>
        </p:nvSpPr>
        <p:spPr>
          <a:xfrm>
            <a:off x="7724172" y="365760"/>
            <a:ext cx="3966179" cy="18939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3">
            <a:extLst>
              <a:ext uri="{FF2B5EF4-FFF2-40B4-BE49-F238E27FC236}">
                <a16:creationId xmlns:a16="http://schemas.microsoft.com/office/drawing/2014/main" id="{E5C8D1D6-6434-DDA3-8641-B9138052AB06}"/>
              </a:ext>
            </a:extLst>
          </p:cNvPr>
          <p:cNvSpPr>
            <a:spLocks noGrp="1"/>
          </p:cNvSpPr>
          <p:nvPr>
            <p:ph sz="quarter" idx="15" hasCustomPrompt="1"/>
          </p:nvPr>
        </p:nvSpPr>
        <p:spPr>
          <a:xfrm>
            <a:off x="853019" y="6531734"/>
            <a:ext cx="4658477"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1449007255"/>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CONTENT + Header + Statement + Gray Sidebar">
    <p:spTree>
      <p:nvGrpSpPr>
        <p:cNvPr id="1" name=""/>
        <p:cNvGrpSpPr/>
        <p:nvPr/>
      </p:nvGrpSpPr>
      <p:grpSpPr>
        <a:xfrm>
          <a:off x="0" y="0"/>
          <a:ext cx="0" cy="0"/>
          <a:chOff x="0" y="0"/>
          <a:chExt cx="0" cy="0"/>
        </a:xfrm>
      </p:grpSpPr>
      <p:sp>
        <p:nvSpPr>
          <p:cNvPr id="21" name="SmartArt Placeholder 2">
            <a:extLst>
              <a:ext uri="{FF2B5EF4-FFF2-40B4-BE49-F238E27FC236}">
                <a16:creationId xmlns:a16="http://schemas.microsoft.com/office/drawing/2014/main" id="{F7770148-AEFA-2A4F-8566-22B80258488B}"/>
              </a:ext>
            </a:extLst>
          </p:cNvPr>
          <p:cNvSpPr>
            <a:spLocks noGrp="1"/>
          </p:cNvSpPr>
          <p:nvPr>
            <p:ph type="dgm" sz="quarter" idx="26"/>
          </p:nvPr>
        </p:nvSpPr>
        <p:spPr>
          <a:xfrm>
            <a:off x="4769853" y="-14901"/>
            <a:ext cx="7422147" cy="6866768"/>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15" name="Title 1">
            <a:extLst>
              <a:ext uri="{FF2B5EF4-FFF2-40B4-BE49-F238E27FC236}">
                <a16:creationId xmlns:a16="http://schemas.microsoft.com/office/drawing/2014/main" id="{9BD7F6AC-ABAB-6D49-9867-2B9AF532496B}"/>
              </a:ext>
            </a:extLst>
          </p:cNvPr>
          <p:cNvSpPr>
            <a:spLocks noGrp="1"/>
          </p:cNvSpPr>
          <p:nvPr>
            <p:ph type="title" hasCustomPrompt="1"/>
          </p:nvPr>
        </p:nvSpPr>
        <p:spPr>
          <a:xfrm>
            <a:off x="853442" y="365760"/>
            <a:ext cx="3338897" cy="2845715"/>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consectetur</a:t>
            </a:r>
          </a:p>
        </p:txBody>
      </p:sp>
      <p:sp>
        <p:nvSpPr>
          <p:cNvPr id="3" name="Text Placeholder 2">
            <a:extLst>
              <a:ext uri="{FF2B5EF4-FFF2-40B4-BE49-F238E27FC236}">
                <a16:creationId xmlns:a16="http://schemas.microsoft.com/office/drawing/2014/main" id="{C1E16BC9-D1D1-1140-ACF0-73BCC83C5914}"/>
              </a:ext>
            </a:extLst>
          </p:cNvPr>
          <p:cNvSpPr>
            <a:spLocks noGrp="1"/>
          </p:cNvSpPr>
          <p:nvPr>
            <p:ph type="body" sz="quarter" idx="27" hasCustomPrompt="1"/>
          </p:nvPr>
        </p:nvSpPr>
        <p:spPr>
          <a:xfrm>
            <a:off x="5391153" y="3058694"/>
            <a:ext cx="5947409" cy="3371740"/>
          </a:xfrm>
          <a:prstGeom prst="rect">
            <a:avLst/>
          </a:prstGeom>
        </p:spPr>
        <p:txBody>
          <a:bodyPr anchor="b" anchorCtr="0">
            <a:spAutoFit/>
          </a:bodyPr>
          <a:lstStyle>
            <a:lvl1pPr marL="0" indent="0" algn="r">
              <a:lnSpc>
                <a:spcPct val="110000"/>
              </a:lnSpc>
              <a:spcBef>
                <a:spcPts val="0"/>
              </a:spcBef>
              <a:buNone/>
              <a:defRPr sz="6667" b="1">
                <a:solidFill>
                  <a:srgbClr val="4E2883"/>
                </a:solidFill>
                <a:latin typeface="Neue Haas Grotesk Text Pro" panose="020B0504020202020204" pitchFamily="34" charset="0"/>
              </a:defRPr>
            </a:lvl1pPr>
          </a:lstStyle>
          <a:p>
            <a:pPr lvl="0"/>
            <a:r>
              <a:rPr lang="en-US"/>
              <a:t>Lorem ipsum dolor sit amet consectetur</a:t>
            </a:r>
          </a:p>
        </p:txBody>
      </p:sp>
      <p:sp>
        <p:nvSpPr>
          <p:cNvPr id="23" name="Text Placeholder 6">
            <a:extLst>
              <a:ext uri="{FF2B5EF4-FFF2-40B4-BE49-F238E27FC236}">
                <a16:creationId xmlns:a16="http://schemas.microsoft.com/office/drawing/2014/main" id="{E2CE97D9-9528-9544-B724-31061930A125}"/>
              </a:ext>
            </a:extLst>
          </p:cNvPr>
          <p:cNvSpPr>
            <a:spLocks noGrp="1"/>
          </p:cNvSpPr>
          <p:nvPr>
            <p:ph type="body" sz="quarter" idx="33" hasCustomPrompt="1"/>
          </p:nvPr>
        </p:nvSpPr>
        <p:spPr>
          <a:xfrm>
            <a:off x="851972" y="3396322"/>
            <a:ext cx="3338897"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26" name="Slide Number Placeholder 5">
            <a:extLst>
              <a:ext uri="{FF2B5EF4-FFF2-40B4-BE49-F238E27FC236}">
                <a16:creationId xmlns:a16="http://schemas.microsoft.com/office/drawing/2014/main" id="{FA353816-D034-4044-99E6-CD97FB225A2C}"/>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27" name="Straight Connector 26">
            <a:extLst>
              <a:ext uri="{FF2B5EF4-FFF2-40B4-BE49-F238E27FC236}">
                <a16:creationId xmlns:a16="http://schemas.microsoft.com/office/drawing/2014/main" id="{7FDD62BE-B25E-DD47-9084-14932C0026B0}"/>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9" name="Content Placeholder 3">
            <a:extLst>
              <a:ext uri="{FF2B5EF4-FFF2-40B4-BE49-F238E27FC236}">
                <a16:creationId xmlns:a16="http://schemas.microsoft.com/office/drawing/2014/main" id="{89213B4D-0565-0AFF-8B66-C898E6AE7BAF}"/>
              </a:ext>
            </a:extLst>
          </p:cNvPr>
          <p:cNvSpPr>
            <a:spLocks noGrp="1"/>
          </p:cNvSpPr>
          <p:nvPr>
            <p:ph sz="quarter" idx="15" hasCustomPrompt="1"/>
          </p:nvPr>
        </p:nvSpPr>
        <p:spPr>
          <a:xfrm>
            <a:off x="851972" y="6539808"/>
            <a:ext cx="3338897"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2471893279"/>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CONTENT + Statement - Bo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1E16BC9-D1D1-1140-ACF0-73BCC83C5914}"/>
              </a:ext>
            </a:extLst>
          </p:cNvPr>
          <p:cNvSpPr>
            <a:spLocks noGrp="1"/>
          </p:cNvSpPr>
          <p:nvPr>
            <p:ph type="body" sz="quarter" idx="27" hasCustomPrompt="1"/>
          </p:nvPr>
        </p:nvSpPr>
        <p:spPr>
          <a:xfrm>
            <a:off x="853441" y="365762"/>
            <a:ext cx="10485120" cy="5574604"/>
          </a:xfrm>
          <a:prstGeom prst="rect">
            <a:avLst/>
          </a:prstGeom>
        </p:spPr>
        <p:txBody>
          <a:bodyPr anchor="t" anchorCtr="0">
            <a:spAutoFit/>
          </a:bodyPr>
          <a:lstStyle>
            <a:lvl1pPr marL="0" indent="0" algn="l">
              <a:lnSpc>
                <a:spcPct val="110000"/>
              </a:lnSpc>
              <a:spcBef>
                <a:spcPts val="0"/>
              </a:spcBef>
              <a:buNone/>
              <a:defRPr sz="6667" b="1">
                <a:solidFill>
                  <a:srgbClr val="4E2883"/>
                </a:solidFill>
                <a:latin typeface="Neue Haas Grotesk Text Pro" panose="020B0504020202020204" pitchFamily="34" charset="0"/>
              </a:defRPr>
            </a:lvl1pPr>
          </a:lstStyle>
          <a:p>
            <a:pPr lvl="0"/>
            <a:r>
              <a:rPr lang="en-US"/>
              <a:t>Lorem ipsum dolor </a:t>
            </a:r>
            <a:br>
              <a:rPr lang="en-US"/>
            </a:br>
            <a:r>
              <a:rPr lang="en-US"/>
              <a:t>sit amet consectetur adipiscing elit. Sed </a:t>
            </a:r>
            <a:br>
              <a:rPr lang="en-US"/>
            </a:br>
            <a:r>
              <a:rPr lang="en-US"/>
              <a:t>do eiusmod tempor incididunt ut labore et. </a:t>
            </a:r>
          </a:p>
        </p:txBody>
      </p:sp>
      <p:sp>
        <p:nvSpPr>
          <p:cNvPr id="4" name="Content Placeholder 3">
            <a:extLst>
              <a:ext uri="{FF2B5EF4-FFF2-40B4-BE49-F238E27FC236}">
                <a16:creationId xmlns:a16="http://schemas.microsoft.com/office/drawing/2014/main" id="{A57341F2-BB83-A82C-F366-638DD083C8B2}"/>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41161201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 Header + Subheader + Image (H)">
    <p:spTree>
      <p:nvGrpSpPr>
        <p:cNvPr id="1" name=""/>
        <p:cNvGrpSpPr/>
        <p:nvPr/>
      </p:nvGrpSpPr>
      <p:grpSpPr>
        <a:xfrm>
          <a:off x="0" y="0"/>
          <a:ext cx="0" cy="0"/>
          <a:chOff x="0" y="0"/>
          <a:chExt cx="0" cy="0"/>
        </a:xfrm>
      </p:grpSpPr>
      <p:sp>
        <p:nvSpPr>
          <p:cNvPr id="23" name="Picture Placeholder 2">
            <a:extLst>
              <a:ext uri="{FF2B5EF4-FFF2-40B4-BE49-F238E27FC236}">
                <a16:creationId xmlns:a16="http://schemas.microsoft.com/office/drawing/2014/main" id="{D9C3896E-A4C9-D247-B691-C14EDDAD9EBA}"/>
              </a:ext>
            </a:extLst>
          </p:cNvPr>
          <p:cNvSpPr>
            <a:spLocks noGrp="1"/>
          </p:cNvSpPr>
          <p:nvPr>
            <p:ph type="pic" idx="16" hasCustomPrompt="1"/>
          </p:nvPr>
        </p:nvSpPr>
        <p:spPr>
          <a:xfrm>
            <a:off x="0" y="3205078"/>
            <a:ext cx="12179061" cy="365291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1" y="365760"/>
            <a:ext cx="3895768" cy="2123402"/>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consectetur</a:t>
            </a:r>
          </a:p>
        </p:txBody>
      </p:sp>
      <p:sp>
        <p:nvSpPr>
          <p:cNvPr id="22" name="Text Placeholder 6">
            <a:extLst>
              <a:ext uri="{FF2B5EF4-FFF2-40B4-BE49-F238E27FC236}">
                <a16:creationId xmlns:a16="http://schemas.microsoft.com/office/drawing/2014/main" id="{0A6EDAA6-07D9-0E40-8682-39E1BF118BB0}"/>
              </a:ext>
            </a:extLst>
          </p:cNvPr>
          <p:cNvSpPr>
            <a:spLocks noGrp="1"/>
          </p:cNvSpPr>
          <p:nvPr>
            <p:ph type="body" sz="quarter" idx="13" hasCustomPrompt="1"/>
          </p:nvPr>
        </p:nvSpPr>
        <p:spPr>
          <a:xfrm>
            <a:off x="5346518" y="1294465"/>
            <a:ext cx="6402796"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24" name="Text Placeholder 4">
            <a:extLst>
              <a:ext uri="{FF2B5EF4-FFF2-40B4-BE49-F238E27FC236}">
                <a16:creationId xmlns:a16="http://schemas.microsoft.com/office/drawing/2014/main" id="{06E7EA12-088F-8D43-99FF-C55B7B6DF985}"/>
              </a:ext>
            </a:extLst>
          </p:cNvPr>
          <p:cNvSpPr>
            <a:spLocks noGrp="1"/>
          </p:cNvSpPr>
          <p:nvPr>
            <p:ph type="body" sz="quarter" idx="12" hasCustomPrompt="1"/>
          </p:nvPr>
        </p:nvSpPr>
        <p:spPr>
          <a:xfrm>
            <a:off x="5346518" y="361898"/>
            <a:ext cx="6402796" cy="802357"/>
          </a:xfrm>
          <a:prstGeom prst="rect">
            <a:avLst/>
          </a:prstGeom>
        </p:spPr>
        <p:txBody>
          <a:bodyPr wrap="square"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adipiscing elit, sed do</a:t>
            </a:r>
          </a:p>
        </p:txBody>
      </p:sp>
    </p:spTree>
    <p:extLst>
      <p:ext uri="{BB962C8B-B14F-4D97-AF65-F5344CB8AC3E}">
        <p14:creationId xmlns:p14="http://schemas.microsoft.com/office/powerpoint/2010/main" val="1754581612"/>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BLANK + Disclosure + Page">
    <p:spTree>
      <p:nvGrpSpPr>
        <p:cNvPr id="1" name=""/>
        <p:cNvGrpSpPr/>
        <p:nvPr/>
      </p:nvGrpSpPr>
      <p:grpSpPr>
        <a:xfrm>
          <a:off x="0" y="0"/>
          <a:ext cx="0" cy="0"/>
          <a:chOff x="0" y="0"/>
          <a:chExt cx="0" cy="0"/>
        </a:xfrm>
      </p:grpSpPr>
      <p:sp>
        <p:nvSpPr>
          <p:cNvPr id="3" name="Content Placeholder 3">
            <a:extLst>
              <a:ext uri="{FF2B5EF4-FFF2-40B4-BE49-F238E27FC236}">
                <a16:creationId xmlns:a16="http://schemas.microsoft.com/office/drawing/2014/main" id="{4442E58A-0581-3646-09F2-4C15AB720518}"/>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4260148915"/>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userDrawn="1">
  <p:cSld name="Content - with image">
    <p:spTree>
      <p:nvGrpSpPr>
        <p:cNvPr id="1" name=""/>
        <p:cNvGrpSpPr/>
        <p:nvPr/>
      </p:nvGrpSpPr>
      <p:grpSpPr>
        <a:xfrm>
          <a:off x="0" y="0"/>
          <a:ext cx="0" cy="0"/>
          <a:chOff x="0" y="0"/>
          <a:chExt cx="0" cy="0"/>
        </a:xfrm>
      </p:grpSpPr>
      <p:sp>
        <p:nvSpPr>
          <p:cNvPr id="23" name="Picture Placeholder 2">
            <a:extLst>
              <a:ext uri="{FF2B5EF4-FFF2-40B4-BE49-F238E27FC236}">
                <a16:creationId xmlns:a16="http://schemas.microsoft.com/office/drawing/2014/main" id="{D9C3896E-A4C9-D247-B691-C14EDDAD9EBA}"/>
              </a:ext>
            </a:extLst>
          </p:cNvPr>
          <p:cNvSpPr>
            <a:spLocks noGrp="1"/>
          </p:cNvSpPr>
          <p:nvPr>
            <p:ph type="pic" idx="16" hasCustomPrompt="1"/>
          </p:nvPr>
        </p:nvSpPr>
        <p:spPr>
          <a:xfrm>
            <a:off x="6715812" y="-4"/>
            <a:ext cx="5463251" cy="685799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HaasGroteskText Pro" panose="020B0504020202020204" pitchFamily="34" charset="77"/>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0"/>
            <a:ext cx="5247652"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HaasGroteskText Pro" panose="020B0504020202020204" pitchFamily="34" charset="77"/>
              </a:defRPr>
            </a:lvl1pPr>
          </a:lstStyle>
          <a:p>
            <a:pPr>
              <a:lnSpc>
                <a:spcPct val="110000"/>
              </a:lnSpc>
            </a:pPr>
            <a:r>
              <a:rPr lang="en-US" sz="4267">
                <a:latin typeface="Neue Haas Grotesk Text Pro" panose="020B0504020202020204" pitchFamily="34" charset="77"/>
              </a:rPr>
              <a:t>Lorem ipsum dolor sit amet sed do</a:t>
            </a:r>
          </a:p>
        </p:txBody>
      </p:sp>
      <p:sp>
        <p:nvSpPr>
          <p:cNvPr id="6" name="Content Placeholder 2">
            <a:extLst>
              <a:ext uri="{FF2B5EF4-FFF2-40B4-BE49-F238E27FC236}">
                <a16:creationId xmlns:a16="http://schemas.microsoft.com/office/drawing/2014/main" id="{7F99FE5B-5E9F-BFA8-69AC-7C90660FDB80}"/>
              </a:ext>
            </a:extLst>
          </p:cNvPr>
          <p:cNvSpPr>
            <a:spLocks noGrp="1"/>
          </p:cNvSpPr>
          <p:nvPr>
            <p:ph sz="quarter" idx="14"/>
          </p:nvPr>
        </p:nvSpPr>
        <p:spPr>
          <a:xfrm>
            <a:off x="853018" y="2076452"/>
            <a:ext cx="5253076" cy="1893937"/>
          </a:xfrm>
        </p:spPr>
        <p:txBody>
          <a:bodyPr/>
          <a:lstStyle>
            <a:lvl1pPr>
              <a:defRPr>
                <a:latin typeface="NeueHaasGroteskText Pro" panose="020B0504020202020204" pitchFamily="34" charset="77"/>
              </a:defRPr>
            </a:lvl1pPr>
            <a:lvl2pPr>
              <a:defRPr>
                <a:latin typeface="NeueHaasGroteskText Pro" panose="020B0504020202020204" pitchFamily="34" charset="77"/>
              </a:defRPr>
            </a:lvl2pPr>
            <a:lvl3pPr>
              <a:defRPr>
                <a:latin typeface="NeueHaasGroteskText Pro" panose="020B0504020202020204" pitchFamily="34" charset="77"/>
              </a:defRPr>
            </a:lvl3pPr>
            <a:lvl4pPr>
              <a:defRPr>
                <a:latin typeface="NeueHaasGroteskText Pro" panose="020B0504020202020204" pitchFamily="34" charset="77"/>
              </a:defRPr>
            </a:lvl4pPr>
            <a:lvl5pPr>
              <a:defRPr>
                <a:latin typeface="NeueHaasGroteskText Pro" panose="020B0504020202020204"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3">
            <a:extLst>
              <a:ext uri="{FF2B5EF4-FFF2-40B4-BE49-F238E27FC236}">
                <a16:creationId xmlns:a16="http://schemas.microsoft.com/office/drawing/2014/main" id="{04437CF8-11BC-8851-994F-54070E9CB0DF}"/>
              </a:ext>
            </a:extLst>
          </p:cNvPr>
          <p:cNvSpPr>
            <a:spLocks noGrp="1"/>
          </p:cNvSpPr>
          <p:nvPr>
            <p:ph sz="quarter" idx="15" hasCustomPrompt="1"/>
          </p:nvPr>
        </p:nvSpPr>
        <p:spPr>
          <a:xfrm>
            <a:off x="853018" y="6531734"/>
            <a:ext cx="5242983"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000600008"/>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userDrawn="1">
  <p:cSld name="Content slide">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1"/>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HaasGroteskText Pro" panose="020B0504020202020204" pitchFamily="34" charset="77"/>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 name="Content Placeholder 2">
            <a:extLst>
              <a:ext uri="{FF2B5EF4-FFF2-40B4-BE49-F238E27FC236}">
                <a16:creationId xmlns:a16="http://schemas.microsoft.com/office/drawing/2014/main" id="{E73F3CEC-0F91-E2D9-C447-496F77592B6B}"/>
              </a:ext>
            </a:extLst>
          </p:cNvPr>
          <p:cNvSpPr>
            <a:spLocks noGrp="1"/>
          </p:cNvSpPr>
          <p:nvPr>
            <p:ph sz="quarter" idx="14"/>
          </p:nvPr>
        </p:nvSpPr>
        <p:spPr>
          <a:xfrm>
            <a:off x="853018" y="2076452"/>
            <a:ext cx="10837333" cy="1893937"/>
          </a:xfrm>
        </p:spPr>
        <p:txBody>
          <a:bodyPr/>
          <a:lstStyle>
            <a:lvl1pPr>
              <a:defRPr>
                <a:latin typeface="NeueHaasGroteskText Pro" panose="020B0504020202020204" pitchFamily="34" charset="77"/>
              </a:defRPr>
            </a:lvl1pPr>
            <a:lvl2pPr>
              <a:defRPr>
                <a:latin typeface="NeueHaasGroteskText Pro" panose="020B0504020202020204" pitchFamily="34" charset="77"/>
              </a:defRPr>
            </a:lvl2pPr>
            <a:lvl3pPr>
              <a:defRPr>
                <a:latin typeface="NeueHaasGroteskText Pro" panose="020B0504020202020204" pitchFamily="34" charset="77"/>
              </a:defRPr>
            </a:lvl3pPr>
            <a:lvl4pPr>
              <a:defRPr>
                <a:latin typeface="NeueHaasGroteskText Pro" panose="020B0504020202020204" pitchFamily="34" charset="77"/>
              </a:defRPr>
            </a:lvl4pPr>
            <a:lvl5pPr>
              <a:defRPr>
                <a:latin typeface="NeueHaasGroteskText Pro" panose="020B0504020202020204"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5DFE0DC6-BB45-8CE2-95F1-6E0CEEC88158}"/>
              </a:ext>
            </a:extLst>
          </p:cNvPr>
          <p:cNvSpPr>
            <a:spLocks noGrp="1"/>
          </p:cNvSpPr>
          <p:nvPr>
            <p:ph sz="quarter" idx="15" hasCustomPrompt="1"/>
          </p:nvPr>
        </p:nvSpPr>
        <p:spPr>
          <a:xfrm>
            <a:off x="853017" y="6531734"/>
            <a:ext cx="10744200" cy="147156"/>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1442640539"/>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CONTENT + Header">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7F7BA6-4835-5834-A377-742A62C8DB29}"/>
              </a:ext>
            </a:extLst>
          </p:cNvPr>
          <p:cNvSpPr>
            <a:spLocks noGrp="1"/>
          </p:cNvSpPr>
          <p:nvPr>
            <p:ph sz="quarter" idx="14"/>
          </p:nvPr>
        </p:nvSpPr>
        <p:spPr>
          <a:xfrm>
            <a:off x="853018" y="2076451"/>
            <a:ext cx="10837333" cy="18939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1"/>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 name="Content Placeholder 3">
            <a:extLst>
              <a:ext uri="{FF2B5EF4-FFF2-40B4-BE49-F238E27FC236}">
                <a16:creationId xmlns:a16="http://schemas.microsoft.com/office/drawing/2014/main" id="{CE6A8F52-6A0C-CDD7-9D1F-457E06AD4D22}"/>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4877450"/>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CONTENT + Header + Subheader">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1"/>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863958" y="2019978"/>
            <a:ext cx="10826476"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adipiscing elit, sed do eiusmod tempor incididunt ut labore et dolore magna aliqua.</a:t>
            </a:r>
          </a:p>
        </p:txBody>
      </p:sp>
      <p:sp>
        <p:nvSpPr>
          <p:cNvPr id="6" name="Content Placeholder 2">
            <a:extLst>
              <a:ext uri="{FF2B5EF4-FFF2-40B4-BE49-F238E27FC236}">
                <a16:creationId xmlns:a16="http://schemas.microsoft.com/office/drawing/2014/main" id="{200C238D-657E-1835-31EC-EAFF4FE6E367}"/>
              </a:ext>
            </a:extLst>
          </p:cNvPr>
          <p:cNvSpPr>
            <a:spLocks noGrp="1"/>
          </p:cNvSpPr>
          <p:nvPr>
            <p:ph sz="quarter" idx="14"/>
          </p:nvPr>
        </p:nvSpPr>
        <p:spPr>
          <a:xfrm>
            <a:off x="853018" y="3075568"/>
            <a:ext cx="10837333" cy="18939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41C53E1D-1CBD-09FE-A9DB-728502737268}"/>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83402608"/>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CONTENT + Header + 2 Column + Subheader">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88F1C048-8A4E-7199-B087-6E3C2AC95D71}"/>
              </a:ext>
            </a:extLst>
          </p:cNvPr>
          <p:cNvSpPr>
            <a:spLocks noGrp="1"/>
          </p:cNvSpPr>
          <p:nvPr>
            <p:ph sz="quarter" idx="14"/>
          </p:nvPr>
        </p:nvSpPr>
        <p:spPr>
          <a:xfrm>
            <a:off x="853018" y="3042656"/>
            <a:ext cx="4774727" cy="18939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1"/>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consectetur adipiscing elit, sed do eiusmod</a:t>
            </a: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853442" y="2054358"/>
            <a:ext cx="4765149"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adipiscing elit</a:t>
            </a:r>
          </a:p>
        </p:txBody>
      </p:sp>
      <p:sp>
        <p:nvSpPr>
          <p:cNvPr id="25" name="Text Placeholder 4">
            <a:extLst>
              <a:ext uri="{FF2B5EF4-FFF2-40B4-BE49-F238E27FC236}">
                <a16:creationId xmlns:a16="http://schemas.microsoft.com/office/drawing/2014/main" id="{B6DB2551-7850-CB42-8AA7-102C9D1C7B0F}"/>
              </a:ext>
            </a:extLst>
          </p:cNvPr>
          <p:cNvSpPr>
            <a:spLocks noGrp="1"/>
          </p:cNvSpPr>
          <p:nvPr>
            <p:ph type="body" sz="quarter" idx="22" hasCustomPrompt="1"/>
          </p:nvPr>
        </p:nvSpPr>
        <p:spPr>
          <a:xfrm>
            <a:off x="6949018" y="2054358"/>
            <a:ext cx="4765149"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endParaRPr lang="en-US"/>
          </a:p>
        </p:txBody>
      </p:sp>
      <p:sp>
        <p:nvSpPr>
          <p:cNvPr id="9" name="Content Placeholder 2">
            <a:extLst>
              <a:ext uri="{FF2B5EF4-FFF2-40B4-BE49-F238E27FC236}">
                <a16:creationId xmlns:a16="http://schemas.microsoft.com/office/drawing/2014/main" id="{4FDFACAD-9C5C-9F7E-53E8-B398BBF6AC26}"/>
              </a:ext>
            </a:extLst>
          </p:cNvPr>
          <p:cNvSpPr>
            <a:spLocks noGrp="1"/>
          </p:cNvSpPr>
          <p:nvPr>
            <p:ph sz="quarter" idx="23"/>
          </p:nvPr>
        </p:nvSpPr>
        <p:spPr>
          <a:xfrm>
            <a:off x="6949018" y="3042656"/>
            <a:ext cx="4774727" cy="18939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3">
            <a:extLst>
              <a:ext uri="{FF2B5EF4-FFF2-40B4-BE49-F238E27FC236}">
                <a16:creationId xmlns:a16="http://schemas.microsoft.com/office/drawing/2014/main" id="{898A6D6D-0C64-F05E-3C8D-9491CE08280A}"/>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675003585"/>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CONTENT + Header + Subheader + Image (V)">
    <p:spTree>
      <p:nvGrpSpPr>
        <p:cNvPr id="1" name=""/>
        <p:cNvGrpSpPr/>
        <p:nvPr/>
      </p:nvGrpSpPr>
      <p:grpSpPr>
        <a:xfrm>
          <a:off x="0" y="0"/>
          <a:ext cx="0" cy="0"/>
          <a:chOff x="0" y="0"/>
          <a:chExt cx="0" cy="0"/>
        </a:xfrm>
      </p:grpSpPr>
      <p:sp>
        <p:nvSpPr>
          <p:cNvPr id="23" name="Picture Placeholder 2">
            <a:extLst>
              <a:ext uri="{FF2B5EF4-FFF2-40B4-BE49-F238E27FC236}">
                <a16:creationId xmlns:a16="http://schemas.microsoft.com/office/drawing/2014/main" id="{D9C3896E-A4C9-D247-B691-C14EDDAD9EBA}"/>
              </a:ext>
            </a:extLst>
          </p:cNvPr>
          <p:cNvSpPr>
            <a:spLocks noGrp="1"/>
          </p:cNvSpPr>
          <p:nvPr>
            <p:ph type="pic" idx="16" hasCustomPrompt="1"/>
          </p:nvPr>
        </p:nvSpPr>
        <p:spPr>
          <a:xfrm>
            <a:off x="6715812" y="-4"/>
            <a:ext cx="5463251" cy="685799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0"/>
            <a:ext cx="5247652"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sed do</a:t>
            </a:r>
          </a:p>
        </p:txBody>
      </p:sp>
      <p:sp>
        <p:nvSpPr>
          <p:cNvPr id="22" name="Text Placeholder 4">
            <a:extLst>
              <a:ext uri="{FF2B5EF4-FFF2-40B4-BE49-F238E27FC236}">
                <a16:creationId xmlns:a16="http://schemas.microsoft.com/office/drawing/2014/main" id="{1593AD38-AA1C-9745-9711-2C713309E544}"/>
              </a:ext>
            </a:extLst>
          </p:cNvPr>
          <p:cNvSpPr>
            <a:spLocks noGrp="1"/>
          </p:cNvSpPr>
          <p:nvPr>
            <p:ph type="body" sz="quarter" idx="12" hasCustomPrompt="1"/>
          </p:nvPr>
        </p:nvSpPr>
        <p:spPr>
          <a:xfrm>
            <a:off x="863959" y="2019978"/>
            <a:ext cx="5242560" cy="802357"/>
          </a:xfrm>
          <a:prstGeom prst="rect">
            <a:avLst/>
          </a:prstGeom>
        </p:spPr>
        <p:txBody>
          <a:bodyPr wrap="square"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a:t>
            </a:r>
          </a:p>
        </p:txBody>
      </p:sp>
      <p:sp>
        <p:nvSpPr>
          <p:cNvPr id="7" name="Content Placeholder 2">
            <a:extLst>
              <a:ext uri="{FF2B5EF4-FFF2-40B4-BE49-F238E27FC236}">
                <a16:creationId xmlns:a16="http://schemas.microsoft.com/office/drawing/2014/main" id="{A977620A-0734-A034-8F2A-2D7550B4EFE0}"/>
              </a:ext>
            </a:extLst>
          </p:cNvPr>
          <p:cNvSpPr>
            <a:spLocks noGrp="1"/>
          </p:cNvSpPr>
          <p:nvPr>
            <p:ph sz="quarter" idx="14"/>
          </p:nvPr>
        </p:nvSpPr>
        <p:spPr>
          <a:xfrm>
            <a:off x="853018" y="3075569"/>
            <a:ext cx="5253076" cy="18939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3">
            <a:extLst>
              <a:ext uri="{FF2B5EF4-FFF2-40B4-BE49-F238E27FC236}">
                <a16:creationId xmlns:a16="http://schemas.microsoft.com/office/drawing/2014/main" id="{5D543723-1849-7980-BA38-71C061C0AA8F}"/>
              </a:ext>
            </a:extLst>
          </p:cNvPr>
          <p:cNvSpPr>
            <a:spLocks noGrp="1"/>
          </p:cNvSpPr>
          <p:nvPr>
            <p:ph sz="quarter" idx="15" hasCustomPrompt="1"/>
          </p:nvPr>
        </p:nvSpPr>
        <p:spPr>
          <a:xfrm>
            <a:off x="853018" y="6531734"/>
            <a:ext cx="5253076"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2533171701"/>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CONTENT + Header + Subheader + Image (H)">
    <p:spTree>
      <p:nvGrpSpPr>
        <p:cNvPr id="1" name=""/>
        <p:cNvGrpSpPr/>
        <p:nvPr/>
      </p:nvGrpSpPr>
      <p:grpSpPr>
        <a:xfrm>
          <a:off x="0" y="0"/>
          <a:ext cx="0" cy="0"/>
          <a:chOff x="0" y="0"/>
          <a:chExt cx="0" cy="0"/>
        </a:xfrm>
      </p:grpSpPr>
      <p:sp>
        <p:nvSpPr>
          <p:cNvPr id="23" name="Picture Placeholder 2">
            <a:extLst>
              <a:ext uri="{FF2B5EF4-FFF2-40B4-BE49-F238E27FC236}">
                <a16:creationId xmlns:a16="http://schemas.microsoft.com/office/drawing/2014/main" id="{D9C3896E-A4C9-D247-B691-C14EDDAD9EBA}"/>
              </a:ext>
            </a:extLst>
          </p:cNvPr>
          <p:cNvSpPr>
            <a:spLocks noGrp="1"/>
          </p:cNvSpPr>
          <p:nvPr>
            <p:ph type="pic" idx="16" hasCustomPrompt="1"/>
          </p:nvPr>
        </p:nvSpPr>
        <p:spPr>
          <a:xfrm>
            <a:off x="0" y="3205078"/>
            <a:ext cx="12179061" cy="365291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1" y="365760"/>
            <a:ext cx="3895768" cy="2123402"/>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consectetur</a:t>
            </a:r>
          </a:p>
        </p:txBody>
      </p:sp>
      <p:sp>
        <p:nvSpPr>
          <p:cNvPr id="22" name="Text Placeholder 6">
            <a:extLst>
              <a:ext uri="{FF2B5EF4-FFF2-40B4-BE49-F238E27FC236}">
                <a16:creationId xmlns:a16="http://schemas.microsoft.com/office/drawing/2014/main" id="{0A6EDAA6-07D9-0E40-8682-39E1BF118BB0}"/>
              </a:ext>
            </a:extLst>
          </p:cNvPr>
          <p:cNvSpPr>
            <a:spLocks noGrp="1"/>
          </p:cNvSpPr>
          <p:nvPr>
            <p:ph type="body" sz="quarter" idx="13" hasCustomPrompt="1"/>
          </p:nvPr>
        </p:nvSpPr>
        <p:spPr>
          <a:xfrm>
            <a:off x="5346518" y="1294465"/>
            <a:ext cx="6402796"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24" name="Text Placeholder 4">
            <a:extLst>
              <a:ext uri="{FF2B5EF4-FFF2-40B4-BE49-F238E27FC236}">
                <a16:creationId xmlns:a16="http://schemas.microsoft.com/office/drawing/2014/main" id="{06E7EA12-088F-8D43-99FF-C55B7B6DF985}"/>
              </a:ext>
            </a:extLst>
          </p:cNvPr>
          <p:cNvSpPr>
            <a:spLocks noGrp="1"/>
          </p:cNvSpPr>
          <p:nvPr>
            <p:ph type="body" sz="quarter" idx="12" hasCustomPrompt="1"/>
          </p:nvPr>
        </p:nvSpPr>
        <p:spPr>
          <a:xfrm>
            <a:off x="5346518" y="361898"/>
            <a:ext cx="6402796" cy="802357"/>
          </a:xfrm>
          <a:prstGeom prst="rect">
            <a:avLst/>
          </a:prstGeom>
        </p:spPr>
        <p:txBody>
          <a:bodyPr wrap="square"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adipiscing elit, sed do</a:t>
            </a:r>
          </a:p>
        </p:txBody>
      </p:sp>
    </p:spTree>
    <p:extLst>
      <p:ext uri="{BB962C8B-B14F-4D97-AF65-F5344CB8AC3E}">
        <p14:creationId xmlns:p14="http://schemas.microsoft.com/office/powerpoint/2010/main" val="803662368"/>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CONTENT + Header + Numbered Sections">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1"/>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1856327" y="2064603"/>
            <a:ext cx="2038613"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endParaRPr lang="en-US"/>
          </a:p>
        </p:txBody>
      </p:sp>
      <p:sp>
        <p:nvSpPr>
          <p:cNvPr id="22" name="Text Placeholder 4">
            <a:extLst>
              <a:ext uri="{FF2B5EF4-FFF2-40B4-BE49-F238E27FC236}">
                <a16:creationId xmlns:a16="http://schemas.microsoft.com/office/drawing/2014/main" id="{070E8795-C949-6A47-A913-6DE1344F1BE3}"/>
              </a:ext>
            </a:extLst>
          </p:cNvPr>
          <p:cNvSpPr>
            <a:spLocks noGrp="1"/>
          </p:cNvSpPr>
          <p:nvPr>
            <p:ph type="body" sz="quarter" idx="21" hasCustomPrompt="1"/>
          </p:nvPr>
        </p:nvSpPr>
        <p:spPr>
          <a:xfrm>
            <a:off x="853441" y="1876235"/>
            <a:ext cx="548643" cy="1128856"/>
          </a:xfrm>
          <a:prstGeom prst="rect">
            <a:avLst/>
          </a:prstGeom>
        </p:spPr>
        <p:txBody>
          <a:bodyPr>
            <a:spAutoFit/>
          </a:bodyPr>
          <a:lstStyle>
            <a:lvl1pPr marL="0" indent="0">
              <a:lnSpc>
                <a:spcPct val="120000"/>
              </a:lnSpc>
              <a:buNone/>
              <a:defRPr lang="en-US" sz="66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1</a:t>
            </a:r>
          </a:p>
        </p:txBody>
      </p:sp>
      <p:cxnSp>
        <p:nvCxnSpPr>
          <p:cNvPr id="5" name="Straight Connector 4">
            <a:extLst>
              <a:ext uri="{FF2B5EF4-FFF2-40B4-BE49-F238E27FC236}">
                <a16:creationId xmlns:a16="http://schemas.microsoft.com/office/drawing/2014/main" id="{662B80ED-6F7E-E74F-A0F9-472C9A1BBB01}"/>
              </a:ext>
            </a:extLst>
          </p:cNvPr>
          <p:cNvCxnSpPr>
            <a:cxnSpLocks/>
          </p:cNvCxnSpPr>
          <p:nvPr userDrawn="1"/>
        </p:nvCxnSpPr>
        <p:spPr>
          <a:xfrm>
            <a:off x="1531087" y="2133869"/>
            <a:ext cx="0" cy="3877072"/>
          </a:xfrm>
          <a:prstGeom prst="line">
            <a:avLst/>
          </a:prstGeom>
          <a:ln>
            <a:solidFill>
              <a:schemeClr val="bg2">
                <a:lumMod val="90000"/>
              </a:schemeClr>
            </a:solidFill>
          </a:ln>
          <a:effectLst/>
        </p:spPr>
        <p:style>
          <a:lnRef idx="2">
            <a:schemeClr val="accent1"/>
          </a:lnRef>
          <a:fillRef idx="0">
            <a:schemeClr val="accent1"/>
          </a:fillRef>
          <a:effectRef idx="1">
            <a:schemeClr val="accent1"/>
          </a:effectRef>
          <a:fontRef idx="minor">
            <a:schemeClr val="tx1"/>
          </a:fontRef>
        </p:style>
      </p:cxnSp>
      <p:sp>
        <p:nvSpPr>
          <p:cNvPr id="52" name="Text Placeholder 4">
            <a:extLst>
              <a:ext uri="{FF2B5EF4-FFF2-40B4-BE49-F238E27FC236}">
                <a16:creationId xmlns:a16="http://schemas.microsoft.com/office/drawing/2014/main" id="{B62CD6E9-C7AE-924D-B241-9F40064481B4}"/>
              </a:ext>
            </a:extLst>
          </p:cNvPr>
          <p:cNvSpPr>
            <a:spLocks noGrp="1"/>
          </p:cNvSpPr>
          <p:nvPr>
            <p:ph type="body" sz="quarter" idx="23" hasCustomPrompt="1"/>
          </p:nvPr>
        </p:nvSpPr>
        <p:spPr>
          <a:xfrm>
            <a:off x="5740756" y="2064603"/>
            <a:ext cx="2038613"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a:t>
            </a:r>
          </a:p>
        </p:txBody>
      </p:sp>
      <p:sp>
        <p:nvSpPr>
          <p:cNvPr id="53" name="Text Placeholder 4">
            <a:extLst>
              <a:ext uri="{FF2B5EF4-FFF2-40B4-BE49-F238E27FC236}">
                <a16:creationId xmlns:a16="http://schemas.microsoft.com/office/drawing/2014/main" id="{1CCF56B5-638B-A24A-B6B7-3A36575E7109}"/>
              </a:ext>
            </a:extLst>
          </p:cNvPr>
          <p:cNvSpPr>
            <a:spLocks noGrp="1"/>
          </p:cNvSpPr>
          <p:nvPr>
            <p:ph type="body" sz="quarter" idx="24" hasCustomPrompt="1"/>
          </p:nvPr>
        </p:nvSpPr>
        <p:spPr>
          <a:xfrm>
            <a:off x="4737869" y="1876235"/>
            <a:ext cx="548643" cy="990724"/>
          </a:xfrm>
          <a:prstGeom prst="rect">
            <a:avLst/>
          </a:prstGeom>
        </p:spPr>
        <p:txBody>
          <a:bodyPr>
            <a:noAutofit/>
          </a:bodyPr>
          <a:lstStyle>
            <a:lvl1pPr marL="0" indent="0">
              <a:lnSpc>
                <a:spcPct val="120000"/>
              </a:lnSpc>
              <a:buNone/>
              <a:defRPr lang="en-US" sz="66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a:t>
            </a:r>
          </a:p>
        </p:txBody>
      </p:sp>
      <p:cxnSp>
        <p:nvCxnSpPr>
          <p:cNvPr id="54" name="Straight Connector 53">
            <a:extLst>
              <a:ext uri="{FF2B5EF4-FFF2-40B4-BE49-F238E27FC236}">
                <a16:creationId xmlns:a16="http://schemas.microsoft.com/office/drawing/2014/main" id="{FAA7FC4C-CE6B-834F-884B-31A04D184EBA}"/>
              </a:ext>
            </a:extLst>
          </p:cNvPr>
          <p:cNvCxnSpPr>
            <a:cxnSpLocks/>
          </p:cNvCxnSpPr>
          <p:nvPr userDrawn="1"/>
        </p:nvCxnSpPr>
        <p:spPr>
          <a:xfrm>
            <a:off x="5415516" y="2133869"/>
            <a:ext cx="0" cy="3877072"/>
          </a:xfrm>
          <a:prstGeom prst="line">
            <a:avLst/>
          </a:prstGeom>
          <a:ln>
            <a:solidFill>
              <a:schemeClr val="bg2">
                <a:lumMod val="90000"/>
              </a:schemeClr>
            </a:solidFill>
          </a:ln>
          <a:effectLst/>
        </p:spPr>
        <p:style>
          <a:lnRef idx="2">
            <a:schemeClr val="accent1"/>
          </a:lnRef>
          <a:fillRef idx="0">
            <a:schemeClr val="accent1"/>
          </a:fillRef>
          <a:effectRef idx="1">
            <a:schemeClr val="accent1"/>
          </a:effectRef>
          <a:fontRef idx="minor">
            <a:schemeClr val="tx1"/>
          </a:fontRef>
        </p:style>
      </p:cxnSp>
      <p:sp>
        <p:nvSpPr>
          <p:cNvPr id="56" name="Text Placeholder 4">
            <a:extLst>
              <a:ext uri="{FF2B5EF4-FFF2-40B4-BE49-F238E27FC236}">
                <a16:creationId xmlns:a16="http://schemas.microsoft.com/office/drawing/2014/main" id="{923E018C-87ED-5B44-8217-D5D662BDCF39}"/>
              </a:ext>
            </a:extLst>
          </p:cNvPr>
          <p:cNvSpPr>
            <a:spLocks noGrp="1"/>
          </p:cNvSpPr>
          <p:nvPr>
            <p:ph type="body" sz="quarter" idx="26" hasCustomPrompt="1"/>
          </p:nvPr>
        </p:nvSpPr>
        <p:spPr>
          <a:xfrm>
            <a:off x="9582652" y="2064603"/>
            <a:ext cx="2038613"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endParaRPr lang="en-US"/>
          </a:p>
        </p:txBody>
      </p:sp>
      <p:sp>
        <p:nvSpPr>
          <p:cNvPr id="57" name="Text Placeholder 4">
            <a:extLst>
              <a:ext uri="{FF2B5EF4-FFF2-40B4-BE49-F238E27FC236}">
                <a16:creationId xmlns:a16="http://schemas.microsoft.com/office/drawing/2014/main" id="{374E3B49-F7C2-8B4E-B9BE-00D14BBB2493}"/>
              </a:ext>
            </a:extLst>
          </p:cNvPr>
          <p:cNvSpPr>
            <a:spLocks noGrp="1"/>
          </p:cNvSpPr>
          <p:nvPr>
            <p:ph type="body" sz="quarter" idx="27" hasCustomPrompt="1"/>
          </p:nvPr>
        </p:nvSpPr>
        <p:spPr>
          <a:xfrm>
            <a:off x="8579765" y="1876235"/>
            <a:ext cx="548643" cy="1128856"/>
          </a:xfrm>
          <a:prstGeom prst="rect">
            <a:avLst/>
          </a:prstGeom>
        </p:spPr>
        <p:txBody>
          <a:bodyPr>
            <a:spAutoFit/>
          </a:bodyPr>
          <a:lstStyle>
            <a:lvl1pPr marL="0" indent="0">
              <a:lnSpc>
                <a:spcPct val="120000"/>
              </a:lnSpc>
              <a:buNone/>
              <a:defRPr lang="en-US" sz="66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3</a:t>
            </a:r>
          </a:p>
        </p:txBody>
      </p:sp>
      <p:cxnSp>
        <p:nvCxnSpPr>
          <p:cNvPr id="58" name="Straight Connector 57">
            <a:extLst>
              <a:ext uri="{FF2B5EF4-FFF2-40B4-BE49-F238E27FC236}">
                <a16:creationId xmlns:a16="http://schemas.microsoft.com/office/drawing/2014/main" id="{B1F0EAA4-8009-6F4C-9B90-5FB2CA7A403B}"/>
              </a:ext>
            </a:extLst>
          </p:cNvPr>
          <p:cNvCxnSpPr>
            <a:cxnSpLocks/>
          </p:cNvCxnSpPr>
          <p:nvPr userDrawn="1"/>
        </p:nvCxnSpPr>
        <p:spPr>
          <a:xfrm>
            <a:off x="9257412" y="2133869"/>
            <a:ext cx="0" cy="3877072"/>
          </a:xfrm>
          <a:prstGeom prst="line">
            <a:avLst/>
          </a:prstGeom>
          <a:ln>
            <a:solidFill>
              <a:schemeClr val="bg2">
                <a:lumMod val="90000"/>
              </a:schemeClr>
            </a:solidFill>
          </a:ln>
          <a:effectLst/>
        </p:spPr>
        <p:style>
          <a:lnRef idx="2">
            <a:schemeClr val="accent1"/>
          </a:lnRef>
          <a:fillRef idx="0">
            <a:schemeClr val="accent1"/>
          </a:fillRef>
          <a:effectRef idx="1">
            <a:schemeClr val="accent1"/>
          </a:effectRef>
          <a:fontRef idx="minor">
            <a:schemeClr val="tx1"/>
          </a:fontRef>
        </p:style>
      </p:cxnSp>
      <p:sp>
        <p:nvSpPr>
          <p:cNvPr id="28" name="Text Placeholder 6">
            <a:extLst>
              <a:ext uri="{FF2B5EF4-FFF2-40B4-BE49-F238E27FC236}">
                <a16:creationId xmlns:a16="http://schemas.microsoft.com/office/drawing/2014/main" id="{CA48554F-2EB7-BC4C-A288-344A5BF6E29C}"/>
              </a:ext>
            </a:extLst>
          </p:cNvPr>
          <p:cNvSpPr>
            <a:spLocks noGrp="1"/>
          </p:cNvSpPr>
          <p:nvPr>
            <p:ph type="body" sz="quarter" idx="13" hasCustomPrompt="1"/>
          </p:nvPr>
        </p:nvSpPr>
        <p:spPr>
          <a:xfrm>
            <a:off x="1845812" y="3029756"/>
            <a:ext cx="2038613"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30" name="Text Placeholder 6">
            <a:extLst>
              <a:ext uri="{FF2B5EF4-FFF2-40B4-BE49-F238E27FC236}">
                <a16:creationId xmlns:a16="http://schemas.microsoft.com/office/drawing/2014/main" id="{289F5F9E-6D0C-3F42-9471-DBF3186CDB2C}"/>
              </a:ext>
            </a:extLst>
          </p:cNvPr>
          <p:cNvSpPr>
            <a:spLocks noGrp="1"/>
          </p:cNvSpPr>
          <p:nvPr>
            <p:ph type="body" sz="quarter" idx="28" hasCustomPrompt="1"/>
          </p:nvPr>
        </p:nvSpPr>
        <p:spPr>
          <a:xfrm>
            <a:off x="5740756" y="3029756"/>
            <a:ext cx="2038613"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34" name="Text Placeholder 6">
            <a:extLst>
              <a:ext uri="{FF2B5EF4-FFF2-40B4-BE49-F238E27FC236}">
                <a16:creationId xmlns:a16="http://schemas.microsoft.com/office/drawing/2014/main" id="{5EC931E8-5599-D94B-A9AF-31662BC51149}"/>
              </a:ext>
            </a:extLst>
          </p:cNvPr>
          <p:cNvSpPr>
            <a:spLocks noGrp="1"/>
          </p:cNvSpPr>
          <p:nvPr>
            <p:ph type="body" sz="quarter" idx="29" hasCustomPrompt="1"/>
          </p:nvPr>
        </p:nvSpPr>
        <p:spPr>
          <a:xfrm>
            <a:off x="9582652" y="3029756"/>
            <a:ext cx="2038613"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16" name="Content Placeholder 3">
            <a:extLst>
              <a:ext uri="{FF2B5EF4-FFF2-40B4-BE49-F238E27FC236}">
                <a16:creationId xmlns:a16="http://schemas.microsoft.com/office/drawing/2014/main" id="{37335180-64D0-C63D-4682-0E6527349CD5}"/>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1262361681"/>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CONTENT + Header + Subheader + Gray Sidebar">
    <p:spTree>
      <p:nvGrpSpPr>
        <p:cNvPr id="1" name=""/>
        <p:cNvGrpSpPr/>
        <p:nvPr/>
      </p:nvGrpSpPr>
      <p:grpSpPr>
        <a:xfrm>
          <a:off x="0" y="0"/>
          <a:ext cx="0" cy="0"/>
          <a:chOff x="0" y="0"/>
          <a:chExt cx="0" cy="0"/>
        </a:xfrm>
      </p:grpSpPr>
      <p:sp>
        <p:nvSpPr>
          <p:cNvPr id="25" name="SmartArt Placeholder 2">
            <a:extLst>
              <a:ext uri="{FF2B5EF4-FFF2-40B4-BE49-F238E27FC236}">
                <a16:creationId xmlns:a16="http://schemas.microsoft.com/office/drawing/2014/main" id="{688D0931-7683-1D40-89BD-3EC58788A27B}"/>
              </a:ext>
            </a:extLst>
          </p:cNvPr>
          <p:cNvSpPr>
            <a:spLocks noGrp="1"/>
          </p:cNvSpPr>
          <p:nvPr>
            <p:ph type="dgm" sz="quarter" idx="30"/>
          </p:nvPr>
        </p:nvSpPr>
        <p:spPr>
          <a:xfrm>
            <a:off x="5015061" y="-4315"/>
            <a:ext cx="7175471" cy="6866768"/>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1" y="365760"/>
            <a:ext cx="3495040" cy="2123402"/>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a:t>Lorem ipsum dolor sit consectetur</a:t>
            </a:r>
            <a:endParaRPr lang="en-US" sz="4267">
              <a:latin typeface="Neue Haas Grotesk Text Pro" panose="020B0504020202020204" pitchFamily="34" charset="77"/>
            </a:endParaRP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853440" y="2771402"/>
            <a:ext cx="3495040" cy="1220933"/>
          </a:xfrm>
          <a:prstGeom prst="rect">
            <a:avLst/>
          </a:prstGeom>
        </p:spPr>
        <p:txBody>
          <a:bodyPr>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adipiscing elit.</a:t>
            </a:r>
          </a:p>
        </p:txBody>
      </p:sp>
      <p:sp>
        <p:nvSpPr>
          <p:cNvPr id="24" name="Text Placeholder 2">
            <a:extLst>
              <a:ext uri="{FF2B5EF4-FFF2-40B4-BE49-F238E27FC236}">
                <a16:creationId xmlns:a16="http://schemas.microsoft.com/office/drawing/2014/main" id="{6D747BC7-5DB7-6342-83EC-8D17160317FD}"/>
              </a:ext>
            </a:extLst>
          </p:cNvPr>
          <p:cNvSpPr>
            <a:spLocks noGrp="1"/>
          </p:cNvSpPr>
          <p:nvPr>
            <p:ph type="body" sz="quarter" idx="16" hasCustomPrompt="1"/>
          </p:nvPr>
        </p:nvSpPr>
        <p:spPr>
          <a:xfrm>
            <a:off x="5630680" y="469855"/>
            <a:ext cx="1649059"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01</a:t>
            </a:r>
          </a:p>
        </p:txBody>
      </p:sp>
      <p:sp>
        <p:nvSpPr>
          <p:cNvPr id="26" name="Text Placeholder 2">
            <a:extLst>
              <a:ext uri="{FF2B5EF4-FFF2-40B4-BE49-F238E27FC236}">
                <a16:creationId xmlns:a16="http://schemas.microsoft.com/office/drawing/2014/main" id="{12D2583D-0E33-8846-9207-0755E4202478}"/>
              </a:ext>
            </a:extLst>
          </p:cNvPr>
          <p:cNvSpPr>
            <a:spLocks noGrp="1"/>
          </p:cNvSpPr>
          <p:nvPr>
            <p:ph type="body" sz="quarter" idx="22" hasCustomPrompt="1"/>
          </p:nvPr>
        </p:nvSpPr>
        <p:spPr>
          <a:xfrm>
            <a:off x="5630680" y="2515401"/>
            <a:ext cx="1649059"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02</a:t>
            </a:r>
          </a:p>
        </p:txBody>
      </p:sp>
      <p:sp>
        <p:nvSpPr>
          <p:cNvPr id="28" name="Text Placeholder 2">
            <a:extLst>
              <a:ext uri="{FF2B5EF4-FFF2-40B4-BE49-F238E27FC236}">
                <a16:creationId xmlns:a16="http://schemas.microsoft.com/office/drawing/2014/main" id="{7DAA48E0-D65A-9F43-893D-F3C842E166A2}"/>
              </a:ext>
            </a:extLst>
          </p:cNvPr>
          <p:cNvSpPr>
            <a:spLocks noGrp="1"/>
          </p:cNvSpPr>
          <p:nvPr>
            <p:ph type="body" sz="quarter" idx="24" hasCustomPrompt="1"/>
          </p:nvPr>
        </p:nvSpPr>
        <p:spPr>
          <a:xfrm>
            <a:off x="5630680" y="4560948"/>
            <a:ext cx="1649059"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03</a:t>
            </a:r>
          </a:p>
        </p:txBody>
      </p:sp>
      <p:sp>
        <p:nvSpPr>
          <p:cNvPr id="23" name="Text Placeholder 6">
            <a:extLst>
              <a:ext uri="{FF2B5EF4-FFF2-40B4-BE49-F238E27FC236}">
                <a16:creationId xmlns:a16="http://schemas.microsoft.com/office/drawing/2014/main" id="{3FC88FAA-1193-064B-8429-0F3F48582F61}"/>
              </a:ext>
            </a:extLst>
          </p:cNvPr>
          <p:cNvSpPr>
            <a:spLocks noGrp="1"/>
          </p:cNvSpPr>
          <p:nvPr>
            <p:ph type="body" sz="quarter" idx="13" hasCustomPrompt="1"/>
          </p:nvPr>
        </p:nvSpPr>
        <p:spPr>
          <a:xfrm>
            <a:off x="5630677" y="826859"/>
            <a:ext cx="6059756" cy="1250303"/>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vl4pPr>
          </a:lstStyle>
          <a:p>
            <a:pPr lvl="0"/>
            <a:r>
              <a:rPr lang="en-US"/>
              <a:t>First level</a:t>
            </a:r>
          </a:p>
          <a:p>
            <a:pPr lvl="1"/>
            <a:r>
              <a:rPr lang="en-US"/>
              <a:t>Second level</a:t>
            </a:r>
          </a:p>
          <a:p>
            <a:pPr lvl="2"/>
            <a:r>
              <a:rPr lang="en-US"/>
              <a:t>Third level</a:t>
            </a:r>
          </a:p>
        </p:txBody>
      </p:sp>
      <p:sp>
        <p:nvSpPr>
          <p:cNvPr id="29" name="Text Placeholder 6">
            <a:extLst>
              <a:ext uri="{FF2B5EF4-FFF2-40B4-BE49-F238E27FC236}">
                <a16:creationId xmlns:a16="http://schemas.microsoft.com/office/drawing/2014/main" id="{22785582-A979-AD46-B169-FCB640452F63}"/>
              </a:ext>
            </a:extLst>
          </p:cNvPr>
          <p:cNvSpPr>
            <a:spLocks noGrp="1"/>
          </p:cNvSpPr>
          <p:nvPr>
            <p:ph type="body" sz="quarter" idx="25" hasCustomPrompt="1"/>
          </p:nvPr>
        </p:nvSpPr>
        <p:spPr>
          <a:xfrm>
            <a:off x="5630677" y="2893775"/>
            <a:ext cx="6059756" cy="1250303"/>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vl4pPr>
          </a:lstStyle>
          <a:p>
            <a:pPr lvl="0"/>
            <a:r>
              <a:rPr lang="en-US"/>
              <a:t>First level</a:t>
            </a:r>
          </a:p>
          <a:p>
            <a:pPr lvl="1"/>
            <a:r>
              <a:rPr lang="en-US"/>
              <a:t>Second level</a:t>
            </a:r>
          </a:p>
          <a:p>
            <a:pPr lvl="2"/>
            <a:r>
              <a:rPr lang="en-US"/>
              <a:t>Third level</a:t>
            </a:r>
          </a:p>
        </p:txBody>
      </p:sp>
      <p:sp>
        <p:nvSpPr>
          <p:cNvPr id="30" name="Text Placeholder 6">
            <a:extLst>
              <a:ext uri="{FF2B5EF4-FFF2-40B4-BE49-F238E27FC236}">
                <a16:creationId xmlns:a16="http://schemas.microsoft.com/office/drawing/2014/main" id="{3A75E004-359B-D54C-AF0F-316938C49C69}"/>
              </a:ext>
            </a:extLst>
          </p:cNvPr>
          <p:cNvSpPr>
            <a:spLocks noGrp="1"/>
          </p:cNvSpPr>
          <p:nvPr>
            <p:ph type="body" sz="quarter" idx="26" hasCustomPrompt="1"/>
          </p:nvPr>
        </p:nvSpPr>
        <p:spPr>
          <a:xfrm>
            <a:off x="5630677" y="4932605"/>
            <a:ext cx="6059756" cy="1250303"/>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vl4pPr>
          </a:lstStyle>
          <a:p>
            <a:pPr lvl="0"/>
            <a:r>
              <a:rPr lang="en-US"/>
              <a:t>First level</a:t>
            </a:r>
          </a:p>
          <a:p>
            <a:pPr lvl="1"/>
            <a:r>
              <a:rPr lang="en-US"/>
              <a:t>Second level</a:t>
            </a:r>
          </a:p>
          <a:p>
            <a:pPr lvl="2"/>
            <a:r>
              <a:rPr lang="en-US"/>
              <a:t>Third level</a:t>
            </a:r>
          </a:p>
        </p:txBody>
      </p:sp>
      <p:sp>
        <p:nvSpPr>
          <p:cNvPr id="27" name="Slide Number Placeholder 5">
            <a:extLst>
              <a:ext uri="{FF2B5EF4-FFF2-40B4-BE49-F238E27FC236}">
                <a16:creationId xmlns:a16="http://schemas.microsoft.com/office/drawing/2014/main" id="{338DEA80-F4CE-4246-9A5F-53CE9C25E896}"/>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35" name="Straight Connector 34">
            <a:extLst>
              <a:ext uri="{FF2B5EF4-FFF2-40B4-BE49-F238E27FC236}">
                <a16:creationId xmlns:a16="http://schemas.microsoft.com/office/drawing/2014/main" id="{9181BAF1-3F02-A343-861D-53BB0CCC41AC}"/>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Content Placeholder 3">
            <a:extLst>
              <a:ext uri="{FF2B5EF4-FFF2-40B4-BE49-F238E27FC236}">
                <a16:creationId xmlns:a16="http://schemas.microsoft.com/office/drawing/2014/main" id="{8C2CE03D-D4E9-8DE8-2793-CA64EE28344F}"/>
              </a:ext>
            </a:extLst>
          </p:cNvPr>
          <p:cNvSpPr>
            <a:spLocks noGrp="1"/>
          </p:cNvSpPr>
          <p:nvPr>
            <p:ph sz="quarter" idx="15" hasCustomPrompt="1"/>
          </p:nvPr>
        </p:nvSpPr>
        <p:spPr>
          <a:xfrm>
            <a:off x="853018" y="6531734"/>
            <a:ext cx="3495041"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5476554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 Header + Numbered Sections">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1"/>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1856327" y="2064603"/>
            <a:ext cx="2038613"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endParaRPr lang="en-US"/>
          </a:p>
        </p:txBody>
      </p:sp>
      <p:sp>
        <p:nvSpPr>
          <p:cNvPr id="22" name="Text Placeholder 4">
            <a:extLst>
              <a:ext uri="{FF2B5EF4-FFF2-40B4-BE49-F238E27FC236}">
                <a16:creationId xmlns:a16="http://schemas.microsoft.com/office/drawing/2014/main" id="{070E8795-C949-6A47-A913-6DE1344F1BE3}"/>
              </a:ext>
            </a:extLst>
          </p:cNvPr>
          <p:cNvSpPr>
            <a:spLocks noGrp="1"/>
          </p:cNvSpPr>
          <p:nvPr>
            <p:ph type="body" sz="quarter" idx="21" hasCustomPrompt="1"/>
          </p:nvPr>
        </p:nvSpPr>
        <p:spPr>
          <a:xfrm>
            <a:off x="853441" y="1876235"/>
            <a:ext cx="548643" cy="1128856"/>
          </a:xfrm>
          <a:prstGeom prst="rect">
            <a:avLst/>
          </a:prstGeom>
        </p:spPr>
        <p:txBody>
          <a:bodyPr>
            <a:spAutoFit/>
          </a:bodyPr>
          <a:lstStyle>
            <a:lvl1pPr marL="0" indent="0">
              <a:lnSpc>
                <a:spcPct val="120000"/>
              </a:lnSpc>
              <a:buNone/>
              <a:defRPr lang="en-US" sz="66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1</a:t>
            </a:r>
          </a:p>
        </p:txBody>
      </p:sp>
      <p:cxnSp>
        <p:nvCxnSpPr>
          <p:cNvPr id="5" name="Straight Connector 4">
            <a:extLst>
              <a:ext uri="{FF2B5EF4-FFF2-40B4-BE49-F238E27FC236}">
                <a16:creationId xmlns:a16="http://schemas.microsoft.com/office/drawing/2014/main" id="{662B80ED-6F7E-E74F-A0F9-472C9A1BBB01}"/>
              </a:ext>
            </a:extLst>
          </p:cNvPr>
          <p:cNvCxnSpPr>
            <a:cxnSpLocks/>
          </p:cNvCxnSpPr>
          <p:nvPr userDrawn="1"/>
        </p:nvCxnSpPr>
        <p:spPr>
          <a:xfrm>
            <a:off x="1531087" y="2133869"/>
            <a:ext cx="0" cy="3877072"/>
          </a:xfrm>
          <a:prstGeom prst="line">
            <a:avLst/>
          </a:prstGeom>
          <a:ln>
            <a:solidFill>
              <a:schemeClr val="bg2">
                <a:lumMod val="90000"/>
              </a:schemeClr>
            </a:solidFill>
          </a:ln>
          <a:effectLst/>
        </p:spPr>
        <p:style>
          <a:lnRef idx="2">
            <a:schemeClr val="accent1"/>
          </a:lnRef>
          <a:fillRef idx="0">
            <a:schemeClr val="accent1"/>
          </a:fillRef>
          <a:effectRef idx="1">
            <a:schemeClr val="accent1"/>
          </a:effectRef>
          <a:fontRef idx="minor">
            <a:schemeClr val="tx1"/>
          </a:fontRef>
        </p:style>
      </p:cxnSp>
      <p:sp>
        <p:nvSpPr>
          <p:cNvPr id="52" name="Text Placeholder 4">
            <a:extLst>
              <a:ext uri="{FF2B5EF4-FFF2-40B4-BE49-F238E27FC236}">
                <a16:creationId xmlns:a16="http://schemas.microsoft.com/office/drawing/2014/main" id="{B62CD6E9-C7AE-924D-B241-9F40064481B4}"/>
              </a:ext>
            </a:extLst>
          </p:cNvPr>
          <p:cNvSpPr>
            <a:spLocks noGrp="1"/>
          </p:cNvSpPr>
          <p:nvPr>
            <p:ph type="body" sz="quarter" idx="23" hasCustomPrompt="1"/>
          </p:nvPr>
        </p:nvSpPr>
        <p:spPr>
          <a:xfrm>
            <a:off x="5740756" y="2064603"/>
            <a:ext cx="2038613"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a:t>
            </a:r>
          </a:p>
        </p:txBody>
      </p:sp>
      <p:sp>
        <p:nvSpPr>
          <p:cNvPr id="53" name="Text Placeholder 4">
            <a:extLst>
              <a:ext uri="{FF2B5EF4-FFF2-40B4-BE49-F238E27FC236}">
                <a16:creationId xmlns:a16="http://schemas.microsoft.com/office/drawing/2014/main" id="{1CCF56B5-638B-A24A-B6B7-3A36575E7109}"/>
              </a:ext>
            </a:extLst>
          </p:cNvPr>
          <p:cNvSpPr>
            <a:spLocks noGrp="1"/>
          </p:cNvSpPr>
          <p:nvPr>
            <p:ph type="body" sz="quarter" idx="24" hasCustomPrompt="1"/>
          </p:nvPr>
        </p:nvSpPr>
        <p:spPr>
          <a:xfrm>
            <a:off x="4737869" y="1876235"/>
            <a:ext cx="548643" cy="990724"/>
          </a:xfrm>
          <a:prstGeom prst="rect">
            <a:avLst/>
          </a:prstGeom>
        </p:spPr>
        <p:txBody>
          <a:bodyPr>
            <a:noAutofit/>
          </a:bodyPr>
          <a:lstStyle>
            <a:lvl1pPr marL="0" indent="0">
              <a:lnSpc>
                <a:spcPct val="120000"/>
              </a:lnSpc>
              <a:buNone/>
              <a:defRPr lang="en-US" sz="66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a:t>
            </a:r>
          </a:p>
        </p:txBody>
      </p:sp>
      <p:cxnSp>
        <p:nvCxnSpPr>
          <p:cNvPr id="54" name="Straight Connector 53">
            <a:extLst>
              <a:ext uri="{FF2B5EF4-FFF2-40B4-BE49-F238E27FC236}">
                <a16:creationId xmlns:a16="http://schemas.microsoft.com/office/drawing/2014/main" id="{FAA7FC4C-CE6B-834F-884B-31A04D184EBA}"/>
              </a:ext>
            </a:extLst>
          </p:cNvPr>
          <p:cNvCxnSpPr>
            <a:cxnSpLocks/>
          </p:cNvCxnSpPr>
          <p:nvPr userDrawn="1"/>
        </p:nvCxnSpPr>
        <p:spPr>
          <a:xfrm>
            <a:off x="5415516" y="2133869"/>
            <a:ext cx="0" cy="3877072"/>
          </a:xfrm>
          <a:prstGeom prst="line">
            <a:avLst/>
          </a:prstGeom>
          <a:ln>
            <a:solidFill>
              <a:schemeClr val="bg2">
                <a:lumMod val="90000"/>
              </a:schemeClr>
            </a:solidFill>
          </a:ln>
          <a:effectLst/>
        </p:spPr>
        <p:style>
          <a:lnRef idx="2">
            <a:schemeClr val="accent1"/>
          </a:lnRef>
          <a:fillRef idx="0">
            <a:schemeClr val="accent1"/>
          </a:fillRef>
          <a:effectRef idx="1">
            <a:schemeClr val="accent1"/>
          </a:effectRef>
          <a:fontRef idx="minor">
            <a:schemeClr val="tx1"/>
          </a:fontRef>
        </p:style>
      </p:cxnSp>
      <p:sp>
        <p:nvSpPr>
          <p:cNvPr id="56" name="Text Placeholder 4">
            <a:extLst>
              <a:ext uri="{FF2B5EF4-FFF2-40B4-BE49-F238E27FC236}">
                <a16:creationId xmlns:a16="http://schemas.microsoft.com/office/drawing/2014/main" id="{923E018C-87ED-5B44-8217-D5D662BDCF39}"/>
              </a:ext>
            </a:extLst>
          </p:cNvPr>
          <p:cNvSpPr>
            <a:spLocks noGrp="1"/>
          </p:cNvSpPr>
          <p:nvPr>
            <p:ph type="body" sz="quarter" idx="26" hasCustomPrompt="1"/>
          </p:nvPr>
        </p:nvSpPr>
        <p:spPr>
          <a:xfrm>
            <a:off x="9582652" y="2064603"/>
            <a:ext cx="2038613"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endParaRPr lang="en-US"/>
          </a:p>
        </p:txBody>
      </p:sp>
      <p:sp>
        <p:nvSpPr>
          <p:cNvPr id="57" name="Text Placeholder 4">
            <a:extLst>
              <a:ext uri="{FF2B5EF4-FFF2-40B4-BE49-F238E27FC236}">
                <a16:creationId xmlns:a16="http://schemas.microsoft.com/office/drawing/2014/main" id="{374E3B49-F7C2-8B4E-B9BE-00D14BBB2493}"/>
              </a:ext>
            </a:extLst>
          </p:cNvPr>
          <p:cNvSpPr>
            <a:spLocks noGrp="1"/>
          </p:cNvSpPr>
          <p:nvPr>
            <p:ph type="body" sz="quarter" idx="27" hasCustomPrompt="1"/>
          </p:nvPr>
        </p:nvSpPr>
        <p:spPr>
          <a:xfrm>
            <a:off x="8579765" y="1876235"/>
            <a:ext cx="548643" cy="1128856"/>
          </a:xfrm>
          <a:prstGeom prst="rect">
            <a:avLst/>
          </a:prstGeom>
        </p:spPr>
        <p:txBody>
          <a:bodyPr>
            <a:spAutoFit/>
          </a:bodyPr>
          <a:lstStyle>
            <a:lvl1pPr marL="0" indent="0">
              <a:lnSpc>
                <a:spcPct val="120000"/>
              </a:lnSpc>
              <a:buNone/>
              <a:defRPr lang="en-US" sz="66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3</a:t>
            </a:r>
          </a:p>
        </p:txBody>
      </p:sp>
      <p:cxnSp>
        <p:nvCxnSpPr>
          <p:cNvPr id="58" name="Straight Connector 57">
            <a:extLst>
              <a:ext uri="{FF2B5EF4-FFF2-40B4-BE49-F238E27FC236}">
                <a16:creationId xmlns:a16="http://schemas.microsoft.com/office/drawing/2014/main" id="{B1F0EAA4-8009-6F4C-9B90-5FB2CA7A403B}"/>
              </a:ext>
            </a:extLst>
          </p:cNvPr>
          <p:cNvCxnSpPr>
            <a:cxnSpLocks/>
          </p:cNvCxnSpPr>
          <p:nvPr userDrawn="1"/>
        </p:nvCxnSpPr>
        <p:spPr>
          <a:xfrm>
            <a:off x="9257412" y="2133869"/>
            <a:ext cx="0" cy="3877072"/>
          </a:xfrm>
          <a:prstGeom prst="line">
            <a:avLst/>
          </a:prstGeom>
          <a:ln>
            <a:solidFill>
              <a:schemeClr val="bg2">
                <a:lumMod val="90000"/>
              </a:schemeClr>
            </a:solidFill>
          </a:ln>
          <a:effectLst/>
        </p:spPr>
        <p:style>
          <a:lnRef idx="2">
            <a:schemeClr val="accent1"/>
          </a:lnRef>
          <a:fillRef idx="0">
            <a:schemeClr val="accent1"/>
          </a:fillRef>
          <a:effectRef idx="1">
            <a:schemeClr val="accent1"/>
          </a:effectRef>
          <a:fontRef idx="minor">
            <a:schemeClr val="tx1"/>
          </a:fontRef>
        </p:style>
      </p:cxnSp>
      <p:sp>
        <p:nvSpPr>
          <p:cNvPr id="28" name="Text Placeholder 6">
            <a:extLst>
              <a:ext uri="{FF2B5EF4-FFF2-40B4-BE49-F238E27FC236}">
                <a16:creationId xmlns:a16="http://schemas.microsoft.com/office/drawing/2014/main" id="{CA48554F-2EB7-BC4C-A288-344A5BF6E29C}"/>
              </a:ext>
            </a:extLst>
          </p:cNvPr>
          <p:cNvSpPr>
            <a:spLocks noGrp="1"/>
          </p:cNvSpPr>
          <p:nvPr>
            <p:ph type="body" sz="quarter" idx="13" hasCustomPrompt="1"/>
          </p:nvPr>
        </p:nvSpPr>
        <p:spPr>
          <a:xfrm>
            <a:off x="1845812" y="3029756"/>
            <a:ext cx="2038613"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30" name="Text Placeholder 6">
            <a:extLst>
              <a:ext uri="{FF2B5EF4-FFF2-40B4-BE49-F238E27FC236}">
                <a16:creationId xmlns:a16="http://schemas.microsoft.com/office/drawing/2014/main" id="{289F5F9E-6D0C-3F42-9471-DBF3186CDB2C}"/>
              </a:ext>
            </a:extLst>
          </p:cNvPr>
          <p:cNvSpPr>
            <a:spLocks noGrp="1"/>
          </p:cNvSpPr>
          <p:nvPr>
            <p:ph type="body" sz="quarter" idx="28" hasCustomPrompt="1"/>
          </p:nvPr>
        </p:nvSpPr>
        <p:spPr>
          <a:xfrm>
            <a:off x="5740756" y="3029756"/>
            <a:ext cx="2038613"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34" name="Text Placeholder 6">
            <a:extLst>
              <a:ext uri="{FF2B5EF4-FFF2-40B4-BE49-F238E27FC236}">
                <a16:creationId xmlns:a16="http://schemas.microsoft.com/office/drawing/2014/main" id="{5EC931E8-5599-D94B-A9AF-31662BC51149}"/>
              </a:ext>
            </a:extLst>
          </p:cNvPr>
          <p:cNvSpPr>
            <a:spLocks noGrp="1"/>
          </p:cNvSpPr>
          <p:nvPr>
            <p:ph type="body" sz="quarter" idx="29" hasCustomPrompt="1"/>
          </p:nvPr>
        </p:nvSpPr>
        <p:spPr>
          <a:xfrm>
            <a:off x="9582652" y="3029756"/>
            <a:ext cx="2038613"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16" name="Content Placeholder 3">
            <a:extLst>
              <a:ext uri="{FF2B5EF4-FFF2-40B4-BE49-F238E27FC236}">
                <a16:creationId xmlns:a16="http://schemas.microsoft.com/office/drawing/2014/main" id="{37335180-64D0-C63D-4682-0E6527349CD5}"/>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436122549"/>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CONTENT + Header + Icon Sections">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1" y="365761"/>
            <a:ext cx="10878859"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853441" y="3022330"/>
            <a:ext cx="26551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consectetur</a:t>
            </a:r>
          </a:p>
        </p:txBody>
      </p:sp>
      <p:sp>
        <p:nvSpPr>
          <p:cNvPr id="39" name="Picture Placeholder 2">
            <a:extLst>
              <a:ext uri="{FF2B5EF4-FFF2-40B4-BE49-F238E27FC236}">
                <a16:creationId xmlns:a16="http://schemas.microsoft.com/office/drawing/2014/main" id="{205E1AE3-C4A7-9F40-B12A-533EDB0D08ED}"/>
              </a:ext>
            </a:extLst>
          </p:cNvPr>
          <p:cNvSpPr>
            <a:spLocks noGrp="1"/>
          </p:cNvSpPr>
          <p:nvPr>
            <p:ph type="pic" idx="16" hasCustomPrompt="1"/>
          </p:nvPr>
        </p:nvSpPr>
        <p:spPr>
          <a:xfrm>
            <a:off x="853440" y="226148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47" name="Text Placeholder 4">
            <a:extLst>
              <a:ext uri="{FF2B5EF4-FFF2-40B4-BE49-F238E27FC236}">
                <a16:creationId xmlns:a16="http://schemas.microsoft.com/office/drawing/2014/main" id="{1599ED8E-0157-1341-A453-3EE28683C25E}"/>
              </a:ext>
            </a:extLst>
          </p:cNvPr>
          <p:cNvSpPr>
            <a:spLocks noGrp="1"/>
          </p:cNvSpPr>
          <p:nvPr>
            <p:ph type="body" sz="quarter" idx="21" hasCustomPrompt="1"/>
          </p:nvPr>
        </p:nvSpPr>
        <p:spPr>
          <a:xfrm>
            <a:off x="4842933" y="3022330"/>
            <a:ext cx="26551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consectetur</a:t>
            </a:r>
          </a:p>
        </p:txBody>
      </p:sp>
      <p:sp>
        <p:nvSpPr>
          <p:cNvPr id="49" name="Picture Placeholder 2">
            <a:extLst>
              <a:ext uri="{FF2B5EF4-FFF2-40B4-BE49-F238E27FC236}">
                <a16:creationId xmlns:a16="http://schemas.microsoft.com/office/drawing/2014/main" id="{5228064D-2130-6340-BC1F-24DBDBA82B26}"/>
              </a:ext>
            </a:extLst>
          </p:cNvPr>
          <p:cNvSpPr>
            <a:spLocks noGrp="1"/>
          </p:cNvSpPr>
          <p:nvPr>
            <p:ph type="pic" idx="23" hasCustomPrompt="1"/>
          </p:nvPr>
        </p:nvSpPr>
        <p:spPr>
          <a:xfrm>
            <a:off x="4842935" y="226148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51" name="Text Placeholder 4">
            <a:extLst>
              <a:ext uri="{FF2B5EF4-FFF2-40B4-BE49-F238E27FC236}">
                <a16:creationId xmlns:a16="http://schemas.microsoft.com/office/drawing/2014/main" id="{12E273DA-367D-CF4C-82FF-0AB5F3A7FC24}"/>
              </a:ext>
            </a:extLst>
          </p:cNvPr>
          <p:cNvSpPr>
            <a:spLocks noGrp="1"/>
          </p:cNvSpPr>
          <p:nvPr>
            <p:ph type="body" sz="quarter" idx="24" hasCustomPrompt="1"/>
          </p:nvPr>
        </p:nvSpPr>
        <p:spPr>
          <a:xfrm>
            <a:off x="8832428" y="3022330"/>
            <a:ext cx="26551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consectetur</a:t>
            </a:r>
          </a:p>
        </p:txBody>
      </p:sp>
      <p:sp>
        <p:nvSpPr>
          <p:cNvPr id="53" name="Picture Placeholder 2">
            <a:extLst>
              <a:ext uri="{FF2B5EF4-FFF2-40B4-BE49-F238E27FC236}">
                <a16:creationId xmlns:a16="http://schemas.microsoft.com/office/drawing/2014/main" id="{CD5A25AA-F6BD-454A-8094-DDB658BFD1C6}"/>
              </a:ext>
            </a:extLst>
          </p:cNvPr>
          <p:cNvSpPr>
            <a:spLocks noGrp="1"/>
          </p:cNvSpPr>
          <p:nvPr>
            <p:ph type="pic" idx="26" hasCustomPrompt="1"/>
          </p:nvPr>
        </p:nvSpPr>
        <p:spPr>
          <a:xfrm>
            <a:off x="8832428" y="226148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26" name="Text Placeholder 6">
            <a:extLst>
              <a:ext uri="{FF2B5EF4-FFF2-40B4-BE49-F238E27FC236}">
                <a16:creationId xmlns:a16="http://schemas.microsoft.com/office/drawing/2014/main" id="{2B3B5A68-015C-A44C-A1D9-5D9178CE7910}"/>
              </a:ext>
            </a:extLst>
          </p:cNvPr>
          <p:cNvSpPr>
            <a:spLocks noGrp="1"/>
          </p:cNvSpPr>
          <p:nvPr>
            <p:ph type="body" sz="quarter" idx="13" hasCustomPrompt="1"/>
          </p:nvPr>
        </p:nvSpPr>
        <p:spPr>
          <a:xfrm>
            <a:off x="853441" y="3992970"/>
            <a:ext cx="2655145"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27" name="Text Placeholder 6">
            <a:extLst>
              <a:ext uri="{FF2B5EF4-FFF2-40B4-BE49-F238E27FC236}">
                <a16:creationId xmlns:a16="http://schemas.microsoft.com/office/drawing/2014/main" id="{A6D0EF42-DF9B-0148-8C06-DD9500E36C6F}"/>
              </a:ext>
            </a:extLst>
          </p:cNvPr>
          <p:cNvSpPr>
            <a:spLocks noGrp="1"/>
          </p:cNvSpPr>
          <p:nvPr>
            <p:ph type="body" sz="quarter" idx="27" hasCustomPrompt="1"/>
          </p:nvPr>
        </p:nvSpPr>
        <p:spPr>
          <a:xfrm>
            <a:off x="4842934" y="3992970"/>
            <a:ext cx="2655145"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28" name="Text Placeholder 6">
            <a:extLst>
              <a:ext uri="{FF2B5EF4-FFF2-40B4-BE49-F238E27FC236}">
                <a16:creationId xmlns:a16="http://schemas.microsoft.com/office/drawing/2014/main" id="{64CA032F-E835-F145-828E-0B2C3B7F28ED}"/>
              </a:ext>
            </a:extLst>
          </p:cNvPr>
          <p:cNvSpPr>
            <a:spLocks noGrp="1"/>
          </p:cNvSpPr>
          <p:nvPr>
            <p:ph type="body" sz="quarter" idx="28" hasCustomPrompt="1"/>
          </p:nvPr>
        </p:nvSpPr>
        <p:spPr>
          <a:xfrm>
            <a:off x="8832429" y="3992970"/>
            <a:ext cx="2655145"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13" name="Content Placeholder 3">
            <a:extLst>
              <a:ext uri="{FF2B5EF4-FFF2-40B4-BE49-F238E27FC236}">
                <a16:creationId xmlns:a16="http://schemas.microsoft.com/office/drawing/2014/main" id="{10C19AF8-5EB3-C7D0-3872-428522A73BDB}"/>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1232626982"/>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CONTENT + Header + Icon Sections + Gray Sidebar">
    <p:spTree>
      <p:nvGrpSpPr>
        <p:cNvPr id="1" name=""/>
        <p:cNvGrpSpPr/>
        <p:nvPr/>
      </p:nvGrpSpPr>
      <p:grpSpPr>
        <a:xfrm>
          <a:off x="0" y="0"/>
          <a:ext cx="0" cy="0"/>
          <a:chOff x="0" y="0"/>
          <a:chExt cx="0" cy="0"/>
        </a:xfrm>
      </p:grpSpPr>
      <p:sp>
        <p:nvSpPr>
          <p:cNvPr id="40" name="SmartArt Placeholder 2">
            <a:extLst>
              <a:ext uri="{FF2B5EF4-FFF2-40B4-BE49-F238E27FC236}">
                <a16:creationId xmlns:a16="http://schemas.microsoft.com/office/drawing/2014/main" id="{A866777C-7724-4846-AEE2-CAE69DECBD40}"/>
              </a:ext>
            </a:extLst>
          </p:cNvPr>
          <p:cNvSpPr>
            <a:spLocks noGrp="1"/>
          </p:cNvSpPr>
          <p:nvPr>
            <p:ph type="dgm" sz="quarter" idx="30"/>
          </p:nvPr>
        </p:nvSpPr>
        <p:spPr>
          <a:xfrm>
            <a:off x="7185997" y="-4315"/>
            <a:ext cx="5004535" cy="6866768"/>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4" y="365761"/>
            <a:ext cx="5662505"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endParaRPr lang="en-US" sz="4267">
              <a:latin typeface="Neue Haas Grotesk Text Pro" panose="020B0504020202020204" pitchFamily="34" charset="77"/>
            </a:endParaRP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1598508" y="2121534"/>
            <a:ext cx="18423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a:t>
            </a:r>
          </a:p>
        </p:txBody>
      </p:sp>
      <p:sp>
        <p:nvSpPr>
          <p:cNvPr id="29" name="Text Placeholder 2">
            <a:extLst>
              <a:ext uri="{FF2B5EF4-FFF2-40B4-BE49-F238E27FC236}">
                <a16:creationId xmlns:a16="http://schemas.microsoft.com/office/drawing/2014/main" id="{550EB99D-17CD-794D-B59B-D726EBD26702}"/>
              </a:ext>
            </a:extLst>
          </p:cNvPr>
          <p:cNvSpPr>
            <a:spLocks noGrp="1"/>
          </p:cNvSpPr>
          <p:nvPr>
            <p:ph type="body" sz="quarter" idx="20" hasCustomPrompt="1"/>
          </p:nvPr>
        </p:nvSpPr>
        <p:spPr>
          <a:xfrm>
            <a:off x="1598508" y="3058617"/>
            <a:ext cx="1842347" cy="790047"/>
          </a:xfrm>
          <a:prstGeom prst="rect">
            <a:avLst/>
          </a:prstGeom>
        </p:spPr>
        <p:txBody>
          <a:bodyPr lIns="0" tIns="0" rIns="0" bIns="0">
            <a:spAutoFit/>
          </a:bodyPr>
          <a:lstStyle>
            <a:lvl1pPr marL="0" marR="0" indent="0" algn="l" defTabSz="609570" rtl="0" eaLnBrk="1" fontAlgn="auto" latinLnBrk="0" hangingPunct="1">
              <a:lnSpc>
                <a:spcPct val="120000"/>
              </a:lnSpc>
              <a:spcBef>
                <a:spcPts val="1568"/>
              </a:spcBef>
              <a:spcAft>
                <a:spcPts val="0"/>
              </a:spcAft>
              <a:buClrTx/>
              <a:buSzTx/>
              <a:buFont typeface="Wingdings" pitchFamily="2" charset="2"/>
              <a:buNone/>
              <a:tabLst/>
              <a:defRPr lang="en-US" sz="1467"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amet, consectetur adipiscing elit.</a:t>
            </a:r>
          </a:p>
        </p:txBody>
      </p:sp>
      <p:sp>
        <p:nvSpPr>
          <p:cNvPr id="39" name="Picture Placeholder 2">
            <a:extLst>
              <a:ext uri="{FF2B5EF4-FFF2-40B4-BE49-F238E27FC236}">
                <a16:creationId xmlns:a16="http://schemas.microsoft.com/office/drawing/2014/main" id="{205E1AE3-C4A7-9F40-B12A-533EDB0D08ED}"/>
              </a:ext>
            </a:extLst>
          </p:cNvPr>
          <p:cNvSpPr>
            <a:spLocks noGrp="1"/>
          </p:cNvSpPr>
          <p:nvPr>
            <p:ph type="pic" idx="16" hasCustomPrompt="1"/>
          </p:nvPr>
        </p:nvSpPr>
        <p:spPr>
          <a:xfrm>
            <a:off x="853440" y="213956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24" name="Text Placeholder 4">
            <a:extLst>
              <a:ext uri="{FF2B5EF4-FFF2-40B4-BE49-F238E27FC236}">
                <a16:creationId xmlns:a16="http://schemas.microsoft.com/office/drawing/2014/main" id="{93C34DA7-35BA-0142-B107-BDF7708907D6}"/>
              </a:ext>
            </a:extLst>
          </p:cNvPr>
          <p:cNvSpPr>
            <a:spLocks noGrp="1"/>
          </p:cNvSpPr>
          <p:nvPr>
            <p:ph type="body" sz="quarter" idx="21" hasCustomPrompt="1"/>
          </p:nvPr>
        </p:nvSpPr>
        <p:spPr>
          <a:xfrm>
            <a:off x="4646508" y="2121534"/>
            <a:ext cx="18423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a:t>
            </a:r>
          </a:p>
        </p:txBody>
      </p:sp>
      <p:sp>
        <p:nvSpPr>
          <p:cNvPr id="25" name="Text Placeholder 2">
            <a:extLst>
              <a:ext uri="{FF2B5EF4-FFF2-40B4-BE49-F238E27FC236}">
                <a16:creationId xmlns:a16="http://schemas.microsoft.com/office/drawing/2014/main" id="{54673579-935E-0F43-BE8F-7A1C09433154}"/>
              </a:ext>
            </a:extLst>
          </p:cNvPr>
          <p:cNvSpPr>
            <a:spLocks noGrp="1"/>
          </p:cNvSpPr>
          <p:nvPr>
            <p:ph type="body" sz="quarter" idx="22" hasCustomPrompt="1"/>
          </p:nvPr>
        </p:nvSpPr>
        <p:spPr>
          <a:xfrm>
            <a:off x="4646508" y="3058617"/>
            <a:ext cx="1842347" cy="790047"/>
          </a:xfrm>
          <a:prstGeom prst="rect">
            <a:avLst/>
          </a:prstGeom>
        </p:spPr>
        <p:txBody>
          <a:bodyPr lIns="0" tIns="0" rIns="0" bIns="0">
            <a:spAutoFit/>
          </a:bodyPr>
          <a:lstStyle>
            <a:lvl1pPr marL="0" marR="0" indent="0" algn="l" defTabSz="609570" rtl="0" eaLnBrk="1" fontAlgn="auto" latinLnBrk="0" hangingPunct="1">
              <a:lnSpc>
                <a:spcPct val="120000"/>
              </a:lnSpc>
              <a:spcBef>
                <a:spcPts val="1568"/>
              </a:spcBef>
              <a:spcAft>
                <a:spcPts val="0"/>
              </a:spcAft>
              <a:buClrTx/>
              <a:buSzTx/>
              <a:buFont typeface="Wingdings" pitchFamily="2" charset="2"/>
              <a:buNone/>
              <a:tabLst/>
              <a:defRPr lang="en-US" sz="1467"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amet, consectetur adipiscing elit.</a:t>
            </a:r>
          </a:p>
        </p:txBody>
      </p:sp>
      <p:sp>
        <p:nvSpPr>
          <p:cNvPr id="26" name="Picture Placeholder 2">
            <a:extLst>
              <a:ext uri="{FF2B5EF4-FFF2-40B4-BE49-F238E27FC236}">
                <a16:creationId xmlns:a16="http://schemas.microsoft.com/office/drawing/2014/main" id="{ADC375FE-1081-F84C-82BA-E4879F92E489}"/>
              </a:ext>
            </a:extLst>
          </p:cNvPr>
          <p:cNvSpPr>
            <a:spLocks noGrp="1"/>
          </p:cNvSpPr>
          <p:nvPr>
            <p:ph type="pic" idx="23" hasCustomPrompt="1"/>
          </p:nvPr>
        </p:nvSpPr>
        <p:spPr>
          <a:xfrm>
            <a:off x="3928535" y="213956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27" name="Text Placeholder 4">
            <a:extLst>
              <a:ext uri="{FF2B5EF4-FFF2-40B4-BE49-F238E27FC236}">
                <a16:creationId xmlns:a16="http://schemas.microsoft.com/office/drawing/2014/main" id="{403422E2-D9BF-2E4D-B424-7D8C3057CAD7}"/>
              </a:ext>
            </a:extLst>
          </p:cNvPr>
          <p:cNvSpPr>
            <a:spLocks noGrp="1"/>
          </p:cNvSpPr>
          <p:nvPr>
            <p:ph type="body" sz="quarter" idx="24" hasCustomPrompt="1"/>
          </p:nvPr>
        </p:nvSpPr>
        <p:spPr>
          <a:xfrm>
            <a:off x="1598508" y="4275452"/>
            <a:ext cx="18423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a:t>
            </a:r>
          </a:p>
        </p:txBody>
      </p:sp>
      <p:sp>
        <p:nvSpPr>
          <p:cNvPr id="28" name="Text Placeholder 2">
            <a:extLst>
              <a:ext uri="{FF2B5EF4-FFF2-40B4-BE49-F238E27FC236}">
                <a16:creationId xmlns:a16="http://schemas.microsoft.com/office/drawing/2014/main" id="{DA53AA2D-2292-E746-97A3-C8C58D6CFA2B}"/>
              </a:ext>
            </a:extLst>
          </p:cNvPr>
          <p:cNvSpPr>
            <a:spLocks noGrp="1"/>
          </p:cNvSpPr>
          <p:nvPr>
            <p:ph type="body" sz="quarter" idx="25" hasCustomPrompt="1"/>
          </p:nvPr>
        </p:nvSpPr>
        <p:spPr>
          <a:xfrm>
            <a:off x="1598508" y="5212537"/>
            <a:ext cx="1842347" cy="790047"/>
          </a:xfrm>
          <a:prstGeom prst="rect">
            <a:avLst/>
          </a:prstGeom>
        </p:spPr>
        <p:txBody>
          <a:bodyPr lIns="0" tIns="0" rIns="0" bIns="0">
            <a:spAutoFit/>
          </a:bodyPr>
          <a:lstStyle>
            <a:lvl1pPr marL="0" marR="0" indent="0" algn="l" defTabSz="609570" rtl="0" eaLnBrk="1" fontAlgn="auto" latinLnBrk="0" hangingPunct="1">
              <a:lnSpc>
                <a:spcPct val="120000"/>
              </a:lnSpc>
              <a:spcBef>
                <a:spcPts val="1568"/>
              </a:spcBef>
              <a:spcAft>
                <a:spcPts val="0"/>
              </a:spcAft>
              <a:buClrTx/>
              <a:buSzTx/>
              <a:buFont typeface="Wingdings" pitchFamily="2" charset="2"/>
              <a:buNone/>
              <a:tabLst/>
              <a:defRPr lang="en-US" sz="1467"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amet, consectetur adipiscing elit.</a:t>
            </a:r>
          </a:p>
        </p:txBody>
      </p:sp>
      <p:sp>
        <p:nvSpPr>
          <p:cNvPr id="30" name="Picture Placeholder 2">
            <a:extLst>
              <a:ext uri="{FF2B5EF4-FFF2-40B4-BE49-F238E27FC236}">
                <a16:creationId xmlns:a16="http://schemas.microsoft.com/office/drawing/2014/main" id="{BA81A13E-7277-EA4F-ABFC-55FB35253C20}"/>
              </a:ext>
            </a:extLst>
          </p:cNvPr>
          <p:cNvSpPr>
            <a:spLocks noGrp="1"/>
          </p:cNvSpPr>
          <p:nvPr>
            <p:ph type="pic" idx="26" hasCustomPrompt="1"/>
          </p:nvPr>
        </p:nvSpPr>
        <p:spPr>
          <a:xfrm>
            <a:off x="853440" y="429348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34" name="Text Placeholder 4">
            <a:extLst>
              <a:ext uri="{FF2B5EF4-FFF2-40B4-BE49-F238E27FC236}">
                <a16:creationId xmlns:a16="http://schemas.microsoft.com/office/drawing/2014/main" id="{16054A60-6726-F74C-99C8-CE93114E3B30}"/>
              </a:ext>
            </a:extLst>
          </p:cNvPr>
          <p:cNvSpPr>
            <a:spLocks noGrp="1"/>
          </p:cNvSpPr>
          <p:nvPr>
            <p:ph type="body" sz="quarter" idx="27" hasCustomPrompt="1"/>
          </p:nvPr>
        </p:nvSpPr>
        <p:spPr>
          <a:xfrm>
            <a:off x="4646508" y="4275452"/>
            <a:ext cx="18423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a:t>
            </a:r>
          </a:p>
        </p:txBody>
      </p:sp>
      <p:sp>
        <p:nvSpPr>
          <p:cNvPr id="35" name="Text Placeholder 2">
            <a:extLst>
              <a:ext uri="{FF2B5EF4-FFF2-40B4-BE49-F238E27FC236}">
                <a16:creationId xmlns:a16="http://schemas.microsoft.com/office/drawing/2014/main" id="{D223289B-BDFE-6E4E-BF07-8FDAB2EA9E18}"/>
              </a:ext>
            </a:extLst>
          </p:cNvPr>
          <p:cNvSpPr>
            <a:spLocks noGrp="1"/>
          </p:cNvSpPr>
          <p:nvPr>
            <p:ph type="body" sz="quarter" idx="28" hasCustomPrompt="1"/>
          </p:nvPr>
        </p:nvSpPr>
        <p:spPr>
          <a:xfrm>
            <a:off x="4646508" y="5212537"/>
            <a:ext cx="1842347" cy="790047"/>
          </a:xfrm>
          <a:prstGeom prst="rect">
            <a:avLst/>
          </a:prstGeom>
        </p:spPr>
        <p:txBody>
          <a:bodyPr lIns="0" tIns="0" rIns="0" bIns="0">
            <a:spAutoFit/>
          </a:bodyPr>
          <a:lstStyle>
            <a:lvl1pPr marL="0" marR="0" indent="0" algn="l" defTabSz="609570" rtl="0" eaLnBrk="1" fontAlgn="auto" latinLnBrk="0" hangingPunct="1">
              <a:lnSpc>
                <a:spcPct val="120000"/>
              </a:lnSpc>
              <a:spcBef>
                <a:spcPts val="1568"/>
              </a:spcBef>
              <a:spcAft>
                <a:spcPts val="0"/>
              </a:spcAft>
              <a:buClrTx/>
              <a:buSzTx/>
              <a:buFont typeface="Wingdings" pitchFamily="2" charset="2"/>
              <a:buNone/>
              <a:tabLst/>
              <a:defRPr lang="en-US" sz="1467"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amet, consectetur adipiscing elit.</a:t>
            </a:r>
          </a:p>
        </p:txBody>
      </p:sp>
      <p:sp>
        <p:nvSpPr>
          <p:cNvPr id="36" name="Picture Placeholder 2">
            <a:extLst>
              <a:ext uri="{FF2B5EF4-FFF2-40B4-BE49-F238E27FC236}">
                <a16:creationId xmlns:a16="http://schemas.microsoft.com/office/drawing/2014/main" id="{EB661BF0-EA70-2747-80CA-2397C359D612}"/>
              </a:ext>
            </a:extLst>
          </p:cNvPr>
          <p:cNvSpPr>
            <a:spLocks noGrp="1"/>
          </p:cNvSpPr>
          <p:nvPr>
            <p:ph type="pic" idx="29" hasCustomPrompt="1"/>
          </p:nvPr>
        </p:nvSpPr>
        <p:spPr>
          <a:xfrm>
            <a:off x="3928535" y="429348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42" name="Text Placeholder 4">
            <a:extLst>
              <a:ext uri="{FF2B5EF4-FFF2-40B4-BE49-F238E27FC236}">
                <a16:creationId xmlns:a16="http://schemas.microsoft.com/office/drawing/2014/main" id="{B6B432E2-4FC2-A741-88FE-202C00245C53}"/>
              </a:ext>
            </a:extLst>
          </p:cNvPr>
          <p:cNvSpPr>
            <a:spLocks noGrp="1"/>
          </p:cNvSpPr>
          <p:nvPr>
            <p:ph type="body" sz="quarter" idx="32" hasCustomPrompt="1"/>
          </p:nvPr>
        </p:nvSpPr>
        <p:spPr>
          <a:xfrm>
            <a:off x="7924801" y="441746"/>
            <a:ext cx="3413759"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elit</a:t>
            </a:r>
          </a:p>
        </p:txBody>
      </p:sp>
      <p:sp>
        <p:nvSpPr>
          <p:cNvPr id="45" name="Text Placeholder 6">
            <a:extLst>
              <a:ext uri="{FF2B5EF4-FFF2-40B4-BE49-F238E27FC236}">
                <a16:creationId xmlns:a16="http://schemas.microsoft.com/office/drawing/2014/main" id="{D4FF8F33-18DA-2246-9C39-0DCB938CF1F6}"/>
              </a:ext>
            </a:extLst>
          </p:cNvPr>
          <p:cNvSpPr>
            <a:spLocks noGrp="1"/>
          </p:cNvSpPr>
          <p:nvPr>
            <p:ph type="body" sz="quarter" idx="33" hasCustomPrompt="1"/>
          </p:nvPr>
        </p:nvSpPr>
        <p:spPr>
          <a:xfrm>
            <a:off x="7956883" y="1429566"/>
            <a:ext cx="3381675"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41" name="Slide Number Placeholder 5">
            <a:extLst>
              <a:ext uri="{FF2B5EF4-FFF2-40B4-BE49-F238E27FC236}">
                <a16:creationId xmlns:a16="http://schemas.microsoft.com/office/drawing/2014/main" id="{BF7A9FC8-F320-5E4C-9138-60ADC0CEF07B}"/>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44" name="Straight Connector 43">
            <a:extLst>
              <a:ext uri="{FF2B5EF4-FFF2-40B4-BE49-F238E27FC236}">
                <a16:creationId xmlns:a16="http://schemas.microsoft.com/office/drawing/2014/main" id="{17C83957-5F62-4840-91ED-BFF47CEE187C}"/>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21" name="Content Placeholder 3">
            <a:extLst>
              <a:ext uri="{FF2B5EF4-FFF2-40B4-BE49-F238E27FC236}">
                <a16:creationId xmlns:a16="http://schemas.microsoft.com/office/drawing/2014/main" id="{EDFD658A-E653-5622-BBE4-15049CC3D275}"/>
              </a:ext>
            </a:extLst>
          </p:cNvPr>
          <p:cNvSpPr>
            <a:spLocks noGrp="1"/>
          </p:cNvSpPr>
          <p:nvPr>
            <p:ph sz="quarter" idx="15" hasCustomPrompt="1"/>
          </p:nvPr>
        </p:nvSpPr>
        <p:spPr>
          <a:xfrm>
            <a:off x="853018" y="6531734"/>
            <a:ext cx="5635837"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1693088606"/>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CONTENT + Header + Callout Box + Image">
    <p:spTree>
      <p:nvGrpSpPr>
        <p:cNvPr id="1" name=""/>
        <p:cNvGrpSpPr/>
        <p:nvPr/>
      </p:nvGrpSpPr>
      <p:grpSpPr>
        <a:xfrm>
          <a:off x="0" y="0"/>
          <a:ext cx="0" cy="0"/>
          <a:chOff x="0" y="0"/>
          <a:chExt cx="0" cy="0"/>
        </a:xfrm>
      </p:grpSpPr>
      <p:sp>
        <p:nvSpPr>
          <p:cNvPr id="24" name="Picture Placeholder 2">
            <a:extLst>
              <a:ext uri="{FF2B5EF4-FFF2-40B4-BE49-F238E27FC236}">
                <a16:creationId xmlns:a16="http://schemas.microsoft.com/office/drawing/2014/main" id="{F141A2BD-AF2D-214A-AA8F-D141022D60F2}"/>
              </a:ext>
            </a:extLst>
          </p:cNvPr>
          <p:cNvSpPr>
            <a:spLocks noGrp="1"/>
          </p:cNvSpPr>
          <p:nvPr>
            <p:ph type="pic" idx="17" hasCustomPrompt="1"/>
          </p:nvPr>
        </p:nvSpPr>
        <p:spPr>
          <a:xfrm>
            <a:off x="5339355" y="-4"/>
            <a:ext cx="6852647" cy="685799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59"/>
            <a:ext cx="3913369" cy="2123402"/>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a:t>
            </a:r>
            <a:r>
              <a:rPr lang="en-US" sz="4267" err="1">
                <a:latin typeface="Neue Haas Grotesk Text Pro" panose="020B0504020202020204" pitchFamily="34" charset="77"/>
              </a:rPr>
              <a:t>duis</a:t>
            </a:r>
            <a:r>
              <a:rPr lang="en-US" sz="4267">
                <a:latin typeface="Neue Haas Grotesk Text Pro" panose="020B0504020202020204" pitchFamily="34" charset="77"/>
              </a:rPr>
              <a:t> </a:t>
            </a:r>
            <a:r>
              <a:rPr lang="en-US" sz="4267" err="1">
                <a:latin typeface="Neue Haas Grotesk Text Pro" panose="020B0504020202020204" pitchFamily="34" charset="77"/>
              </a:rPr>
              <a:t>autre</a:t>
            </a:r>
            <a:endParaRPr lang="en-US" sz="4267">
              <a:latin typeface="Neue Haas Grotesk Text Pro" panose="020B0504020202020204" pitchFamily="34" charset="77"/>
            </a:endParaRPr>
          </a:p>
        </p:txBody>
      </p:sp>
      <p:sp>
        <p:nvSpPr>
          <p:cNvPr id="30" name="SmartArt Placeholder 5">
            <a:extLst>
              <a:ext uri="{FF2B5EF4-FFF2-40B4-BE49-F238E27FC236}">
                <a16:creationId xmlns:a16="http://schemas.microsoft.com/office/drawing/2014/main" id="{8E66918C-36DB-CB48-A863-76DFE127BEC9}"/>
              </a:ext>
            </a:extLst>
          </p:cNvPr>
          <p:cNvSpPr>
            <a:spLocks noGrp="1"/>
          </p:cNvSpPr>
          <p:nvPr>
            <p:ph type="dgm" sz="quarter" idx="47"/>
          </p:nvPr>
        </p:nvSpPr>
        <p:spPr>
          <a:xfrm>
            <a:off x="2" y="2728264"/>
            <a:ext cx="5658628" cy="3198403"/>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34" name="SmartArt Placeholder 5">
            <a:extLst>
              <a:ext uri="{FF2B5EF4-FFF2-40B4-BE49-F238E27FC236}">
                <a16:creationId xmlns:a16="http://schemas.microsoft.com/office/drawing/2014/main" id="{F82E30BB-2916-B84A-95B6-93758CFBD5BA}"/>
              </a:ext>
            </a:extLst>
          </p:cNvPr>
          <p:cNvSpPr>
            <a:spLocks noGrp="1"/>
          </p:cNvSpPr>
          <p:nvPr>
            <p:ph type="dgm" sz="quarter" idx="27"/>
          </p:nvPr>
        </p:nvSpPr>
        <p:spPr>
          <a:xfrm>
            <a:off x="5658629" y="2728264"/>
            <a:ext cx="118099" cy="3198403"/>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
        <p:nvSpPr>
          <p:cNvPr id="5" name="Text Placeholder 4">
            <a:extLst>
              <a:ext uri="{FF2B5EF4-FFF2-40B4-BE49-F238E27FC236}">
                <a16:creationId xmlns:a16="http://schemas.microsoft.com/office/drawing/2014/main" id="{868A61C9-2982-BB43-9900-1AF92245A505}"/>
              </a:ext>
            </a:extLst>
          </p:cNvPr>
          <p:cNvSpPr>
            <a:spLocks noGrp="1"/>
          </p:cNvSpPr>
          <p:nvPr>
            <p:ph type="body" sz="quarter" idx="12" hasCustomPrompt="1"/>
          </p:nvPr>
        </p:nvSpPr>
        <p:spPr>
          <a:xfrm>
            <a:off x="853442" y="2841253"/>
            <a:ext cx="4485913" cy="863400"/>
          </a:xfrm>
          <a:prstGeom prst="rect">
            <a:avLst/>
          </a:prstGeom>
        </p:spPr>
        <p:txBody>
          <a:bodyPr anchor="b" anchorCtr="0">
            <a:spAutoFit/>
          </a:bodyPr>
          <a:lstStyle>
            <a:lvl1pPr marL="0" indent="0">
              <a:buNone/>
              <a:defRPr sz="2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r>
              <a:rPr lang="en-US"/>
              <a:t>, </a:t>
            </a:r>
            <a:r>
              <a:rPr lang="en-US" err="1"/>
              <a:t>elit</a:t>
            </a:r>
            <a:r>
              <a:rPr lang="en-US"/>
              <a:t> </a:t>
            </a:r>
            <a:r>
              <a:rPr lang="en-US" err="1"/>
              <a:t>duis</a:t>
            </a:r>
            <a:r>
              <a:rPr lang="en-US"/>
              <a:t> </a:t>
            </a:r>
            <a:r>
              <a:rPr lang="en-US" err="1"/>
              <a:t>autre</a:t>
            </a:r>
            <a:endParaRPr lang="en-US"/>
          </a:p>
        </p:txBody>
      </p:sp>
      <p:sp>
        <p:nvSpPr>
          <p:cNvPr id="23" name="Text Placeholder 6">
            <a:extLst>
              <a:ext uri="{FF2B5EF4-FFF2-40B4-BE49-F238E27FC236}">
                <a16:creationId xmlns:a16="http://schemas.microsoft.com/office/drawing/2014/main" id="{9506DAE8-E277-8649-AB44-98AB5CF0FC32}"/>
              </a:ext>
            </a:extLst>
          </p:cNvPr>
          <p:cNvSpPr>
            <a:spLocks noGrp="1"/>
          </p:cNvSpPr>
          <p:nvPr>
            <p:ph type="body" sz="quarter" idx="33" hasCustomPrompt="1"/>
          </p:nvPr>
        </p:nvSpPr>
        <p:spPr>
          <a:xfrm>
            <a:off x="853441" y="3895449"/>
            <a:ext cx="4484444"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25" name="Slide Number Placeholder 5">
            <a:extLst>
              <a:ext uri="{FF2B5EF4-FFF2-40B4-BE49-F238E27FC236}">
                <a16:creationId xmlns:a16="http://schemas.microsoft.com/office/drawing/2014/main" id="{23A62A02-8EA6-714D-AB4A-B88B5296CEC7}"/>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26" name="Straight Connector 25">
            <a:extLst>
              <a:ext uri="{FF2B5EF4-FFF2-40B4-BE49-F238E27FC236}">
                <a16:creationId xmlns:a16="http://schemas.microsoft.com/office/drawing/2014/main" id="{76FAD572-04B4-BC4F-B9AF-0AFDEEC2C444}"/>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1" name="Content Placeholder 3">
            <a:extLst>
              <a:ext uri="{FF2B5EF4-FFF2-40B4-BE49-F238E27FC236}">
                <a16:creationId xmlns:a16="http://schemas.microsoft.com/office/drawing/2014/main" id="{2717641B-B6D0-FA76-546C-60D5D28562FF}"/>
              </a:ext>
            </a:extLst>
          </p:cNvPr>
          <p:cNvSpPr>
            <a:spLocks noGrp="1"/>
          </p:cNvSpPr>
          <p:nvPr>
            <p:ph sz="quarter" idx="15" hasCustomPrompt="1"/>
          </p:nvPr>
        </p:nvSpPr>
        <p:spPr>
          <a:xfrm>
            <a:off x="853018" y="6531734"/>
            <a:ext cx="3913793"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579908706"/>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CONTENT + Header + Stat Callout Box + Image">
    <p:spTree>
      <p:nvGrpSpPr>
        <p:cNvPr id="1" name=""/>
        <p:cNvGrpSpPr/>
        <p:nvPr/>
      </p:nvGrpSpPr>
      <p:grpSpPr>
        <a:xfrm>
          <a:off x="0" y="0"/>
          <a:ext cx="0" cy="0"/>
          <a:chOff x="0" y="0"/>
          <a:chExt cx="0" cy="0"/>
        </a:xfrm>
      </p:grpSpPr>
      <p:sp>
        <p:nvSpPr>
          <p:cNvPr id="24" name="Picture Placeholder 2">
            <a:extLst>
              <a:ext uri="{FF2B5EF4-FFF2-40B4-BE49-F238E27FC236}">
                <a16:creationId xmlns:a16="http://schemas.microsoft.com/office/drawing/2014/main" id="{F141A2BD-AF2D-214A-AA8F-D141022D60F2}"/>
              </a:ext>
            </a:extLst>
          </p:cNvPr>
          <p:cNvSpPr>
            <a:spLocks noGrp="1"/>
          </p:cNvSpPr>
          <p:nvPr>
            <p:ph type="pic" idx="17" hasCustomPrompt="1"/>
          </p:nvPr>
        </p:nvSpPr>
        <p:spPr>
          <a:xfrm>
            <a:off x="5339355" y="-4"/>
            <a:ext cx="6852647" cy="685799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59"/>
            <a:ext cx="3913369" cy="2123402"/>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a:t>
            </a:r>
            <a:r>
              <a:rPr lang="en-US" sz="4267" err="1">
                <a:latin typeface="Neue Haas Grotesk Text Pro" panose="020B0504020202020204" pitchFamily="34" charset="77"/>
              </a:rPr>
              <a:t>duis</a:t>
            </a:r>
            <a:r>
              <a:rPr lang="en-US" sz="4267">
                <a:latin typeface="Neue Haas Grotesk Text Pro" panose="020B0504020202020204" pitchFamily="34" charset="77"/>
              </a:rPr>
              <a:t> </a:t>
            </a:r>
            <a:r>
              <a:rPr lang="en-US" sz="4267" err="1">
                <a:latin typeface="Neue Haas Grotesk Text Pro" panose="020B0504020202020204" pitchFamily="34" charset="77"/>
              </a:rPr>
              <a:t>autre</a:t>
            </a:r>
            <a:endParaRPr lang="en-US" sz="4267">
              <a:latin typeface="Neue Haas Grotesk Text Pro" panose="020B0504020202020204" pitchFamily="34" charset="77"/>
            </a:endParaRPr>
          </a:p>
        </p:txBody>
      </p:sp>
      <p:sp>
        <p:nvSpPr>
          <p:cNvPr id="30" name="SmartArt Placeholder 5">
            <a:extLst>
              <a:ext uri="{FF2B5EF4-FFF2-40B4-BE49-F238E27FC236}">
                <a16:creationId xmlns:a16="http://schemas.microsoft.com/office/drawing/2014/main" id="{8E66918C-36DB-CB48-A863-76DFE127BEC9}"/>
              </a:ext>
            </a:extLst>
          </p:cNvPr>
          <p:cNvSpPr>
            <a:spLocks noGrp="1"/>
          </p:cNvSpPr>
          <p:nvPr>
            <p:ph type="dgm" sz="quarter" idx="47"/>
          </p:nvPr>
        </p:nvSpPr>
        <p:spPr>
          <a:xfrm>
            <a:off x="1" y="4183519"/>
            <a:ext cx="8246135" cy="1793536"/>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34" name="SmartArt Placeholder 5">
            <a:extLst>
              <a:ext uri="{FF2B5EF4-FFF2-40B4-BE49-F238E27FC236}">
                <a16:creationId xmlns:a16="http://schemas.microsoft.com/office/drawing/2014/main" id="{F82E30BB-2916-B84A-95B6-93758CFBD5BA}"/>
              </a:ext>
            </a:extLst>
          </p:cNvPr>
          <p:cNvSpPr>
            <a:spLocks noGrp="1"/>
          </p:cNvSpPr>
          <p:nvPr>
            <p:ph type="dgm" sz="quarter" idx="27"/>
          </p:nvPr>
        </p:nvSpPr>
        <p:spPr>
          <a:xfrm>
            <a:off x="8246133" y="4183519"/>
            <a:ext cx="118099" cy="1793536"/>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
        <p:nvSpPr>
          <p:cNvPr id="28" name="Text Placeholder 2">
            <a:extLst>
              <a:ext uri="{FF2B5EF4-FFF2-40B4-BE49-F238E27FC236}">
                <a16:creationId xmlns:a16="http://schemas.microsoft.com/office/drawing/2014/main" id="{490E533F-240B-2440-A0E6-B8749769DBF6}"/>
              </a:ext>
            </a:extLst>
          </p:cNvPr>
          <p:cNvSpPr>
            <a:spLocks noGrp="1"/>
          </p:cNvSpPr>
          <p:nvPr>
            <p:ph type="body" sz="quarter" idx="16" hasCustomPrompt="1"/>
          </p:nvPr>
        </p:nvSpPr>
        <p:spPr>
          <a:xfrm>
            <a:off x="853442" y="2711549"/>
            <a:ext cx="3913369" cy="852115"/>
          </a:xfrm>
          <a:prstGeom prst="rect">
            <a:avLst/>
          </a:prstGeom>
        </p:spPr>
        <p:txBody>
          <a:bodyPr>
            <a:spAutoFit/>
          </a:bodyPr>
          <a:lstStyle>
            <a:lvl1pPr marL="0" indent="0">
              <a:lnSpc>
                <a:spcPct val="130000"/>
              </a:lnSpc>
              <a:spcBef>
                <a:spcPts val="0"/>
              </a:spcBef>
              <a:spcAft>
                <a:spcPts val="8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amet, consectetur adipiscing elit. Incididunt ut labore et dolore magna. Quis nostrud exercitation ullamco.</a:t>
            </a:r>
          </a:p>
        </p:txBody>
      </p:sp>
      <p:sp>
        <p:nvSpPr>
          <p:cNvPr id="23" name="Text Placeholder 4">
            <a:extLst>
              <a:ext uri="{FF2B5EF4-FFF2-40B4-BE49-F238E27FC236}">
                <a16:creationId xmlns:a16="http://schemas.microsoft.com/office/drawing/2014/main" id="{5507AA1B-F987-5341-8177-6DCC02206327}"/>
              </a:ext>
            </a:extLst>
          </p:cNvPr>
          <p:cNvSpPr>
            <a:spLocks noGrp="1"/>
          </p:cNvSpPr>
          <p:nvPr>
            <p:ph type="body" sz="quarter" idx="12" hasCustomPrompt="1"/>
          </p:nvPr>
        </p:nvSpPr>
        <p:spPr>
          <a:xfrm>
            <a:off x="1075141" y="4452847"/>
            <a:ext cx="1358131" cy="771751"/>
          </a:xfrm>
          <a:prstGeom prst="rect">
            <a:avLst/>
          </a:prstGeom>
        </p:spPr>
        <p:txBody>
          <a:bodyPr>
            <a:spAutoFit/>
          </a:bodyPr>
          <a:lstStyle>
            <a:lvl1pPr marL="0" indent="0" algn="ctr">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25" name="Text Placeholder 2">
            <a:extLst>
              <a:ext uri="{FF2B5EF4-FFF2-40B4-BE49-F238E27FC236}">
                <a16:creationId xmlns:a16="http://schemas.microsoft.com/office/drawing/2014/main" id="{F49C811C-6E73-2B4A-A935-FBE5605AB2AE}"/>
              </a:ext>
            </a:extLst>
          </p:cNvPr>
          <p:cNvSpPr>
            <a:spLocks noGrp="1"/>
          </p:cNvSpPr>
          <p:nvPr>
            <p:ph type="body" sz="quarter" idx="48" hasCustomPrompt="1"/>
          </p:nvPr>
        </p:nvSpPr>
        <p:spPr>
          <a:xfrm>
            <a:off x="807653" y="5157474"/>
            <a:ext cx="1893107" cy="549481"/>
          </a:xfrm>
          <a:prstGeom prst="rect">
            <a:avLst/>
          </a:prstGeom>
        </p:spPr>
        <p:txBody>
          <a:bodyPr>
            <a:spAutoFit/>
          </a:bodyPr>
          <a:lstStyle>
            <a:lvl1pPr marL="0" indent="0" algn="ctr">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a:t>
            </a:r>
          </a:p>
        </p:txBody>
      </p:sp>
      <p:sp>
        <p:nvSpPr>
          <p:cNvPr id="26" name="Text Placeholder 4">
            <a:extLst>
              <a:ext uri="{FF2B5EF4-FFF2-40B4-BE49-F238E27FC236}">
                <a16:creationId xmlns:a16="http://schemas.microsoft.com/office/drawing/2014/main" id="{3FF8063A-EB8B-2643-AFA3-81EBD511544D}"/>
              </a:ext>
            </a:extLst>
          </p:cNvPr>
          <p:cNvSpPr>
            <a:spLocks noGrp="1"/>
          </p:cNvSpPr>
          <p:nvPr>
            <p:ph type="body" sz="quarter" idx="49" hasCustomPrompt="1"/>
          </p:nvPr>
        </p:nvSpPr>
        <p:spPr>
          <a:xfrm>
            <a:off x="3683304" y="4452847"/>
            <a:ext cx="1358131" cy="771751"/>
          </a:xfrm>
          <a:prstGeom prst="rect">
            <a:avLst/>
          </a:prstGeom>
        </p:spPr>
        <p:txBody>
          <a:bodyPr>
            <a:spAutoFit/>
          </a:bodyPr>
          <a:lstStyle>
            <a:lvl1pPr marL="0" indent="0" algn="ctr">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27" name="Text Placeholder 2">
            <a:extLst>
              <a:ext uri="{FF2B5EF4-FFF2-40B4-BE49-F238E27FC236}">
                <a16:creationId xmlns:a16="http://schemas.microsoft.com/office/drawing/2014/main" id="{C33B0F9D-26C5-4042-BD8A-3B7D7FD7E9F1}"/>
              </a:ext>
            </a:extLst>
          </p:cNvPr>
          <p:cNvSpPr>
            <a:spLocks noGrp="1"/>
          </p:cNvSpPr>
          <p:nvPr>
            <p:ph type="body" sz="quarter" idx="50" hasCustomPrompt="1"/>
          </p:nvPr>
        </p:nvSpPr>
        <p:spPr>
          <a:xfrm>
            <a:off x="3415816" y="5157474"/>
            <a:ext cx="1893107" cy="549481"/>
          </a:xfrm>
          <a:prstGeom prst="rect">
            <a:avLst/>
          </a:prstGeom>
        </p:spPr>
        <p:txBody>
          <a:bodyPr>
            <a:spAutoFit/>
          </a:bodyPr>
          <a:lstStyle>
            <a:lvl1pPr marL="0" indent="0" algn="ctr">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amet, consectetur.</a:t>
            </a:r>
          </a:p>
        </p:txBody>
      </p:sp>
      <p:sp>
        <p:nvSpPr>
          <p:cNvPr id="29" name="Text Placeholder 4">
            <a:extLst>
              <a:ext uri="{FF2B5EF4-FFF2-40B4-BE49-F238E27FC236}">
                <a16:creationId xmlns:a16="http://schemas.microsoft.com/office/drawing/2014/main" id="{82194906-54BE-FC42-A576-EE1D4629F29D}"/>
              </a:ext>
            </a:extLst>
          </p:cNvPr>
          <p:cNvSpPr>
            <a:spLocks noGrp="1"/>
          </p:cNvSpPr>
          <p:nvPr>
            <p:ph type="body" sz="quarter" idx="51" hasCustomPrompt="1"/>
          </p:nvPr>
        </p:nvSpPr>
        <p:spPr>
          <a:xfrm>
            <a:off x="6214301" y="4452847"/>
            <a:ext cx="1358131" cy="771751"/>
          </a:xfrm>
          <a:prstGeom prst="rect">
            <a:avLst/>
          </a:prstGeom>
        </p:spPr>
        <p:txBody>
          <a:bodyPr>
            <a:spAutoFit/>
          </a:bodyPr>
          <a:lstStyle>
            <a:lvl1pPr marL="0" indent="0" algn="ctr">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35" name="Text Placeholder 2">
            <a:extLst>
              <a:ext uri="{FF2B5EF4-FFF2-40B4-BE49-F238E27FC236}">
                <a16:creationId xmlns:a16="http://schemas.microsoft.com/office/drawing/2014/main" id="{BFBD968C-9DD4-0340-AF9A-731CFE1190B0}"/>
              </a:ext>
            </a:extLst>
          </p:cNvPr>
          <p:cNvSpPr>
            <a:spLocks noGrp="1"/>
          </p:cNvSpPr>
          <p:nvPr>
            <p:ph type="body" sz="quarter" idx="52" hasCustomPrompt="1"/>
          </p:nvPr>
        </p:nvSpPr>
        <p:spPr>
          <a:xfrm>
            <a:off x="5946813" y="5157474"/>
            <a:ext cx="1893107" cy="549481"/>
          </a:xfrm>
          <a:prstGeom prst="rect">
            <a:avLst/>
          </a:prstGeom>
        </p:spPr>
        <p:txBody>
          <a:bodyPr>
            <a:spAutoFit/>
          </a:bodyPr>
          <a:lstStyle>
            <a:lvl1pPr marL="0" indent="0" algn="ctr">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a:t>
            </a:r>
          </a:p>
        </p:txBody>
      </p:sp>
      <p:sp>
        <p:nvSpPr>
          <p:cNvPr id="36" name="Slide Number Placeholder 5">
            <a:extLst>
              <a:ext uri="{FF2B5EF4-FFF2-40B4-BE49-F238E27FC236}">
                <a16:creationId xmlns:a16="http://schemas.microsoft.com/office/drawing/2014/main" id="{63438CFD-138E-524A-BF0C-980E737AAE55}"/>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39" name="Straight Connector 38">
            <a:extLst>
              <a:ext uri="{FF2B5EF4-FFF2-40B4-BE49-F238E27FC236}">
                <a16:creationId xmlns:a16="http://schemas.microsoft.com/office/drawing/2014/main" id="{C6F95BED-C295-5340-94D9-DFBC0ECF3834}"/>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6" name="Content Placeholder 3">
            <a:extLst>
              <a:ext uri="{FF2B5EF4-FFF2-40B4-BE49-F238E27FC236}">
                <a16:creationId xmlns:a16="http://schemas.microsoft.com/office/drawing/2014/main" id="{331268B2-4A5A-3D60-D1E8-38EE1B3D0DC6}"/>
              </a:ext>
            </a:extLst>
          </p:cNvPr>
          <p:cNvSpPr>
            <a:spLocks noGrp="1"/>
          </p:cNvSpPr>
          <p:nvPr>
            <p:ph sz="quarter" idx="15" hasCustomPrompt="1"/>
          </p:nvPr>
        </p:nvSpPr>
        <p:spPr>
          <a:xfrm>
            <a:off x="853018" y="6531734"/>
            <a:ext cx="3913793"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249356202"/>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CONTENT + Header + Image + Subheader">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1" y="365761"/>
            <a:ext cx="2885440" cy="3568028"/>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elit </a:t>
            </a:r>
            <a:r>
              <a:rPr lang="en-US" sz="4267" err="1">
                <a:latin typeface="Neue Haas Grotesk Text Pro" panose="020B0504020202020204" pitchFamily="34" charset="77"/>
              </a:rPr>
              <a:t>duis</a:t>
            </a:r>
            <a:r>
              <a:rPr lang="en-US" sz="4267">
                <a:latin typeface="Neue Haas Grotesk Text Pro" panose="020B0504020202020204" pitchFamily="34" charset="77"/>
              </a:rPr>
              <a:t> </a:t>
            </a:r>
            <a:r>
              <a:rPr lang="en-US" sz="4267" err="1">
                <a:latin typeface="Neue Haas Grotesk Text Pro" panose="020B0504020202020204" pitchFamily="34" charset="77"/>
              </a:rPr>
              <a:t>autre</a:t>
            </a:r>
            <a:endParaRPr lang="en-US" sz="4267">
              <a:latin typeface="Neue Haas Grotesk Text Pro" panose="020B0504020202020204" pitchFamily="34" charset="77"/>
            </a:endParaRPr>
          </a:p>
        </p:txBody>
      </p:sp>
      <p:sp>
        <p:nvSpPr>
          <p:cNvPr id="5" name="Text Placeholder 4">
            <a:extLst>
              <a:ext uri="{FF2B5EF4-FFF2-40B4-BE49-F238E27FC236}">
                <a16:creationId xmlns:a16="http://schemas.microsoft.com/office/drawing/2014/main" id="{868A61C9-2982-BB43-9900-1AF92245A505}"/>
              </a:ext>
            </a:extLst>
          </p:cNvPr>
          <p:cNvSpPr>
            <a:spLocks noGrp="1"/>
          </p:cNvSpPr>
          <p:nvPr>
            <p:ph type="body" sz="quarter" idx="12" hasCustomPrompt="1"/>
          </p:nvPr>
        </p:nvSpPr>
        <p:spPr>
          <a:xfrm>
            <a:off x="8704645" y="2626643"/>
            <a:ext cx="2914559" cy="802357"/>
          </a:xfrm>
          <a:prstGeom prst="rect">
            <a:avLst/>
          </a:prstGeom>
        </p:spPr>
        <p:txBody>
          <a:bodyPr anchor="b" anchorCtr="0">
            <a:spAutoFit/>
          </a:bodyPr>
          <a:lstStyle>
            <a:lvl1pPr marL="0" indent="0" algn="l">
              <a:lnSpc>
                <a:spcPct val="120000"/>
              </a:lnSpc>
              <a:buNone/>
              <a:defRPr sz="2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elit </a:t>
            </a:r>
            <a:r>
              <a:rPr lang="en-US" err="1"/>
              <a:t>duis</a:t>
            </a:r>
            <a:r>
              <a:rPr lang="en-US"/>
              <a:t> </a:t>
            </a:r>
            <a:r>
              <a:rPr lang="en-US" err="1"/>
              <a:t>autre</a:t>
            </a:r>
            <a:endParaRPr lang="en-US"/>
          </a:p>
        </p:txBody>
      </p:sp>
      <p:sp>
        <p:nvSpPr>
          <p:cNvPr id="47" name="Picture Placeholder 2">
            <a:extLst>
              <a:ext uri="{FF2B5EF4-FFF2-40B4-BE49-F238E27FC236}">
                <a16:creationId xmlns:a16="http://schemas.microsoft.com/office/drawing/2014/main" id="{8B2B8246-DE92-E143-B0B7-3BE8D66DE7AF}"/>
              </a:ext>
            </a:extLst>
          </p:cNvPr>
          <p:cNvSpPr>
            <a:spLocks noGrp="1"/>
          </p:cNvSpPr>
          <p:nvPr>
            <p:ph type="pic" idx="17" hasCustomPrompt="1"/>
          </p:nvPr>
        </p:nvSpPr>
        <p:spPr>
          <a:xfrm>
            <a:off x="4366460" y="433993"/>
            <a:ext cx="3710609" cy="6424003"/>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24" name="Text Placeholder 6">
            <a:extLst>
              <a:ext uri="{FF2B5EF4-FFF2-40B4-BE49-F238E27FC236}">
                <a16:creationId xmlns:a16="http://schemas.microsoft.com/office/drawing/2014/main" id="{E8EEE4CA-A3AE-D64D-BC10-C926E5332856}"/>
              </a:ext>
            </a:extLst>
          </p:cNvPr>
          <p:cNvSpPr>
            <a:spLocks noGrp="1"/>
          </p:cNvSpPr>
          <p:nvPr>
            <p:ph type="body" sz="quarter" idx="33" hasCustomPrompt="1"/>
          </p:nvPr>
        </p:nvSpPr>
        <p:spPr>
          <a:xfrm>
            <a:off x="8704645" y="3572565"/>
            <a:ext cx="2914559"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7" name="Content Placeholder 3">
            <a:extLst>
              <a:ext uri="{FF2B5EF4-FFF2-40B4-BE49-F238E27FC236}">
                <a16:creationId xmlns:a16="http://schemas.microsoft.com/office/drawing/2014/main" id="{E6823479-A6DE-6752-B3DA-D040DA13529F}"/>
              </a:ext>
            </a:extLst>
          </p:cNvPr>
          <p:cNvSpPr>
            <a:spLocks noGrp="1"/>
          </p:cNvSpPr>
          <p:nvPr>
            <p:ph sz="quarter" idx="15" hasCustomPrompt="1"/>
          </p:nvPr>
        </p:nvSpPr>
        <p:spPr>
          <a:xfrm>
            <a:off x="853019" y="6531734"/>
            <a:ext cx="288544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2449978151"/>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CONTENT + Header + Image + Stat Callouts">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1" y="365761"/>
            <a:ext cx="2885440" cy="3568028"/>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elit </a:t>
            </a:r>
            <a:r>
              <a:rPr lang="en-US" sz="4267" err="1">
                <a:latin typeface="Neue Haas Grotesk Text Pro" panose="020B0504020202020204" pitchFamily="34" charset="77"/>
              </a:rPr>
              <a:t>duis</a:t>
            </a:r>
            <a:r>
              <a:rPr lang="en-US" sz="4267">
                <a:latin typeface="Neue Haas Grotesk Text Pro" panose="020B0504020202020204" pitchFamily="34" charset="77"/>
              </a:rPr>
              <a:t> </a:t>
            </a:r>
            <a:r>
              <a:rPr lang="en-US" sz="4267" err="1">
                <a:latin typeface="Neue Haas Grotesk Text Pro" panose="020B0504020202020204" pitchFamily="34" charset="77"/>
              </a:rPr>
              <a:t>autre</a:t>
            </a:r>
            <a:endParaRPr lang="en-US" sz="4267">
              <a:latin typeface="Neue Haas Grotesk Text Pro" panose="020B0504020202020204" pitchFamily="34" charset="77"/>
            </a:endParaRPr>
          </a:p>
        </p:txBody>
      </p:sp>
      <p:sp>
        <p:nvSpPr>
          <p:cNvPr id="5" name="Text Placeholder 4">
            <a:extLst>
              <a:ext uri="{FF2B5EF4-FFF2-40B4-BE49-F238E27FC236}">
                <a16:creationId xmlns:a16="http://schemas.microsoft.com/office/drawing/2014/main" id="{868A61C9-2982-BB43-9900-1AF92245A505}"/>
              </a:ext>
            </a:extLst>
          </p:cNvPr>
          <p:cNvSpPr>
            <a:spLocks noGrp="1"/>
          </p:cNvSpPr>
          <p:nvPr>
            <p:ph type="body" sz="quarter" idx="12" hasCustomPrompt="1"/>
          </p:nvPr>
        </p:nvSpPr>
        <p:spPr>
          <a:xfrm>
            <a:off x="8704645" y="1802421"/>
            <a:ext cx="1358131" cy="771751"/>
          </a:xfrm>
          <a:prstGeom prst="rect">
            <a:avLst/>
          </a:prstGeom>
        </p:spPr>
        <p:txBody>
          <a:bodyPr>
            <a:spAutoFit/>
          </a:bodyPr>
          <a:lstStyle>
            <a:lvl1pPr marL="0" indent="0" algn="l">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39" name="Text Placeholder 2">
            <a:extLst>
              <a:ext uri="{FF2B5EF4-FFF2-40B4-BE49-F238E27FC236}">
                <a16:creationId xmlns:a16="http://schemas.microsoft.com/office/drawing/2014/main" id="{EE45BF00-2987-B640-866E-3DC2A15572E4}"/>
              </a:ext>
            </a:extLst>
          </p:cNvPr>
          <p:cNvSpPr>
            <a:spLocks noGrp="1"/>
          </p:cNvSpPr>
          <p:nvPr>
            <p:ph type="body" sz="quarter" idx="16" hasCustomPrompt="1"/>
          </p:nvPr>
        </p:nvSpPr>
        <p:spPr>
          <a:xfrm>
            <a:off x="8704644" y="2507048"/>
            <a:ext cx="2914560" cy="549481"/>
          </a:xfrm>
          <a:prstGeom prst="rect">
            <a:avLst/>
          </a:prstGeom>
        </p:spPr>
        <p:txBody>
          <a:bodyPr>
            <a:spAutoFit/>
          </a:bodyPr>
          <a:lstStyle>
            <a:lvl1pPr marL="0" indent="0" algn="l">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47" name="Picture Placeholder 2">
            <a:extLst>
              <a:ext uri="{FF2B5EF4-FFF2-40B4-BE49-F238E27FC236}">
                <a16:creationId xmlns:a16="http://schemas.microsoft.com/office/drawing/2014/main" id="{8B2B8246-DE92-E143-B0B7-3BE8D66DE7AF}"/>
              </a:ext>
            </a:extLst>
          </p:cNvPr>
          <p:cNvSpPr>
            <a:spLocks noGrp="1"/>
          </p:cNvSpPr>
          <p:nvPr>
            <p:ph type="pic" idx="17" hasCustomPrompt="1"/>
          </p:nvPr>
        </p:nvSpPr>
        <p:spPr>
          <a:xfrm>
            <a:off x="4366460" y="433993"/>
            <a:ext cx="3710609" cy="6424003"/>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50" name="Text Placeholder 4">
            <a:extLst>
              <a:ext uri="{FF2B5EF4-FFF2-40B4-BE49-F238E27FC236}">
                <a16:creationId xmlns:a16="http://schemas.microsoft.com/office/drawing/2014/main" id="{5579118C-79CA-144E-AA8F-2E2A7C13F30B}"/>
              </a:ext>
            </a:extLst>
          </p:cNvPr>
          <p:cNvSpPr>
            <a:spLocks noGrp="1"/>
          </p:cNvSpPr>
          <p:nvPr>
            <p:ph type="body" sz="quarter" idx="18" hasCustomPrompt="1"/>
          </p:nvPr>
        </p:nvSpPr>
        <p:spPr>
          <a:xfrm>
            <a:off x="8704645" y="3455114"/>
            <a:ext cx="1358131" cy="771751"/>
          </a:xfrm>
          <a:prstGeom prst="rect">
            <a:avLst/>
          </a:prstGeom>
        </p:spPr>
        <p:txBody>
          <a:bodyPr>
            <a:spAutoFit/>
          </a:bodyPr>
          <a:lstStyle>
            <a:lvl1pPr marL="0" indent="0" algn="l">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51" name="Text Placeholder 2">
            <a:extLst>
              <a:ext uri="{FF2B5EF4-FFF2-40B4-BE49-F238E27FC236}">
                <a16:creationId xmlns:a16="http://schemas.microsoft.com/office/drawing/2014/main" id="{E288E0C1-0C4B-BF4E-8463-30E1FA0AAA31}"/>
              </a:ext>
            </a:extLst>
          </p:cNvPr>
          <p:cNvSpPr>
            <a:spLocks noGrp="1"/>
          </p:cNvSpPr>
          <p:nvPr>
            <p:ph type="body" sz="quarter" idx="19" hasCustomPrompt="1"/>
          </p:nvPr>
        </p:nvSpPr>
        <p:spPr>
          <a:xfrm>
            <a:off x="8704644" y="4159741"/>
            <a:ext cx="2914560" cy="549481"/>
          </a:xfrm>
          <a:prstGeom prst="rect">
            <a:avLst/>
          </a:prstGeom>
        </p:spPr>
        <p:txBody>
          <a:bodyPr>
            <a:spAutoFit/>
          </a:bodyPr>
          <a:lstStyle>
            <a:lvl1pPr marL="0" indent="0" algn="l">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52" name="Text Placeholder 4">
            <a:extLst>
              <a:ext uri="{FF2B5EF4-FFF2-40B4-BE49-F238E27FC236}">
                <a16:creationId xmlns:a16="http://schemas.microsoft.com/office/drawing/2014/main" id="{1DFD462B-B12A-1247-B9F0-C032F89F444F}"/>
              </a:ext>
            </a:extLst>
          </p:cNvPr>
          <p:cNvSpPr>
            <a:spLocks noGrp="1"/>
          </p:cNvSpPr>
          <p:nvPr>
            <p:ph type="body" sz="quarter" idx="20" hasCustomPrompt="1"/>
          </p:nvPr>
        </p:nvSpPr>
        <p:spPr>
          <a:xfrm>
            <a:off x="8704645" y="5138707"/>
            <a:ext cx="1358131" cy="771751"/>
          </a:xfrm>
          <a:prstGeom prst="rect">
            <a:avLst/>
          </a:prstGeom>
        </p:spPr>
        <p:txBody>
          <a:bodyPr>
            <a:spAutoFit/>
          </a:bodyPr>
          <a:lstStyle>
            <a:lvl1pPr marL="0" indent="0" algn="l">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57" name="Text Placeholder 2">
            <a:extLst>
              <a:ext uri="{FF2B5EF4-FFF2-40B4-BE49-F238E27FC236}">
                <a16:creationId xmlns:a16="http://schemas.microsoft.com/office/drawing/2014/main" id="{76F48538-FB2D-2E41-8152-BED0BA0B5C86}"/>
              </a:ext>
            </a:extLst>
          </p:cNvPr>
          <p:cNvSpPr>
            <a:spLocks noGrp="1"/>
          </p:cNvSpPr>
          <p:nvPr>
            <p:ph type="body" sz="quarter" idx="21" hasCustomPrompt="1"/>
          </p:nvPr>
        </p:nvSpPr>
        <p:spPr>
          <a:xfrm>
            <a:off x="8704644" y="5843334"/>
            <a:ext cx="2914560" cy="549481"/>
          </a:xfrm>
          <a:prstGeom prst="rect">
            <a:avLst/>
          </a:prstGeom>
        </p:spPr>
        <p:txBody>
          <a:bodyPr>
            <a:spAutoFit/>
          </a:bodyPr>
          <a:lstStyle>
            <a:lvl1pPr marL="0" indent="0" algn="l">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11" name="Content Placeholder 3">
            <a:extLst>
              <a:ext uri="{FF2B5EF4-FFF2-40B4-BE49-F238E27FC236}">
                <a16:creationId xmlns:a16="http://schemas.microsoft.com/office/drawing/2014/main" id="{CA484163-80EF-40FC-1A40-69C7BC36E53F}"/>
              </a:ext>
            </a:extLst>
          </p:cNvPr>
          <p:cNvSpPr>
            <a:spLocks noGrp="1"/>
          </p:cNvSpPr>
          <p:nvPr>
            <p:ph sz="quarter" idx="15" hasCustomPrompt="1"/>
          </p:nvPr>
        </p:nvSpPr>
        <p:spPr>
          <a:xfrm>
            <a:off x="853019" y="6531734"/>
            <a:ext cx="288544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787969301"/>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CONTENT + Header + 2 Callout Boxes + 2 images (V)">
    <p:spTree>
      <p:nvGrpSpPr>
        <p:cNvPr id="1" name=""/>
        <p:cNvGrpSpPr/>
        <p:nvPr/>
      </p:nvGrpSpPr>
      <p:grpSpPr>
        <a:xfrm>
          <a:off x="0" y="0"/>
          <a:ext cx="0" cy="0"/>
          <a:chOff x="0" y="0"/>
          <a:chExt cx="0" cy="0"/>
        </a:xfrm>
      </p:grpSpPr>
      <p:sp>
        <p:nvSpPr>
          <p:cNvPr id="24" name="Picture Placeholder 2">
            <a:extLst>
              <a:ext uri="{FF2B5EF4-FFF2-40B4-BE49-F238E27FC236}">
                <a16:creationId xmlns:a16="http://schemas.microsoft.com/office/drawing/2014/main" id="{F141A2BD-AF2D-214A-AA8F-D141022D60F2}"/>
              </a:ext>
            </a:extLst>
          </p:cNvPr>
          <p:cNvSpPr>
            <a:spLocks noGrp="1"/>
          </p:cNvSpPr>
          <p:nvPr>
            <p:ph type="pic" idx="17" hasCustomPrompt="1"/>
          </p:nvPr>
        </p:nvSpPr>
        <p:spPr>
          <a:xfrm>
            <a:off x="5339356" y="15497"/>
            <a:ext cx="2696833" cy="3429004"/>
          </a:xfrm>
          <a:prstGeom prst="rect">
            <a:avLst/>
          </a:prstGeom>
          <a:solidFill>
            <a:schemeClr val="bg2"/>
          </a:solidFill>
        </p:spPr>
        <p:txBody>
          <a:bodyPr anchor="ctr">
            <a:noAutofit/>
          </a:bodyPr>
          <a:lstStyle>
            <a:lvl1pPr marL="0" indent="0" algn="ctr">
              <a:buNone/>
              <a:defRPr sz="14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a:t>
            </a:r>
            <a:br>
              <a:rPr lang="en-US"/>
            </a:br>
            <a:r>
              <a:rPr lang="en-US"/>
              <a:t>picture</a:t>
            </a:r>
          </a:p>
        </p:txBody>
      </p:sp>
      <p:sp>
        <p:nvSpPr>
          <p:cNvPr id="37" name="Slide Number Placeholder 5">
            <a:extLst>
              <a:ext uri="{FF2B5EF4-FFF2-40B4-BE49-F238E27FC236}">
                <a16:creationId xmlns:a16="http://schemas.microsoft.com/office/drawing/2014/main" id="{FEE063B5-DB2A-E546-8374-14508A9C5083}"/>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38" name="Straight Connector 37">
            <a:extLst>
              <a:ext uri="{FF2B5EF4-FFF2-40B4-BE49-F238E27FC236}">
                <a16:creationId xmlns:a16="http://schemas.microsoft.com/office/drawing/2014/main" id="{FB30FCB6-B1E0-3C46-B667-C856468BD8FB}"/>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59"/>
            <a:ext cx="3913369" cy="2123402"/>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a:t>
            </a:r>
            <a:r>
              <a:rPr lang="en-US" sz="4267" err="1">
                <a:latin typeface="Neue Haas Grotesk Text Pro" panose="020B0504020202020204" pitchFamily="34" charset="77"/>
              </a:rPr>
              <a:t>duis</a:t>
            </a:r>
            <a:r>
              <a:rPr lang="en-US" sz="4267">
                <a:latin typeface="Neue Haas Grotesk Text Pro" panose="020B0504020202020204" pitchFamily="34" charset="77"/>
              </a:rPr>
              <a:t> </a:t>
            </a:r>
            <a:r>
              <a:rPr lang="en-US" sz="4267" err="1">
                <a:latin typeface="Neue Haas Grotesk Text Pro" panose="020B0504020202020204" pitchFamily="34" charset="77"/>
              </a:rPr>
              <a:t>autre</a:t>
            </a:r>
            <a:endParaRPr lang="en-US" sz="4267">
              <a:latin typeface="Neue Haas Grotesk Text Pro" panose="020B0504020202020204" pitchFamily="34" charset="77"/>
            </a:endParaRPr>
          </a:p>
        </p:txBody>
      </p:sp>
      <p:sp>
        <p:nvSpPr>
          <p:cNvPr id="23" name="Picture Placeholder 2">
            <a:extLst>
              <a:ext uri="{FF2B5EF4-FFF2-40B4-BE49-F238E27FC236}">
                <a16:creationId xmlns:a16="http://schemas.microsoft.com/office/drawing/2014/main" id="{874FEB89-8FA2-D94F-AA19-4F5CDD2FAEB6}"/>
              </a:ext>
            </a:extLst>
          </p:cNvPr>
          <p:cNvSpPr>
            <a:spLocks noGrp="1"/>
          </p:cNvSpPr>
          <p:nvPr>
            <p:ph type="pic" idx="48" hasCustomPrompt="1"/>
          </p:nvPr>
        </p:nvSpPr>
        <p:spPr>
          <a:xfrm>
            <a:off x="9367346" y="3426104"/>
            <a:ext cx="2824655" cy="3431897"/>
          </a:xfrm>
          <a:prstGeom prst="rect">
            <a:avLst/>
          </a:prstGeom>
          <a:solidFill>
            <a:schemeClr val="bg2"/>
          </a:solidFill>
        </p:spPr>
        <p:txBody>
          <a:bodyPr anchor="ctr">
            <a:noAutofit/>
          </a:bodyPr>
          <a:lstStyle>
            <a:lvl1pPr marL="0" indent="0" algn="ctr">
              <a:buNone/>
              <a:defRPr sz="14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a:t>
            </a:r>
            <a:br>
              <a:rPr lang="en-US"/>
            </a:br>
            <a:r>
              <a:rPr lang="en-US"/>
              <a:t>picture</a:t>
            </a:r>
          </a:p>
        </p:txBody>
      </p:sp>
      <p:sp>
        <p:nvSpPr>
          <p:cNvPr id="30" name="SmartArt Placeholder 5">
            <a:extLst>
              <a:ext uri="{FF2B5EF4-FFF2-40B4-BE49-F238E27FC236}">
                <a16:creationId xmlns:a16="http://schemas.microsoft.com/office/drawing/2014/main" id="{8E66918C-36DB-CB48-A863-76DFE127BEC9}"/>
              </a:ext>
            </a:extLst>
          </p:cNvPr>
          <p:cNvSpPr>
            <a:spLocks noGrp="1"/>
          </p:cNvSpPr>
          <p:nvPr>
            <p:ph type="dgm" sz="quarter" idx="47"/>
          </p:nvPr>
        </p:nvSpPr>
        <p:spPr>
          <a:xfrm>
            <a:off x="5334217" y="4545217"/>
            <a:ext cx="4987075" cy="2318299"/>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34" name="SmartArt Placeholder 5">
            <a:extLst>
              <a:ext uri="{FF2B5EF4-FFF2-40B4-BE49-F238E27FC236}">
                <a16:creationId xmlns:a16="http://schemas.microsoft.com/office/drawing/2014/main" id="{F82E30BB-2916-B84A-95B6-93758CFBD5BA}"/>
              </a:ext>
            </a:extLst>
          </p:cNvPr>
          <p:cNvSpPr>
            <a:spLocks noGrp="1"/>
          </p:cNvSpPr>
          <p:nvPr>
            <p:ph type="dgm" sz="quarter" idx="27"/>
          </p:nvPr>
        </p:nvSpPr>
        <p:spPr>
          <a:xfrm>
            <a:off x="10321292" y="4545217"/>
            <a:ext cx="118099" cy="2318299"/>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
        <p:nvSpPr>
          <p:cNvPr id="5" name="Text Placeholder 4">
            <a:extLst>
              <a:ext uri="{FF2B5EF4-FFF2-40B4-BE49-F238E27FC236}">
                <a16:creationId xmlns:a16="http://schemas.microsoft.com/office/drawing/2014/main" id="{868A61C9-2982-BB43-9900-1AF92245A505}"/>
              </a:ext>
            </a:extLst>
          </p:cNvPr>
          <p:cNvSpPr>
            <a:spLocks noGrp="1"/>
          </p:cNvSpPr>
          <p:nvPr>
            <p:ph type="body" sz="quarter" idx="12" hasCustomPrompt="1"/>
          </p:nvPr>
        </p:nvSpPr>
        <p:spPr>
          <a:xfrm>
            <a:off x="5711022" y="4994889"/>
            <a:ext cx="3980847" cy="361724"/>
          </a:xfrm>
          <a:prstGeom prst="rect">
            <a:avLst/>
          </a:prstGeom>
        </p:spPr>
        <p:txBody>
          <a:bodyPr>
            <a:spAutoFit/>
          </a:bodyPr>
          <a:lstStyle>
            <a:lvl1pPr marL="0" indent="0">
              <a:buNone/>
              <a:defRPr sz="2000">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r>
              <a:rPr lang="en-US"/>
              <a:t>, </a:t>
            </a:r>
            <a:r>
              <a:rPr lang="en-US" err="1"/>
              <a:t>elit</a:t>
            </a:r>
            <a:endParaRPr lang="en-US"/>
          </a:p>
        </p:txBody>
      </p:sp>
      <p:sp>
        <p:nvSpPr>
          <p:cNvPr id="28" name="Text Placeholder 2">
            <a:extLst>
              <a:ext uri="{FF2B5EF4-FFF2-40B4-BE49-F238E27FC236}">
                <a16:creationId xmlns:a16="http://schemas.microsoft.com/office/drawing/2014/main" id="{490E533F-240B-2440-A0E6-B8749769DBF6}"/>
              </a:ext>
            </a:extLst>
          </p:cNvPr>
          <p:cNvSpPr>
            <a:spLocks noGrp="1"/>
          </p:cNvSpPr>
          <p:nvPr>
            <p:ph type="body" sz="quarter" idx="16" hasCustomPrompt="1"/>
          </p:nvPr>
        </p:nvSpPr>
        <p:spPr>
          <a:xfrm>
            <a:off x="5711022" y="5500396"/>
            <a:ext cx="4438911" cy="821080"/>
          </a:xfrm>
          <a:prstGeom prst="rect">
            <a:avLst/>
          </a:prstGeom>
        </p:spPr>
        <p:txBody>
          <a:bodyPr>
            <a:spAutoFit/>
          </a:bodyPr>
          <a:lstStyle>
            <a:lvl1pPr marL="0" indent="0">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endParaRPr lang="en-US"/>
          </a:p>
        </p:txBody>
      </p:sp>
      <p:sp>
        <p:nvSpPr>
          <p:cNvPr id="25" name="SmartArt Placeholder 5">
            <a:extLst>
              <a:ext uri="{FF2B5EF4-FFF2-40B4-BE49-F238E27FC236}">
                <a16:creationId xmlns:a16="http://schemas.microsoft.com/office/drawing/2014/main" id="{DD032622-D219-C34A-92DB-FD8972E704F4}"/>
              </a:ext>
            </a:extLst>
          </p:cNvPr>
          <p:cNvSpPr>
            <a:spLocks noGrp="1"/>
          </p:cNvSpPr>
          <p:nvPr>
            <p:ph type="dgm" sz="quarter" idx="49"/>
          </p:nvPr>
        </p:nvSpPr>
        <p:spPr>
          <a:xfrm flipH="1">
            <a:off x="7207303" y="1126201"/>
            <a:ext cx="4987075" cy="2318299"/>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26" name="SmartArt Placeholder 5">
            <a:extLst>
              <a:ext uri="{FF2B5EF4-FFF2-40B4-BE49-F238E27FC236}">
                <a16:creationId xmlns:a16="http://schemas.microsoft.com/office/drawing/2014/main" id="{90CA3051-ECC4-CA4F-9F07-AE147B28A9A9}"/>
              </a:ext>
            </a:extLst>
          </p:cNvPr>
          <p:cNvSpPr>
            <a:spLocks noGrp="1"/>
          </p:cNvSpPr>
          <p:nvPr>
            <p:ph type="dgm" sz="quarter" idx="50"/>
          </p:nvPr>
        </p:nvSpPr>
        <p:spPr>
          <a:xfrm flipH="1">
            <a:off x="7077611" y="1126201"/>
            <a:ext cx="118099" cy="2318299"/>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
        <p:nvSpPr>
          <p:cNvPr id="27" name="Text Placeholder 4">
            <a:extLst>
              <a:ext uri="{FF2B5EF4-FFF2-40B4-BE49-F238E27FC236}">
                <a16:creationId xmlns:a16="http://schemas.microsoft.com/office/drawing/2014/main" id="{4A8B276D-6ED1-3147-A1CE-C736B286E16B}"/>
              </a:ext>
            </a:extLst>
          </p:cNvPr>
          <p:cNvSpPr>
            <a:spLocks noGrp="1"/>
          </p:cNvSpPr>
          <p:nvPr>
            <p:ph type="body" sz="quarter" idx="51" hasCustomPrompt="1"/>
          </p:nvPr>
        </p:nvSpPr>
        <p:spPr>
          <a:xfrm>
            <a:off x="7584107" y="1591306"/>
            <a:ext cx="3980847" cy="361724"/>
          </a:xfrm>
          <a:prstGeom prst="rect">
            <a:avLst/>
          </a:prstGeom>
        </p:spPr>
        <p:txBody>
          <a:bodyPr>
            <a:spAutoFit/>
          </a:bodyPr>
          <a:lstStyle>
            <a:lvl1pPr marL="0" indent="0">
              <a:buNone/>
              <a:defRPr sz="2000">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r>
              <a:rPr lang="en-US"/>
              <a:t>, </a:t>
            </a:r>
            <a:r>
              <a:rPr lang="en-US" err="1"/>
              <a:t>elit</a:t>
            </a:r>
            <a:endParaRPr lang="en-US"/>
          </a:p>
        </p:txBody>
      </p:sp>
      <p:sp>
        <p:nvSpPr>
          <p:cNvPr id="29" name="Text Placeholder 2">
            <a:extLst>
              <a:ext uri="{FF2B5EF4-FFF2-40B4-BE49-F238E27FC236}">
                <a16:creationId xmlns:a16="http://schemas.microsoft.com/office/drawing/2014/main" id="{270C3AE8-92A6-DC45-8076-1016702E8E99}"/>
              </a:ext>
            </a:extLst>
          </p:cNvPr>
          <p:cNvSpPr>
            <a:spLocks noGrp="1"/>
          </p:cNvSpPr>
          <p:nvPr>
            <p:ph type="body" sz="quarter" idx="52" hasCustomPrompt="1"/>
          </p:nvPr>
        </p:nvSpPr>
        <p:spPr>
          <a:xfrm>
            <a:off x="7584107" y="2096813"/>
            <a:ext cx="4438911" cy="821080"/>
          </a:xfrm>
          <a:prstGeom prst="rect">
            <a:avLst/>
          </a:prstGeom>
        </p:spPr>
        <p:txBody>
          <a:bodyPr>
            <a:spAutoFit/>
          </a:bodyPr>
          <a:lstStyle>
            <a:lvl1pPr marL="0" indent="0">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endParaRPr lang="en-US"/>
          </a:p>
        </p:txBody>
      </p:sp>
      <p:sp>
        <p:nvSpPr>
          <p:cNvPr id="39" name="Text Placeholder 6">
            <a:extLst>
              <a:ext uri="{FF2B5EF4-FFF2-40B4-BE49-F238E27FC236}">
                <a16:creationId xmlns:a16="http://schemas.microsoft.com/office/drawing/2014/main" id="{8D91E962-DA95-3346-8161-55FB857B6BFC}"/>
              </a:ext>
            </a:extLst>
          </p:cNvPr>
          <p:cNvSpPr>
            <a:spLocks noGrp="1"/>
          </p:cNvSpPr>
          <p:nvPr>
            <p:ph type="body" sz="quarter" idx="13" hasCustomPrompt="1"/>
          </p:nvPr>
        </p:nvSpPr>
        <p:spPr>
          <a:xfrm>
            <a:off x="853018" y="2724548"/>
            <a:ext cx="3913369"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17" name="Content Placeholder 3">
            <a:extLst>
              <a:ext uri="{FF2B5EF4-FFF2-40B4-BE49-F238E27FC236}">
                <a16:creationId xmlns:a16="http://schemas.microsoft.com/office/drawing/2014/main" id="{B1BBAB00-AD41-366E-8609-958A5D058F83}"/>
              </a:ext>
            </a:extLst>
          </p:cNvPr>
          <p:cNvSpPr>
            <a:spLocks noGrp="1"/>
          </p:cNvSpPr>
          <p:nvPr>
            <p:ph sz="quarter" idx="15" hasCustomPrompt="1"/>
          </p:nvPr>
        </p:nvSpPr>
        <p:spPr>
          <a:xfrm>
            <a:off x="853019" y="6531734"/>
            <a:ext cx="3913368"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064822702"/>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CONTENT - Question + Answer">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0"/>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consectetur adipiscing elit, sed do eiusmod tempor?</a:t>
            </a:r>
          </a:p>
        </p:txBody>
      </p:sp>
      <p:sp>
        <p:nvSpPr>
          <p:cNvPr id="24" name="Text Placeholder 2">
            <a:extLst>
              <a:ext uri="{FF2B5EF4-FFF2-40B4-BE49-F238E27FC236}">
                <a16:creationId xmlns:a16="http://schemas.microsoft.com/office/drawing/2014/main" id="{173C2D75-551A-4549-A68C-FB586B54A88F}"/>
              </a:ext>
            </a:extLst>
          </p:cNvPr>
          <p:cNvSpPr>
            <a:spLocks noGrp="1"/>
          </p:cNvSpPr>
          <p:nvPr>
            <p:ph type="body" sz="quarter" idx="16" hasCustomPrompt="1"/>
          </p:nvPr>
        </p:nvSpPr>
        <p:spPr>
          <a:xfrm>
            <a:off x="853441" y="2299573"/>
            <a:ext cx="2152677"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A</a:t>
            </a:r>
          </a:p>
        </p:txBody>
      </p:sp>
      <p:sp>
        <p:nvSpPr>
          <p:cNvPr id="35" name="Text Placeholder 2">
            <a:extLst>
              <a:ext uri="{FF2B5EF4-FFF2-40B4-BE49-F238E27FC236}">
                <a16:creationId xmlns:a16="http://schemas.microsoft.com/office/drawing/2014/main" id="{D003CF36-0F40-294E-A205-0A89A49DFED7}"/>
              </a:ext>
            </a:extLst>
          </p:cNvPr>
          <p:cNvSpPr>
            <a:spLocks noGrp="1"/>
          </p:cNvSpPr>
          <p:nvPr>
            <p:ph type="body" sz="quarter" idx="20" hasCustomPrompt="1"/>
          </p:nvPr>
        </p:nvSpPr>
        <p:spPr>
          <a:xfrm>
            <a:off x="853440" y="2593083"/>
            <a:ext cx="2152679" cy="1450340"/>
          </a:xfrm>
          <a:prstGeom prst="rect">
            <a:avLst/>
          </a:prstGeom>
        </p:spPr>
        <p:txBody>
          <a:bodyPr lIns="0" tIns="0" rIns="0" bIns="0">
            <a:spAutoFit/>
          </a:bodyPr>
          <a:lstStyle>
            <a:lvl1pPr marL="0" indent="0">
              <a:lnSpc>
                <a:spcPct val="120000"/>
              </a:lnSpc>
              <a:buNone/>
              <a:defRPr lang="en-US" sz="2000"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grpSp>
        <p:nvGrpSpPr>
          <p:cNvPr id="46" name="Group 45">
            <a:extLst>
              <a:ext uri="{FF2B5EF4-FFF2-40B4-BE49-F238E27FC236}">
                <a16:creationId xmlns:a16="http://schemas.microsoft.com/office/drawing/2014/main" id="{CD4CDA74-4142-3D49-B359-1E6280FC3329}"/>
              </a:ext>
            </a:extLst>
          </p:cNvPr>
          <p:cNvGrpSpPr/>
          <p:nvPr/>
        </p:nvGrpSpPr>
        <p:grpSpPr>
          <a:xfrm>
            <a:off x="822573" y="5001267"/>
            <a:ext cx="559696" cy="559696"/>
            <a:chOff x="4181311" y="1066071"/>
            <a:chExt cx="773364" cy="773364"/>
          </a:xfrm>
        </p:grpSpPr>
        <p:sp>
          <p:nvSpPr>
            <p:cNvPr id="48" name="Oval 47">
              <a:extLst>
                <a:ext uri="{FF2B5EF4-FFF2-40B4-BE49-F238E27FC236}">
                  <a16:creationId xmlns:a16="http://schemas.microsoft.com/office/drawing/2014/main" id="{83E22081-D9AA-E14B-9A14-D44D00EE2FDA}"/>
                </a:ext>
              </a:extLst>
            </p:cNvPr>
            <p:cNvSpPr/>
            <p:nvPr/>
          </p:nvSpPr>
          <p:spPr>
            <a:xfrm>
              <a:off x="4181311" y="1066071"/>
              <a:ext cx="773364" cy="773364"/>
            </a:xfrm>
            <a:prstGeom prst="ellipse">
              <a:avLst/>
            </a:prstGeom>
            <a:solidFill>
              <a:srgbClr val="007A96"/>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3200" b="1">
                <a:solidFill>
                  <a:srgbClr val="00AAC6"/>
                </a:solidFill>
                <a:latin typeface="Neue Haas Grotesk Text Pro" panose="020B0504020202020204" pitchFamily="34" charset="0"/>
              </a:endParaRPr>
            </a:p>
          </p:txBody>
        </p:sp>
        <p:pic>
          <p:nvPicPr>
            <p:cNvPr id="49" name="Picture 48" descr="A picture containing light, drawing&#10;&#10;Description automatically generated">
              <a:extLst>
                <a:ext uri="{FF2B5EF4-FFF2-40B4-BE49-F238E27FC236}">
                  <a16:creationId xmlns:a16="http://schemas.microsoft.com/office/drawing/2014/main" id="{7B9EEFF8-9992-BE4D-9D23-B29E3B6A0FE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21846" y="1193749"/>
              <a:ext cx="500308" cy="520501"/>
            </a:xfrm>
            <a:prstGeom prst="rect">
              <a:avLst/>
            </a:prstGeom>
          </p:spPr>
        </p:pic>
      </p:gr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1611033" y="5022506"/>
            <a:ext cx="10079400" cy="707972"/>
          </a:xfrm>
          <a:prstGeom prst="rect">
            <a:avLst/>
          </a:prstGeom>
        </p:spPr>
        <p:txBody>
          <a:bodyPr>
            <a:spAutoFit/>
          </a:bodyPr>
          <a:lstStyle>
            <a:lvl1pPr marL="0" indent="0">
              <a:lnSpc>
                <a:spcPct val="120000"/>
              </a:lnSpc>
              <a:buNone/>
              <a:defRPr lang="en-US" sz="2000"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adipiscing elit, sed do eiusmod tempor incididunt ut labore et dolore magna aliqua.</a:t>
            </a:r>
          </a:p>
        </p:txBody>
      </p:sp>
      <p:sp>
        <p:nvSpPr>
          <p:cNvPr id="40" name="Text Placeholder 2">
            <a:extLst>
              <a:ext uri="{FF2B5EF4-FFF2-40B4-BE49-F238E27FC236}">
                <a16:creationId xmlns:a16="http://schemas.microsoft.com/office/drawing/2014/main" id="{9BB70AF6-29FB-A64D-8FB4-A62D801824EC}"/>
              </a:ext>
            </a:extLst>
          </p:cNvPr>
          <p:cNvSpPr>
            <a:spLocks noGrp="1"/>
          </p:cNvSpPr>
          <p:nvPr>
            <p:ph type="body" sz="quarter" idx="21" hasCustomPrompt="1"/>
          </p:nvPr>
        </p:nvSpPr>
        <p:spPr>
          <a:xfrm>
            <a:off x="3750980" y="2299573"/>
            <a:ext cx="2152677"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B</a:t>
            </a:r>
          </a:p>
        </p:txBody>
      </p:sp>
      <p:sp>
        <p:nvSpPr>
          <p:cNvPr id="45" name="Text Placeholder 2">
            <a:extLst>
              <a:ext uri="{FF2B5EF4-FFF2-40B4-BE49-F238E27FC236}">
                <a16:creationId xmlns:a16="http://schemas.microsoft.com/office/drawing/2014/main" id="{C99796F8-BA54-C344-885A-052A36BF2E37}"/>
              </a:ext>
            </a:extLst>
          </p:cNvPr>
          <p:cNvSpPr>
            <a:spLocks noGrp="1"/>
          </p:cNvSpPr>
          <p:nvPr>
            <p:ph type="body" sz="quarter" idx="22" hasCustomPrompt="1"/>
          </p:nvPr>
        </p:nvSpPr>
        <p:spPr>
          <a:xfrm>
            <a:off x="3750981" y="2593083"/>
            <a:ext cx="2152679" cy="1450340"/>
          </a:xfrm>
          <a:prstGeom prst="rect">
            <a:avLst/>
          </a:prstGeom>
        </p:spPr>
        <p:txBody>
          <a:bodyPr lIns="0" tIns="0" rIns="0" bIns="0">
            <a:spAutoFit/>
          </a:bodyPr>
          <a:lstStyle>
            <a:lvl1pPr marL="0" indent="0">
              <a:lnSpc>
                <a:spcPct val="120000"/>
              </a:lnSpc>
              <a:buNone/>
              <a:defRPr lang="en-US" sz="2000"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47" name="Text Placeholder 2">
            <a:extLst>
              <a:ext uri="{FF2B5EF4-FFF2-40B4-BE49-F238E27FC236}">
                <a16:creationId xmlns:a16="http://schemas.microsoft.com/office/drawing/2014/main" id="{89F232B6-9AA0-2A46-B3B7-B1AC2474D85B}"/>
              </a:ext>
            </a:extLst>
          </p:cNvPr>
          <p:cNvSpPr>
            <a:spLocks noGrp="1"/>
          </p:cNvSpPr>
          <p:nvPr>
            <p:ph type="body" sz="quarter" idx="23" hasCustomPrompt="1"/>
          </p:nvPr>
        </p:nvSpPr>
        <p:spPr>
          <a:xfrm>
            <a:off x="6648517" y="2299573"/>
            <a:ext cx="2152677"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C  </a:t>
            </a:r>
          </a:p>
        </p:txBody>
      </p:sp>
      <p:sp>
        <p:nvSpPr>
          <p:cNvPr id="51" name="Text Placeholder 2">
            <a:extLst>
              <a:ext uri="{FF2B5EF4-FFF2-40B4-BE49-F238E27FC236}">
                <a16:creationId xmlns:a16="http://schemas.microsoft.com/office/drawing/2014/main" id="{ED87A3D0-0680-9944-9687-BA7A1EB36AD8}"/>
              </a:ext>
            </a:extLst>
          </p:cNvPr>
          <p:cNvSpPr>
            <a:spLocks noGrp="1"/>
          </p:cNvSpPr>
          <p:nvPr>
            <p:ph type="body" sz="quarter" idx="24" hasCustomPrompt="1"/>
          </p:nvPr>
        </p:nvSpPr>
        <p:spPr>
          <a:xfrm>
            <a:off x="6648519" y="2593083"/>
            <a:ext cx="2152679" cy="1450340"/>
          </a:xfrm>
          <a:prstGeom prst="rect">
            <a:avLst/>
          </a:prstGeom>
        </p:spPr>
        <p:txBody>
          <a:bodyPr lIns="0" tIns="0" rIns="0" bIns="0">
            <a:spAutoFit/>
          </a:bodyPr>
          <a:lstStyle>
            <a:lvl1pPr marL="0" indent="0">
              <a:lnSpc>
                <a:spcPct val="120000"/>
              </a:lnSpc>
              <a:buNone/>
              <a:defRPr lang="en-US" sz="2000"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52" name="Text Placeholder 2">
            <a:extLst>
              <a:ext uri="{FF2B5EF4-FFF2-40B4-BE49-F238E27FC236}">
                <a16:creationId xmlns:a16="http://schemas.microsoft.com/office/drawing/2014/main" id="{394C5C90-FA0C-B743-A447-0E8ECCF3739F}"/>
              </a:ext>
            </a:extLst>
          </p:cNvPr>
          <p:cNvSpPr>
            <a:spLocks noGrp="1"/>
          </p:cNvSpPr>
          <p:nvPr>
            <p:ph type="body" sz="quarter" idx="25" hasCustomPrompt="1"/>
          </p:nvPr>
        </p:nvSpPr>
        <p:spPr>
          <a:xfrm>
            <a:off x="9546059" y="2314184"/>
            <a:ext cx="2152677"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D</a:t>
            </a:r>
          </a:p>
        </p:txBody>
      </p:sp>
      <p:sp>
        <p:nvSpPr>
          <p:cNvPr id="53" name="Text Placeholder 2">
            <a:extLst>
              <a:ext uri="{FF2B5EF4-FFF2-40B4-BE49-F238E27FC236}">
                <a16:creationId xmlns:a16="http://schemas.microsoft.com/office/drawing/2014/main" id="{CEB93332-D508-5A4A-8A92-64AAAB18381E}"/>
              </a:ext>
            </a:extLst>
          </p:cNvPr>
          <p:cNvSpPr>
            <a:spLocks noGrp="1"/>
          </p:cNvSpPr>
          <p:nvPr>
            <p:ph type="body" sz="quarter" idx="26" hasCustomPrompt="1"/>
          </p:nvPr>
        </p:nvSpPr>
        <p:spPr>
          <a:xfrm>
            <a:off x="9546058" y="2607695"/>
            <a:ext cx="2152679" cy="1450340"/>
          </a:xfrm>
          <a:prstGeom prst="rect">
            <a:avLst/>
          </a:prstGeom>
        </p:spPr>
        <p:txBody>
          <a:bodyPr lIns="0" tIns="0" rIns="0" bIns="0">
            <a:spAutoFit/>
          </a:bodyPr>
          <a:lstStyle>
            <a:lvl1pPr marL="0" indent="0">
              <a:lnSpc>
                <a:spcPct val="120000"/>
              </a:lnSpc>
              <a:buNone/>
              <a:defRPr lang="en-US" sz="2000"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16" name="Content Placeholder 3">
            <a:extLst>
              <a:ext uri="{FF2B5EF4-FFF2-40B4-BE49-F238E27FC236}">
                <a16:creationId xmlns:a16="http://schemas.microsoft.com/office/drawing/2014/main" id="{273E0B3E-19E6-6C64-0002-9E5DE004593E}"/>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508243166"/>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CONTENT + Statement + Gray Sidebar">
    <p:spTree>
      <p:nvGrpSpPr>
        <p:cNvPr id="1" name=""/>
        <p:cNvGrpSpPr/>
        <p:nvPr/>
      </p:nvGrpSpPr>
      <p:grpSpPr>
        <a:xfrm>
          <a:off x="0" y="0"/>
          <a:ext cx="0" cy="0"/>
          <a:chOff x="0" y="0"/>
          <a:chExt cx="0" cy="0"/>
        </a:xfrm>
      </p:grpSpPr>
      <p:sp>
        <p:nvSpPr>
          <p:cNvPr id="37" name="Slide Number Placeholder 5">
            <a:extLst>
              <a:ext uri="{FF2B5EF4-FFF2-40B4-BE49-F238E27FC236}">
                <a16:creationId xmlns:a16="http://schemas.microsoft.com/office/drawing/2014/main" id="{FEE063B5-DB2A-E546-8374-14508A9C5083}"/>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38" name="Straight Connector 37">
            <a:extLst>
              <a:ext uri="{FF2B5EF4-FFF2-40B4-BE49-F238E27FC236}">
                <a16:creationId xmlns:a16="http://schemas.microsoft.com/office/drawing/2014/main" id="{FB30FCB6-B1E0-3C46-B667-C856468BD8FB}"/>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5" name="Title 1">
            <a:extLst>
              <a:ext uri="{FF2B5EF4-FFF2-40B4-BE49-F238E27FC236}">
                <a16:creationId xmlns:a16="http://schemas.microsoft.com/office/drawing/2014/main" id="{9BD7F6AC-ABAB-6D49-9867-2B9AF532496B}"/>
              </a:ext>
            </a:extLst>
          </p:cNvPr>
          <p:cNvSpPr>
            <a:spLocks noGrp="1"/>
          </p:cNvSpPr>
          <p:nvPr>
            <p:ph type="title" hasCustomPrompt="1"/>
          </p:nvPr>
        </p:nvSpPr>
        <p:spPr>
          <a:xfrm>
            <a:off x="853440" y="365760"/>
            <a:ext cx="4658477" cy="5012654"/>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consectetur adipiscing elit. Sed do eiusmod tempor incididunt ut labore et. </a:t>
            </a:r>
          </a:p>
        </p:txBody>
      </p:sp>
      <p:sp>
        <p:nvSpPr>
          <p:cNvPr id="21" name="SmartArt Placeholder 2">
            <a:extLst>
              <a:ext uri="{FF2B5EF4-FFF2-40B4-BE49-F238E27FC236}">
                <a16:creationId xmlns:a16="http://schemas.microsoft.com/office/drawing/2014/main" id="{F7770148-AEFA-2A4F-8566-22B80258488B}"/>
              </a:ext>
            </a:extLst>
          </p:cNvPr>
          <p:cNvSpPr>
            <a:spLocks noGrp="1"/>
          </p:cNvSpPr>
          <p:nvPr>
            <p:ph type="dgm" sz="quarter" idx="26"/>
          </p:nvPr>
        </p:nvSpPr>
        <p:spPr>
          <a:xfrm>
            <a:off x="7185998" y="2457"/>
            <a:ext cx="5004535" cy="6866768"/>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34" name="Slide Number Placeholder 5">
            <a:extLst>
              <a:ext uri="{FF2B5EF4-FFF2-40B4-BE49-F238E27FC236}">
                <a16:creationId xmlns:a16="http://schemas.microsoft.com/office/drawing/2014/main" id="{EA25BEC9-6E43-304C-B8EC-1F306DCE68B6}"/>
              </a:ext>
            </a:extLst>
          </p:cNvPr>
          <p:cNvSpPr txBox="1">
            <a:spLocks/>
          </p:cNvSpPr>
          <p:nvPr userDrawn="1"/>
        </p:nvSpPr>
        <p:spPr>
          <a:xfrm>
            <a:off x="11691904"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35" name="Straight Connector 34">
            <a:extLst>
              <a:ext uri="{FF2B5EF4-FFF2-40B4-BE49-F238E27FC236}">
                <a16:creationId xmlns:a16="http://schemas.microsoft.com/office/drawing/2014/main" id="{CC322C33-85C7-F44B-862A-77AD706EFBB8}"/>
              </a:ext>
            </a:extLst>
          </p:cNvPr>
          <p:cNvCxnSpPr>
            <a:cxnSpLocks/>
          </p:cNvCxnSpPr>
          <p:nvPr userDrawn="1"/>
        </p:nvCxnSpPr>
        <p:spPr>
          <a:xfrm>
            <a:off x="11733768"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0" name="Content Placeholder 2">
            <a:extLst>
              <a:ext uri="{FF2B5EF4-FFF2-40B4-BE49-F238E27FC236}">
                <a16:creationId xmlns:a16="http://schemas.microsoft.com/office/drawing/2014/main" id="{281362A0-DE0E-AF07-16D0-438683789329}"/>
              </a:ext>
            </a:extLst>
          </p:cNvPr>
          <p:cNvSpPr>
            <a:spLocks noGrp="1"/>
          </p:cNvSpPr>
          <p:nvPr>
            <p:ph sz="quarter" idx="14"/>
          </p:nvPr>
        </p:nvSpPr>
        <p:spPr>
          <a:xfrm>
            <a:off x="7724172" y="365760"/>
            <a:ext cx="3966179" cy="18939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3">
            <a:extLst>
              <a:ext uri="{FF2B5EF4-FFF2-40B4-BE49-F238E27FC236}">
                <a16:creationId xmlns:a16="http://schemas.microsoft.com/office/drawing/2014/main" id="{E5C8D1D6-6434-DDA3-8641-B9138052AB06}"/>
              </a:ext>
            </a:extLst>
          </p:cNvPr>
          <p:cNvSpPr>
            <a:spLocks noGrp="1"/>
          </p:cNvSpPr>
          <p:nvPr>
            <p:ph sz="quarter" idx="15" hasCustomPrompt="1"/>
          </p:nvPr>
        </p:nvSpPr>
        <p:spPr>
          <a:xfrm>
            <a:off x="853019" y="6531734"/>
            <a:ext cx="4658477"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988042516"/>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CONTENT + Header + Statement + Gray Sidebar">
    <p:spTree>
      <p:nvGrpSpPr>
        <p:cNvPr id="1" name=""/>
        <p:cNvGrpSpPr/>
        <p:nvPr/>
      </p:nvGrpSpPr>
      <p:grpSpPr>
        <a:xfrm>
          <a:off x="0" y="0"/>
          <a:ext cx="0" cy="0"/>
          <a:chOff x="0" y="0"/>
          <a:chExt cx="0" cy="0"/>
        </a:xfrm>
      </p:grpSpPr>
      <p:sp>
        <p:nvSpPr>
          <p:cNvPr id="21" name="SmartArt Placeholder 2">
            <a:extLst>
              <a:ext uri="{FF2B5EF4-FFF2-40B4-BE49-F238E27FC236}">
                <a16:creationId xmlns:a16="http://schemas.microsoft.com/office/drawing/2014/main" id="{F7770148-AEFA-2A4F-8566-22B80258488B}"/>
              </a:ext>
            </a:extLst>
          </p:cNvPr>
          <p:cNvSpPr>
            <a:spLocks noGrp="1"/>
          </p:cNvSpPr>
          <p:nvPr>
            <p:ph type="dgm" sz="quarter" idx="26"/>
          </p:nvPr>
        </p:nvSpPr>
        <p:spPr>
          <a:xfrm>
            <a:off x="4769853" y="-14901"/>
            <a:ext cx="7422147" cy="6866768"/>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15" name="Title 1">
            <a:extLst>
              <a:ext uri="{FF2B5EF4-FFF2-40B4-BE49-F238E27FC236}">
                <a16:creationId xmlns:a16="http://schemas.microsoft.com/office/drawing/2014/main" id="{9BD7F6AC-ABAB-6D49-9867-2B9AF532496B}"/>
              </a:ext>
            </a:extLst>
          </p:cNvPr>
          <p:cNvSpPr>
            <a:spLocks noGrp="1"/>
          </p:cNvSpPr>
          <p:nvPr>
            <p:ph type="title" hasCustomPrompt="1"/>
          </p:nvPr>
        </p:nvSpPr>
        <p:spPr>
          <a:xfrm>
            <a:off x="853442" y="365760"/>
            <a:ext cx="3338897" cy="2845715"/>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consectetur</a:t>
            </a:r>
          </a:p>
        </p:txBody>
      </p:sp>
      <p:sp>
        <p:nvSpPr>
          <p:cNvPr id="3" name="Text Placeholder 2">
            <a:extLst>
              <a:ext uri="{FF2B5EF4-FFF2-40B4-BE49-F238E27FC236}">
                <a16:creationId xmlns:a16="http://schemas.microsoft.com/office/drawing/2014/main" id="{C1E16BC9-D1D1-1140-ACF0-73BCC83C5914}"/>
              </a:ext>
            </a:extLst>
          </p:cNvPr>
          <p:cNvSpPr>
            <a:spLocks noGrp="1"/>
          </p:cNvSpPr>
          <p:nvPr>
            <p:ph type="body" sz="quarter" idx="27" hasCustomPrompt="1"/>
          </p:nvPr>
        </p:nvSpPr>
        <p:spPr>
          <a:xfrm>
            <a:off x="5391153" y="3058694"/>
            <a:ext cx="5947409" cy="3371740"/>
          </a:xfrm>
          <a:prstGeom prst="rect">
            <a:avLst/>
          </a:prstGeom>
        </p:spPr>
        <p:txBody>
          <a:bodyPr anchor="b" anchorCtr="0">
            <a:spAutoFit/>
          </a:bodyPr>
          <a:lstStyle>
            <a:lvl1pPr marL="0" indent="0" algn="r">
              <a:lnSpc>
                <a:spcPct val="110000"/>
              </a:lnSpc>
              <a:spcBef>
                <a:spcPts val="0"/>
              </a:spcBef>
              <a:buNone/>
              <a:defRPr sz="6667" b="1">
                <a:solidFill>
                  <a:srgbClr val="4E2883"/>
                </a:solidFill>
                <a:latin typeface="Neue Haas Grotesk Text Pro" panose="020B0504020202020204" pitchFamily="34" charset="0"/>
              </a:defRPr>
            </a:lvl1pPr>
          </a:lstStyle>
          <a:p>
            <a:pPr lvl="0"/>
            <a:r>
              <a:rPr lang="en-US"/>
              <a:t>Lorem ipsum dolor sit amet consectetur</a:t>
            </a:r>
          </a:p>
        </p:txBody>
      </p:sp>
      <p:sp>
        <p:nvSpPr>
          <p:cNvPr id="23" name="Text Placeholder 6">
            <a:extLst>
              <a:ext uri="{FF2B5EF4-FFF2-40B4-BE49-F238E27FC236}">
                <a16:creationId xmlns:a16="http://schemas.microsoft.com/office/drawing/2014/main" id="{E2CE97D9-9528-9544-B724-31061930A125}"/>
              </a:ext>
            </a:extLst>
          </p:cNvPr>
          <p:cNvSpPr>
            <a:spLocks noGrp="1"/>
          </p:cNvSpPr>
          <p:nvPr>
            <p:ph type="body" sz="quarter" idx="33" hasCustomPrompt="1"/>
          </p:nvPr>
        </p:nvSpPr>
        <p:spPr>
          <a:xfrm>
            <a:off x="851972" y="3396322"/>
            <a:ext cx="3338897"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26" name="Slide Number Placeholder 5">
            <a:extLst>
              <a:ext uri="{FF2B5EF4-FFF2-40B4-BE49-F238E27FC236}">
                <a16:creationId xmlns:a16="http://schemas.microsoft.com/office/drawing/2014/main" id="{FA353816-D034-4044-99E6-CD97FB225A2C}"/>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27" name="Straight Connector 26">
            <a:extLst>
              <a:ext uri="{FF2B5EF4-FFF2-40B4-BE49-F238E27FC236}">
                <a16:creationId xmlns:a16="http://schemas.microsoft.com/office/drawing/2014/main" id="{7FDD62BE-B25E-DD47-9084-14932C0026B0}"/>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9" name="Content Placeholder 3">
            <a:extLst>
              <a:ext uri="{FF2B5EF4-FFF2-40B4-BE49-F238E27FC236}">
                <a16:creationId xmlns:a16="http://schemas.microsoft.com/office/drawing/2014/main" id="{89213B4D-0565-0AFF-8B66-C898E6AE7BAF}"/>
              </a:ext>
            </a:extLst>
          </p:cNvPr>
          <p:cNvSpPr>
            <a:spLocks noGrp="1"/>
          </p:cNvSpPr>
          <p:nvPr>
            <p:ph sz="quarter" idx="15" hasCustomPrompt="1"/>
          </p:nvPr>
        </p:nvSpPr>
        <p:spPr>
          <a:xfrm>
            <a:off x="851972" y="6539808"/>
            <a:ext cx="3338897"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21943300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 Header + Subheader + Gray Sidebar">
    <p:spTree>
      <p:nvGrpSpPr>
        <p:cNvPr id="1" name=""/>
        <p:cNvGrpSpPr/>
        <p:nvPr/>
      </p:nvGrpSpPr>
      <p:grpSpPr>
        <a:xfrm>
          <a:off x="0" y="0"/>
          <a:ext cx="0" cy="0"/>
          <a:chOff x="0" y="0"/>
          <a:chExt cx="0" cy="0"/>
        </a:xfrm>
      </p:grpSpPr>
      <p:sp>
        <p:nvSpPr>
          <p:cNvPr id="25" name="SmartArt Placeholder 2">
            <a:extLst>
              <a:ext uri="{FF2B5EF4-FFF2-40B4-BE49-F238E27FC236}">
                <a16:creationId xmlns:a16="http://schemas.microsoft.com/office/drawing/2014/main" id="{688D0931-7683-1D40-89BD-3EC58788A27B}"/>
              </a:ext>
            </a:extLst>
          </p:cNvPr>
          <p:cNvSpPr>
            <a:spLocks noGrp="1"/>
          </p:cNvSpPr>
          <p:nvPr>
            <p:ph type="dgm" sz="quarter" idx="30"/>
          </p:nvPr>
        </p:nvSpPr>
        <p:spPr>
          <a:xfrm>
            <a:off x="5015061" y="-4315"/>
            <a:ext cx="7175471" cy="6866768"/>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1" y="365760"/>
            <a:ext cx="3495040" cy="2123402"/>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a:t>Lorem ipsum dolor sit consectetur</a:t>
            </a:r>
            <a:endParaRPr lang="en-US" sz="4267">
              <a:latin typeface="Neue Haas Grotesk Text Pro" panose="020B0504020202020204" pitchFamily="34" charset="77"/>
            </a:endParaRP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853440" y="2771402"/>
            <a:ext cx="3495040" cy="1220933"/>
          </a:xfrm>
          <a:prstGeom prst="rect">
            <a:avLst/>
          </a:prstGeom>
        </p:spPr>
        <p:txBody>
          <a:bodyPr>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adipiscing elit.</a:t>
            </a:r>
          </a:p>
        </p:txBody>
      </p:sp>
      <p:sp>
        <p:nvSpPr>
          <p:cNvPr id="24" name="Text Placeholder 2">
            <a:extLst>
              <a:ext uri="{FF2B5EF4-FFF2-40B4-BE49-F238E27FC236}">
                <a16:creationId xmlns:a16="http://schemas.microsoft.com/office/drawing/2014/main" id="{6D747BC7-5DB7-6342-83EC-8D17160317FD}"/>
              </a:ext>
            </a:extLst>
          </p:cNvPr>
          <p:cNvSpPr>
            <a:spLocks noGrp="1"/>
          </p:cNvSpPr>
          <p:nvPr>
            <p:ph type="body" sz="quarter" idx="16" hasCustomPrompt="1"/>
          </p:nvPr>
        </p:nvSpPr>
        <p:spPr>
          <a:xfrm>
            <a:off x="5630680" y="469855"/>
            <a:ext cx="1649059"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01</a:t>
            </a:r>
          </a:p>
        </p:txBody>
      </p:sp>
      <p:sp>
        <p:nvSpPr>
          <p:cNvPr id="26" name="Text Placeholder 2">
            <a:extLst>
              <a:ext uri="{FF2B5EF4-FFF2-40B4-BE49-F238E27FC236}">
                <a16:creationId xmlns:a16="http://schemas.microsoft.com/office/drawing/2014/main" id="{12D2583D-0E33-8846-9207-0755E4202478}"/>
              </a:ext>
            </a:extLst>
          </p:cNvPr>
          <p:cNvSpPr>
            <a:spLocks noGrp="1"/>
          </p:cNvSpPr>
          <p:nvPr>
            <p:ph type="body" sz="quarter" idx="22" hasCustomPrompt="1"/>
          </p:nvPr>
        </p:nvSpPr>
        <p:spPr>
          <a:xfrm>
            <a:off x="5630680" y="2515401"/>
            <a:ext cx="1649059"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02</a:t>
            </a:r>
          </a:p>
        </p:txBody>
      </p:sp>
      <p:sp>
        <p:nvSpPr>
          <p:cNvPr id="28" name="Text Placeholder 2">
            <a:extLst>
              <a:ext uri="{FF2B5EF4-FFF2-40B4-BE49-F238E27FC236}">
                <a16:creationId xmlns:a16="http://schemas.microsoft.com/office/drawing/2014/main" id="{7DAA48E0-D65A-9F43-893D-F3C842E166A2}"/>
              </a:ext>
            </a:extLst>
          </p:cNvPr>
          <p:cNvSpPr>
            <a:spLocks noGrp="1"/>
          </p:cNvSpPr>
          <p:nvPr>
            <p:ph type="body" sz="quarter" idx="24" hasCustomPrompt="1"/>
          </p:nvPr>
        </p:nvSpPr>
        <p:spPr>
          <a:xfrm>
            <a:off x="5630680" y="4560948"/>
            <a:ext cx="1649059"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03</a:t>
            </a:r>
          </a:p>
        </p:txBody>
      </p:sp>
      <p:sp>
        <p:nvSpPr>
          <p:cNvPr id="23" name="Text Placeholder 6">
            <a:extLst>
              <a:ext uri="{FF2B5EF4-FFF2-40B4-BE49-F238E27FC236}">
                <a16:creationId xmlns:a16="http://schemas.microsoft.com/office/drawing/2014/main" id="{3FC88FAA-1193-064B-8429-0F3F48582F61}"/>
              </a:ext>
            </a:extLst>
          </p:cNvPr>
          <p:cNvSpPr>
            <a:spLocks noGrp="1"/>
          </p:cNvSpPr>
          <p:nvPr>
            <p:ph type="body" sz="quarter" idx="13" hasCustomPrompt="1"/>
          </p:nvPr>
        </p:nvSpPr>
        <p:spPr>
          <a:xfrm>
            <a:off x="5630677" y="826859"/>
            <a:ext cx="6059756" cy="1250303"/>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vl4pPr>
          </a:lstStyle>
          <a:p>
            <a:pPr lvl="0"/>
            <a:r>
              <a:rPr lang="en-US"/>
              <a:t>First level</a:t>
            </a:r>
          </a:p>
          <a:p>
            <a:pPr lvl="1"/>
            <a:r>
              <a:rPr lang="en-US"/>
              <a:t>Second level</a:t>
            </a:r>
          </a:p>
          <a:p>
            <a:pPr lvl="2"/>
            <a:r>
              <a:rPr lang="en-US"/>
              <a:t>Third level</a:t>
            </a:r>
          </a:p>
        </p:txBody>
      </p:sp>
      <p:sp>
        <p:nvSpPr>
          <p:cNvPr id="29" name="Text Placeholder 6">
            <a:extLst>
              <a:ext uri="{FF2B5EF4-FFF2-40B4-BE49-F238E27FC236}">
                <a16:creationId xmlns:a16="http://schemas.microsoft.com/office/drawing/2014/main" id="{22785582-A979-AD46-B169-FCB640452F63}"/>
              </a:ext>
            </a:extLst>
          </p:cNvPr>
          <p:cNvSpPr>
            <a:spLocks noGrp="1"/>
          </p:cNvSpPr>
          <p:nvPr>
            <p:ph type="body" sz="quarter" idx="25" hasCustomPrompt="1"/>
          </p:nvPr>
        </p:nvSpPr>
        <p:spPr>
          <a:xfrm>
            <a:off x="5630677" y="2893775"/>
            <a:ext cx="6059756" cy="1250303"/>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vl4pPr>
          </a:lstStyle>
          <a:p>
            <a:pPr lvl="0"/>
            <a:r>
              <a:rPr lang="en-US"/>
              <a:t>First level</a:t>
            </a:r>
          </a:p>
          <a:p>
            <a:pPr lvl="1"/>
            <a:r>
              <a:rPr lang="en-US"/>
              <a:t>Second level</a:t>
            </a:r>
          </a:p>
          <a:p>
            <a:pPr lvl="2"/>
            <a:r>
              <a:rPr lang="en-US"/>
              <a:t>Third level</a:t>
            </a:r>
          </a:p>
        </p:txBody>
      </p:sp>
      <p:sp>
        <p:nvSpPr>
          <p:cNvPr id="30" name="Text Placeholder 6">
            <a:extLst>
              <a:ext uri="{FF2B5EF4-FFF2-40B4-BE49-F238E27FC236}">
                <a16:creationId xmlns:a16="http://schemas.microsoft.com/office/drawing/2014/main" id="{3A75E004-359B-D54C-AF0F-316938C49C69}"/>
              </a:ext>
            </a:extLst>
          </p:cNvPr>
          <p:cNvSpPr>
            <a:spLocks noGrp="1"/>
          </p:cNvSpPr>
          <p:nvPr>
            <p:ph type="body" sz="quarter" idx="26" hasCustomPrompt="1"/>
          </p:nvPr>
        </p:nvSpPr>
        <p:spPr>
          <a:xfrm>
            <a:off x="5630677" y="4932605"/>
            <a:ext cx="6059756" cy="1250303"/>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vl4pPr>
          </a:lstStyle>
          <a:p>
            <a:pPr lvl="0"/>
            <a:r>
              <a:rPr lang="en-US"/>
              <a:t>First level</a:t>
            </a:r>
          </a:p>
          <a:p>
            <a:pPr lvl="1"/>
            <a:r>
              <a:rPr lang="en-US"/>
              <a:t>Second level</a:t>
            </a:r>
          </a:p>
          <a:p>
            <a:pPr lvl="2"/>
            <a:r>
              <a:rPr lang="en-US"/>
              <a:t>Third level</a:t>
            </a:r>
          </a:p>
        </p:txBody>
      </p:sp>
      <p:sp>
        <p:nvSpPr>
          <p:cNvPr id="27" name="Slide Number Placeholder 5">
            <a:extLst>
              <a:ext uri="{FF2B5EF4-FFF2-40B4-BE49-F238E27FC236}">
                <a16:creationId xmlns:a16="http://schemas.microsoft.com/office/drawing/2014/main" id="{338DEA80-F4CE-4246-9A5F-53CE9C25E896}"/>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35" name="Straight Connector 34">
            <a:extLst>
              <a:ext uri="{FF2B5EF4-FFF2-40B4-BE49-F238E27FC236}">
                <a16:creationId xmlns:a16="http://schemas.microsoft.com/office/drawing/2014/main" id="{9181BAF1-3F02-A343-861D-53BB0CCC41AC}"/>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Content Placeholder 3">
            <a:extLst>
              <a:ext uri="{FF2B5EF4-FFF2-40B4-BE49-F238E27FC236}">
                <a16:creationId xmlns:a16="http://schemas.microsoft.com/office/drawing/2014/main" id="{8C2CE03D-D4E9-8DE8-2793-CA64EE28344F}"/>
              </a:ext>
            </a:extLst>
          </p:cNvPr>
          <p:cNvSpPr>
            <a:spLocks noGrp="1"/>
          </p:cNvSpPr>
          <p:nvPr>
            <p:ph sz="quarter" idx="15" hasCustomPrompt="1"/>
          </p:nvPr>
        </p:nvSpPr>
        <p:spPr>
          <a:xfrm>
            <a:off x="853018" y="6531734"/>
            <a:ext cx="3495041"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818539079"/>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CONTENT + Statement - Bo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1E16BC9-D1D1-1140-ACF0-73BCC83C5914}"/>
              </a:ext>
            </a:extLst>
          </p:cNvPr>
          <p:cNvSpPr>
            <a:spLocks noGrp="1"/>
          </p:cNvSpPr>
          <p:nvPr>
            <p:ph type="body" sz="quarter" idx="27" hasCustomPrompt="1"/>
          </p:nvPr>
        </p:nvSpPr>
        <p:spPr>
          <a:xfrm>
            <a:off x="853441" y="365762"/>
            <a:ext cx="10485120" cy="5574604"/>
          </a:xfrm>
          <a:prstGeom prst="rect">
            <a:avLst/>
          </a:prstGeom>
        </p:spPr>
        <p:txBody>
          <a:bodyPr anchor="t" anchorCtr="0">
            <a:spAutoFit/>
          </a:bodyPr>
          <a:lstStyle>
            <a:lvl1pPr marL="0" indent="0" algn="l">
              <a:lnSpc>
                <a:spcPct val="110000"/>
              </a:lnSpc>
              <a:spcBef>
                <a:spcPts val="0"/>
              </a:spcBef>
              <a:buNone/>
              <a:defRPr sz="6667" b="1">
                <a:solidFill>
                  <a:srgbClr val="4E2883"/>
                </a:solidFill>
                <a:latin typeface="Neue Haas Grotesk Text Pro" panose="020B0504020202020204" pitchFamily="34" charset="0"/>
              </a:defRPr>
            </a:lvl1pPr>
          </a:lstStyle>
          <a:p>
            <a:pPr lvl="0"/>
            <a:r>
              <a:rPr lang="en-US"/>
              <a:t>Lorem ipsum dolor </a:t>
            </a:r>
            <a:br>
              <a:rPr lang="en-US"/>
            </a:br>
            <a:r>
              <a:rPr lang="en-US"/>
              <a:t>sit amet consectetur adipiscing elit. Sed </a:t>
            </a:r>
            <a:br>
              <a:rPr lang="en-US"/>
            </a:br>
            <a:r>
              <a:rPr lang="en-US"/>
              <a:t>do eiusmod tempor incididunt ut labore et. </a:t>
            </a:r>
          </a:p>
        </p:txBody>
      </p:sp>
      <p:sp>
        <p:nvSpPr>
          <p:cNvPr id="4" name="Content Placeholder 3">
            <a:extLst>
              <a:ext uri="{FF2B5EF4-FFF2-40B4-BE49-F238E27FC236}">
                <a16:creationId xmlns:a16="http://schemas.microsoft.com/office/drawing/2014/main" id="{A57341F2-BB83-A82C-F366-638DD083C8B2}"/>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2428268989"/>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BLANK + Disclosure + Page">
    <p:spTree>
      <p:nvGrpSpPr>
        <p:cNvPr id="1" name=""/>
        <p:cNvGrpSpPr/>
        <p:nvPr/>
      </p:nvGrpSpPr>
      <p:grpSpPr>
        <a:xfrm>
          <a:off x="0" y="0"/>
          <a:ext cx="0" cy="0"/>
          <a:chOff x="0" y="0"/>
          <a:chExt cx="0" cy="0"/>
        </a:xfrm>
      </p:grpSpPr>
      <p:sp>
        <p:nvSpPr>
          <p:cNvPr id="3" name="Content Placeholder 3">
            <a:extLst>
              <a:ext uri="{FF2B5EF4-FFF2-40B4-BE49-F238E27FC236}">
                <a16:creationId xmlns:a16="http://schemas.microsoft.com/office/drawing/2014/main" id="{4442E58A-0581-3646-09F2-4C15AB720518}"/>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1618626697"/>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CONTENT + Header">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7F7BA6-4835-5834-A377-742A62C8DB29}"/>
              </a:ext>
            </a:extLst>
          </p:cNvPr>
          <p:cNvSpPr>
            <a:spLocks noGrp="1"/>
          </p:cNvSpPr>
          <p:nvPr>
            <p:ph sz="quarter" idx="14"/>
          </p:nvPr>
        </p:nvSpPr>
        <p:spPr>
          <a:xfrm>
            <a:off x="853018" y="2076451"/>
            <a:ext cx="10837333" cy="18939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1"/>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 name="Content Placeholder 3">
            <a:extLst>
              <a:ext uri="{FF2B5EF4-FFF2-40B4-BE49-F238E27FC236}">
                <a16:creationId xmlns:a16="http://schemas.microsoft.com/office/drawing/2014/main" id="{CE6A8F52-6A0C-CDD7-9D1F-457E06AD4D22}"/>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538589288"/>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CONTENT + Header + Subheader">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1"/>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863958" y="2019978"/>
            <a:ext cx="10826476"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adipiscing elit, sed do eiusmod tempor incididunt ut labore et dolore magna aliqua.</a:t>
            </a:r>
          </a:p>
        </p:txBody>
      </p:sp>
      <p:sp>
        <p:nvSpPr>
          <p:cNvPr id="6" name="Content Placeholder 2">
            <a:extLst>
              <a:ext uri="{FF2B5EF4-FFF2-40B4-BE49-F238E27FC236}">
                <a16:creationId xmlns:a16="http://schemas.microsoft.com/office/drawing/2014/main" id="{200C238D-657E-1835-31EC-EAFF4FE6E367}"/>
              </a:ext>
            </a:extLst>
          </p:cNvPr>
          <p:cNvSpPr>
            <a:spLocks noGrp="1"/>
          </p:cNvSpPr>
          <p:nvPr>
            <p:ph sz="quarter" idx="14"/>
          </p:nvPr>
        </p:nvSpPr>
        <p:spPr>
          <a:xfrm>
            <a:off x="853018" y="3075568"/>
            <a:ext cx="10837333" cy="18939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41C53E1D-1CBD-09FE-A9DB-728502737268}"/>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615127892"/>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CONTENT + Header + 2 Column + Subheader">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88F1C048-8A4E-7199-B087-6E3C2AC95D71}"/>
              </a:ext>
            </a:extLst>
          </p:cNvPr>
          <p:cNvSpPr>
            <a:spLocks noGrp="1"/>
          </p:cNvSpPr>
          <p:nvPr>
            <p:ph sz="quarter" idx="14"/>
          </p:nvPr>
        </p:nvSpPr>
        <p:spPr>
          <a:xfrm>
            <a:off x="853018" y="3042656"/>
            <a:ext cx="4774727" cy="18939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1"/>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consectetur adipiscing elit, sed do eiusmod</a:t>
            </a: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853442" y="2054358"/>
            <a:ext cx="4765149"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adipiscing elit</a:t>
            </a:r>
          </a:p>
        </p:txBody>
      </p:sp>
      <p:sp>
        <p:nvSpPr>
          <p:cNvPr id="25" name="Text Placeholder 4">
            <a:extLst>
              <a:ext uri="{FF2B5EF4-FFF2-40B4-BE49-F238E27FC236}">
                <a16:creationId xmlns:a16="http://schemas.microsoft.com/office/drawing/2014/main" id="{B6DB2551-7850-CB42-8AA7-102C9D1C7B0F}"/>
              </a:ext>
            </a:extLst>
          </p:cNvPr>
          <p:cNvSpPr>
            <a:spLocks noGrp="1"/>
          </p:cNvSpPr>
          <p:nvPr>
            <p:ph type="body" sz="quarter" idx="22" hasCustomPrompt="1"/>
          </p:nvPr>
        </p:nvSpPr>
        <p:spPr>
          <a:xfrm>
            <a:off x="6949018" y="2054358"/>
            <a:ext cx="4765149"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endParaRPr lang="en-US"/>
          </a:p>
        </p:txBody>
      </p:sp>
      <p:sp>
        <p:nvSpPr>
          <p:cNvPr id="9" name="Content Placeholder 2">
            <a:extLst>
              <a:ext uri="{FF2B5EF4-FFF2-40B4-BE49-F238E27FC236}">
                <a16:creationId xmlns:a16="http://schemas.microsoft.com/office/drawing/2014/main" id="{4FDFACAD-9C5C-9F7E-53E8-B398BBF6AC26}"/>
              </a:ext>
            </a:extLst>
          </p:cNvPr>
          <p:cNvSpPr>
            <a:spLocks noGrp="1"/>
          </p:cNvSpPr>
          <p:nvPr>
            <p:ph sz="quarter" idx="23"/>
          </p:nvPr>
        </p:nvSpPr>
        <p:spPr>
          <a:xfrm>
            <a:off x="6949018" y="3042656"/>
            <a:ext cx="4774727" cy="18939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3">
            <a:extLst>
              <a:ext uri="{FF2B5EF4-FFF2-40B4-BE49-F238E27FC236}">
                <a16:creationId xmlns:a16="http://schemas.microsoft.com/office/drawing/2014/main" id="{898A6D6D-0C64-F05E-3C8D-9491CE08280A}"/>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261406564"/>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CONTENT + Header + Subheader + Image (V)">
    <p:spTree>
      <p:nvGrpSpPr>
        <p:cNvPr id="1" name=""/>
        <p:cNvGrpSpPr/>
        <p:nvPr/>
      </p:nvGrpSpPr>
      <p:grpSpPr>
        <a:xfrm>
          <a:off x="0" y="0"/>
          <a:ext cx="0" cy="0"/>
          <a:chOff x="0" y="0"/>
          <a:chExt cx="0" cy="0"/>
        </a:xfrm>
      </p:grpSpPr>
      <p:sp>
        <p:nvSpPr>
          <p:cNvPr id="23" name="Picture Placeholder 2">
            <a:extLst>
              <a:ext uri="{FF2B5EF4-FFF2-40B4-BE49-F238E27FC236}">
                <a16:creationId xmlns:a16="http://schemas.microsoft.com/office/drawing/2014/main" id="{D9C3896E-A4C9-D247-B691-C14EDDAD9EBA}"/>
              </a:ext>
            </a:extLst>
          </p:cNvPr>
          <p:cNvSpPr>
            <a:spLocks noGrp="1"/>
          </p:cNvSpPr>
          <p:nvPr>
            <p:ph type="pic" idx="16" hasCustomPrompt="1"/>
          </p:nvPr>
        </p:nvSpPr>
        <p:spPr>
          <a:xfrm>
            <a:off x="6715812" y="-4"/>
            <a:ext cx="5463251" cy="685799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0"/>
            <a:ext cx="5247652"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sed do</a:t>
            </a:r>
          </a:p>
        </p:txBody>
      </p:sp>
      <p:sp>
        <p:nvSpPr>
          <p:cNvPr id="22" name="Text Placeholder 4">
            <a:extLst>
              <a:ext uri="{FF2B5EF4-FFF2-40B4-BE49-F238E27FC236}">
                <a16:creationId xmlns:a16="http://schemas.microsoft.com/office/drawing/2014/main" id="{1593AD38-AA1C-9745-9711-2C713309E544}"/>
              </a:ext>
            </a:extLst>
          </p:cNvPr>
          <p:cNvSpPr>
            <a:spLocks noGrp="1"/>
          </p:cNvSpPr>
          <p:nvPr>
            <p:ph type="body" sz="quarter" idx="12" hasCustomPrompt="1"/>
          </p:nvPr>
        </p:nvSpPr>
        <p:spPr>
          <a:xfrm>
            <a:off x="863959" y="2019978"/>
            <a:ext cx="5242560" cy="802357"/>
          </a:xfrm>
          <a:prstGeom prst="rect">
            <a:avLst/>
          </a:prstGeom>
        </p:spPr>
        <p:txBody>
          <a:bodyPr wrap="square"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a:t>
            </a:r>
          </a:p>
        </p:txBody>
      </p:sp>
      <p:sp>
        <p:nvSpPr>
          <p:cNvPr id="7" name="Content Placeholder 2">
            <a:extLst>
              <a:ext uri="{FF2B5EF4-FFF2-40B4-BE49-F238E27FC236}">
                <a16:creationId xmlns:a16="http://schemas.microsoft.com/office/drawing/2014/main" id="{A977620A-0734-A034-8F2A-2D7550B4EFE0}"/>
              </a:ext>
            </a:extLst>
          </p:cNvPr>
          <p:cNvSpPr>
            <a:spLocks noGrp="1"/>
          </p:cNvSpPr>
          <p:nvPr>
            <p:ph sz="quarter" idx="14"/>
          </p:nvPr>
        </p:nvSpPr>
        <p:spPr>
          <a:xfrm>
            <a:off x="853018" y="3075569"/>
            <a:ext cx="5253076" cy="18939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3">
            <a:extLst>
              <a:ext uri="{FF2B5EF4-FFF2-40B4-BE49-F238E27FC236}">
                <a16:creationId xmlns:a16="http://schemas.microsoft.com/office/drawing/2014/main" id="{5D543723-1849-7980-BA38-71C061C0AA8F}"/>
              </a:ext>
            </a:extLst>
          </p:cNvPr>
          <p:cNvSpPr>
            <a:spLocks noGrp="1"/>
          </p:cNvSpPr>
          <p:nvPr>
            <p:ph sz="quarter" idx="15" hasCustomPrompt="1"/>
          </p:nvPr>
        </p:nvSpPr>
        <p:spPr>
          <a:xfrm>
            <a:off x="853018" y="6531734"/>
            <a:ext cx="5253076"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1118295412"/>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CONTENT + Header + Subheader + Image (H)">
    <p:spTree>
      <p:nvGrpSpPr>
        <p:cNvPr id="1" name=""/>
        <p:cNvGrpSpPr/>
        <p:nvPr/>
      </p:nvGrpSpPr>
      <p:grpSpPr>
        <a:xfrm>
          <a:off x="0" y="0"/>
          <a:ext cx="0" cy="0"/>
          <a:chOff x="0" y="0"/>
          <a:chExt cx="0" cy="0"/>
        </a:xfrm>
      </p:grpSpPr>
      <p:sp>
        <p:nvSpPr>
          <p:cNvPr id="23" name="Picture Placeholder 2">
            <a:extLst>
              <a:ext uri="{FF2B5EF4-FFF2-40B4-BE49-F238E27FC236}">
                <a16:creationId xmlns:a16="http://schemas.microsoft.com/office/drawing/2014/main" id="{D9C3896E-A4C9-D247-B691-C14EDDAD9EBA}"/>
              </a:ext>
            </a:extLst>
          </p:cNvPr>
          <p:cNvSpPr>
            <a:spLocks noGrp="1"/>
          </p:cNvSpPr>
          <p:nvPr>
            <p:ph type="pic" idx="16" hasCustomPrompt="1"/>
          </p:nvPr>
        </p:nvSpPr>
        <p:spPr>
          <a:xfrm>
            <a:off x="0" y="3205078"/>
            <a:ext cx="12179061" cy="365291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1" y="365760"/>
            <a:ext cx="3895768" cy="2123402"/>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consectetur</a:t>
            </a:r>
          </a:p>
        </p:txBody>
      </p:sp>
      <p:sp>
        <p:nvSpPr>
          <p:cNvPr id="22" name="Text Placeholder 6">
            <a:extLst>
              <a:ext uri="{FF2B5EF4-FFF2-40B4-BE49-F238E27FC236}">
                <a16:creationId xmlns:a16="http://schemas.microsoft.com/office/drawing/2014/main" id="{0A6EDAA6-07D9-0E40-8682-39E1BF118BB0}"/>
              </a:ext>
            </a:extLst>
          </p:cNvPr>
          <p:cNvSpPr>
            <a:spLocks noGrp="1"/>
          </p:cNvSpPr>
          <p:nvPr>
            <p:ph type="body" sz="quarter" idx="13" hasCustomPrompt="1"/>
          </p:nvPr>
        </p:nvSpPr>
        <p:spPr>
          <a:xfrm>
            <a:off x="5346518" y="1294465"/>
            <a:ext cx="6402796"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24" name="Text Placeholder 4">
            <a:extLst>
              <a:ext uri="{FF2B5EF4-FFF2-40B4-BE49-F238E27FC236}">
                <a16:creationId xmlns:a16="http://schemas.microsoft.com/office/drawing/2014/main" id="{06E7EA12-088F-8D43-99FF-C55B7B6DF985}"/>
              </a:ext>
            </a:extLst>
          </p:cNvPr>
          <p:cNvSpPr>
            <a:spLocks noGrp="1"/>
          </p:cNvSpPr>
          <p:nvPr>
            <p:ph type="body" sz="quarter" idx="12" hasCustomPrompt="1"/>
          </p:nvPr>
        </p:nvSpPr>
        <p:spPr>
          <a:xfrm>
            <a:off x="5346518" y="361898"/>
            <a:ext cx="6402796" cy="802357"/>
          </a:xfrm>
          <a:prstGeom prst="rect">
            <a:avLst/>
          </a:prstGeom>
        </p:spPr>
        <p:txBody>
          <a:bodyPr wrap="square"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adipiscing elit, sed do</a:t>
            </a:r>
          </a:p>
        </p:txBody>
      </p:sp>
    </p:spTree>
    <p:extLst>
      <p:ext uri="{BB962C8B-B14F-4D97-AF65-F5344CB8AC3E}">
        <p14:creationId xmlns:p14="http://schemas.microsoft.com/office/powerpoint/2010/main" val="199396942"/>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CONTENT + Header + Numbered Sections">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1"/>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1856327" y="2064603"/>
            <a:ext cx="2038613"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endParaRPr lang="en-US"/>
          </a:p>
        </p:txBody>
      </p:sp>
      <p:sp>
        <p:nvSpPr>
          <p:cNvPr id="22" name="Text Placeholder 4">
            <a:extLst>
              <a:ext uri="{FF2B5EF4-FFF2-40B4-BE49-F238E27FC236}">
                <a16:creationId xmlns:a16="http://schemas.microsoft.com/office/drawing/2014/main" id="{070E8795-C949-6A47-A913-6DE1344F1BE3}"/>
              </a:ext>
            </a:extLst>
          </p:cNvPr>
          <p:cNvSpPr>
            <a:spLocks noGrp="1"/>
          </p:cNvSpPr>
          <p:nvPr>
            <p:ph type="body" sz="quarter" idx="21" hasCustomPrompt="1"/>
          </p:nvPr>
        </p:nvSpPr>
        <p:spPr>
          <a:xfrm>
            <a:off x="853441" y="1876235"/>
            <a:ext cx="548643" cy="1128856"/>
          </a:xfrm>
          <a:prstGeom prst="rect">
            <a:avLst/>
          </a:prstGeom>
        </p:spPr>
        <p:txBody>
          <a:bodyPr>
            <a:spAutoFit/>
          </a:bodyPr>
          <a:lstStyle>
            <a:lvl1pPr marL="0" indent="0">
              <a:lnSpc>
                <a:spcPct val="120000"/>
              </a:lnSpc>
              <a:buNone/>
              <a:defRPr lang="en-US" sz="66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1</a:t>
            </a:r>
          </a:p>
        </p:txBody>
      </p:sp>
      <p:cxnSp>
        <p:nvCxnSpPr>
          <p:cNvPr id="5" name="Straight Connector 4">
            <a:extLst>
              <a:ext uri="{FF2B5EF4-FFF2-40B4-BE49-F238E27FC236}">
                <a16:creationId xmlns:a16="http://schemas.microsoft.com/office/drawing/2014/main" id="{662B80ED-6F7E-E74F-A0F9-472C9A1BBB01}"/>
              </a:ext>
            </a:extLst>
          </p:cNvPr>
          <p:cNvCxnSpPr>
            <a:cxnSpLocks/>
          </p:cNvCxnSpPr>
          <p:nvPr userDrawn="1"/>
        </p:nvCxnSpPr>
        <p:spPr>
          <a:xfrm>
            <a:off x="1531087" y="2133869"/>
            <a:ext cx="0" cy="3877072"/>
          </a:xfrm>
          <a:prstGeom prst="line">
            <a:avLst/>
          </a:prstGeom>
          <a:ln>
            <a:solidFill>
              <a:schemeClr val="bg2">
                <a:lumMod val="90000"/>
              </a:schemeClr>
            </a:solidFill>
          </a:ln>
          <a:effectLst/>
        </p:spPr>
        <p:style>
          <a:lnRef idx="2">
            <a:schemeClr val="accent1"/>
          </a:lnRef>
          <a:fillRef idx="0">
            <a:schemeClr val="accent1"/>
          </a:fillRef>
          <a:effectRef idx="1">
            <a:schemeClr val="accent1"/>
          </a:effectRef>
          <a:fontRef idx="minor">
            <a:schemeClr val="tx1"/>
          </a:fontRef>
        </p:style>
      </p:cxnSp>
      <p:sp>
        <p:nvSpPr>
          <p:cNvPr id="52" name="Text Placeholder 4">
            <a:extLst>
              <a:ext uri="{FF2B5EF4-FFF2-40B4-BE49-F238E27FC236}">
                <a16:creationId xmlns:a16="http://schemas.microsoft.com/office/drawing/2014/main" id="{B62CD6E9-C7AE-924D-B241-9F40064481B4}"/>
              </a:ext>
            </a:extLst>
          </p:cNvPr>
          <p:cNvSpPr>
            <a:spLocks noGrp="1"/>
          </p:cNvSpPr>
          <p:nvPr>
            <p:ph type="body" sz="quarter" idx="23" hasCustomPrompt="1"/>
          </p:nvPr>
        </p:nvSpPr>
        <p:spPr>
          <a:xfrm>
            <a:off x="5740756" y="2064603"/>
            <a:ext cx="2038613"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a:t>
            </a:r>
          </a:p>
        </p:txBody>
      </p:sp>
      <p:sp>
        <p:nvSpPr>
          <p:cNvPr id="53" name="Text Placeholder 4">
            <a:extLst>
              <a:ext uri="{FF2B5EF4-FFF2-40B4-BE49-F238E27FC236}">
                <a16:creationId xmlns:a16="http://schemas.microsoft.com/office/drawing/2014/main" id="{1CCF56B5-638B-A24A-B6B7-3A36575E7109}"/>
              </a:ext>
            </a:extLst>
          </p:cNvPr>
          <p:cNvSpPr>
            <a:spLocks noGrp="1"/>
          </p:cNvSpPr>
          <p:nvPr>
            <p:ph type="body" sz="quarter" idx="24" hasCustomPrompt="1"/>
          </p:nvPr>
        </p:nvSpPr>
        <p:spPr>
          <a:xfrm>
            <a:off x="4737869" y="1876235"/>
            <a:ext cx="548643" cy="990724"/>
          </a:xfrm>
          <a:prstGeom prst="rect">
            <a:avLst/>
          </a:prstGeom>
        </p:spPr>
        <p:txBody>
          <a:bodyPr>
            <a:noAutofit/>
          </a:bodyPr>
          <a:lstStyle>
            <a:lvl1pPr marL="0" indent="0">
              <a:lnSpc>
                <a:spcPct val="120000"/>
              </a:lnSpc>
              <a:buNone/>
              <a:defRPr lang="en-US" sz="66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a:t>
            </a:r>
          </a:p>
        </p:txBody>
      </p:sp>
      <p:cxnSp>
        <p:nvCxnSpPr>
          <p:cNvPr id="54" name="Straight Connector 53">
            <a:extLst>
              <a:ext uri="{FF2B5EF4-FFF2-40B4-BE49-F238E27FC236}">
                <a16:creationId xmlns:a16="http://schemas.microsoft.com/office/drawing/2014/main" id="{FAA7FC4C-CE6B-834F-884B-31A04D184EBA}"/>
              </a:ext>
            </a:extLst>
          </p:cNvPr>
          <p:cNvCxnSpPr>
            <a:cxnSpLocks/>
          </p:cNvCxnSpPr>
          <p:nvPr userDrawn="1"/>
        </p:nvCxnSpPr>
        <p:spPr>
          <a:xfrm>
            <a:off x="5415516" y="2133869"/>
            <a:ext cx="0" cy="3877072"/>
          </a:xfrm>
          <a:prstGeom prst="line">
            <a:avLst/>
          </a:prstGeom>
          <a:ln>
            <a:solidFill>
              <a:schemeClr val="bg2">
                <a:lumMod val="90000"/>
              </a:schemeClr>
            </a:solidFill>
          </a:ln>
          <a:effectLst/>
        </p:spPr>
        <p:style>
          <a:lnRef idx="2">
            <a:schemeClr val="accent1"/>
          </a:lnRef>
          <a:fillRef idx="0">
            <a:schemeClr val="accent1"/>
          </a:fillRef>
          <a:effectRef idx="1">
            <a:schemeClr val="accent1"/>
          </a:effectRef>
          <a:fontRef idx="minor">
            <a:schemeClr val="tx1"/>
          </a:fontRef>
        </p:style>
      </p:cxnSp>
      <p:sp>
        <p:nvSpPr>
          <p:cNvPr id="56" name="Text Placeholder 4">
            <a:extLst>
              <a:ext uri="{FF2B5EF4-FFF2-40B4-BE49-F238E27FC236}">
                <a16:creationId xmlns:a16="http://schemas.microsoft.com/office/drawing/2014/main" id="{923E018C-87ED-5B44-8217-D5D662BDCF39}"/>
              </a:ext>
            </a:extLst>
          </p:cNvPr>
          <p:cNvSpPr>
            <a:spLocks noGrp="1"/>
          </p:cNvSpPr>
          <p:nvPr>
            <p:ph type="body" sz="quarter" idx="26" hasCustomPrompt="1"/>
          </p:nvPr>
        </p:nvSpPr>
        <p:spPr>
          <a:xfrm>
            <a:off x="9582652" y="2064603"/>
            <a:ext cx="2038613"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endParaRPr lang="en-US"/>
          </a:p>
        </p:txBody>
      </p:sp>
      <p:sp>
        <p:nvSpPr>
          <p:cNvPr id="57" name="Text Placeholder 4">
            <a:extLst>
              <a:ext uri="{FF2B5EF4-FFF2-40B4-BE49-F238E27FC236}">
                <a16:creationId xmlns:a16="http://schemas.microsoft.com/office/drawing/2014/main" id="{374E3B49-F7C2-8B4E-B9BE-00D14BBB2493}"/>
              </a:ext>
            </a:extLst>
          </p:cNvPr>
          <p:cNvSpPr>
            <a:spLocks noGrp="1"/>
          </p:cNvSpPr>
          <p:nvPr>
            <p:ph type="body" sz="quarter" idx="27" hasCustomPrompt="1"/>
          </p:nvPr>
        </p:nvSpPr>
        <p:spPr>
          <a:xfrm>
            <a:off x="8579765" y="1876235"/>
            <a:ext cx="548643" cy="1128856"/>
          </a:xfrm>
          <a:prstGeom prst="rect">
            <a:avLst/>
          </a:prstGeom>
        </p:spPr>
        <p:txBody>
          <a:bodyPr>
            <a:spAutoFit/>
          </a:bodyPr>
          <a:lstStyle>
            <a:lvl1pPr marL="0" indent="0">
              <a:lnSpc>
                <a:spcPct val="120000"/>
              </a:lnSpc>
              <a:buNone/>
              <a:defRPr lang="en-US" sz="66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3</a:t>
            </a:r>
          </a:p>
        </p:txBody>
      </p:sp>
      <p:cxnSp>
        <p:nvCxnSpPr>
          <p:cNvPr id="58" name="Straight Connector 57">
            <a:extLst>
              <a:ext uri="{FF2B5EF4-FFF2-40B4-BE49-F238E27FC236}">
                <a16:creationId xmlns:a16="http://schemas.microsoft.com/office/drawing/2014/main" id="{B1F0EAA4-8009-6F4C-9B90-5FB2CA7A403B}"/>
              </a:ext>
            </a:extLst>
          </p:cNvPr>
          <p:cNvCxnSpPr>
            <a:cxnSpLocks/>
          </p:cNvCxnSpPr>
          <p:nvPr userDrawn="1"/>
        </p:nvCxnSpPr>
        <p:spPr>
          <a:xfrm>
            <a:off x="9257412" y="2133869"/>
            <a:ext cx="0" cy="3877072"/>
          </a:xfrm>
          <a:prstGeom prst="line">
            <a:avLst/>
          </a:prstGeom>
          <a:ln>
            <a:solidFill>
              <a:schemeClr val="bg2">
                <a:lumMod val="90000"/>
              </a:schemeClr>
            </a:solidFill>
          </a:ln>
          <a:effectLst/>
        </p:spPr>
        <p:style>
          <a:lnRef idx="2">
            <a:schemeClr val="accent1"/>
          </a:lnRef>
          <a:fillRef idx="0">
            <a:schemeClr val="accent1"/>
          </a:fillRef>
          <a:effectRef idx="1">
            <a:schemeClr val="accent1"/>
          </a:effectRef>
          <a:fontRef idx="minor">
            <a:schemeClr val="tx1"/>
          </a:fontRef>
        </p:style>
      </p:cxnSp>
      <p:sp>
        <p:nvSpPr>
          <p:cNvPr id="28" name="Text Placeholder 6">
            <a:extLst>
              <a:ext uri="{FF2B5EF4-FFF2-40B4-BE49-F238E27FC236}">
                <a16:creationId xmlns:a16="http://schemas.microsoft.com/office/drawing/2014/main" id="{CA48554F-2EB7-BC4C-A288-344A5BF6E29C}"/>
              </a:ext>
            </a:extLst>
          </p:cNvPr>
          <p:cNvSpPr>
            <a:spLocks noGrp="1"/>
          </p:cNvSpPr>
          <p:nvPr>
            <p:ph type="body" sz="quarter" idx="13" hasCustomPrompt="1"/>
          </p:nvPr>
        </p:nvSpPr>
        <p:spPr>
          <a:xfrm>
            <a:off x="1845812" y="3029756"/>
            <a:ext cx="2038613"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30" name="Text Placeholder 6">
            <a:extLst>
              <a:ext uri="{FF2B5EF4-FFF2-40B4-BE49-F238E27FC236}">
                <a16:creationId xmlns:a16="http://schemas.microsoft.com/office/drawing/2014/main" id="{289F5F9E-6D0C-3F42-9471-DBF3186CDB2C}"/>
              </a:ext>
            </a:extLst>
          </p:cNvPr>
          <p:cNvSpPr>
            <a:spLocks noGrp="1"/>
          </p:cNvSpPr>
          <p:nvPr>
            <p:ph type="body" sz="quarter" idx="28" hasCustomPrompt="1"/>
          </p:nvPr>
        </p:nvSpPr>
        <p:spPr>
          <a:xfrm>
            <a:off x="5740756" y="3029756"/>
            <a:ext cx="2038613"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34" name="Text Placeholder 6">
            <a:extLst>
              <a:ext uri="{FF2B5EF4-FFF2-40B4-BE49-F238E27FC236}">
                <a16:creationId xmlns:a16="http://schemas.microsoft.com/office/drawing/2014/main" id="{5EC931E8-5599-D94B-A9AF-31662BC51149}"/>
              </a:ext>
            </a:extLst>
          </p:cNvPr>
          <p:cNvSpPr>
            <a:spLocks noGrp="1"/>
          </p:cNvSpPr>
          <p:nvPr>
            <p:ph type="body" sz="quarter" idx="29" hasCustomPrompt="1"/>
          </p:nvPr>
        </p:nvSpPr>
        <p:spPr>
          <a:xfrm>
            <a:off x="9582652" y="3029756"/>
            <a:ext cx="2038613"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16" name="Content Placeholder 3">
            <a:extLst>
              <a:ext uri="{FF2B5EF4-FFF2-40B4-BE49-F238E27FC236}">
                <a16:creationId xmlns:a16="http://schemas.microsoft.com/office/drawing/2014/main" id="{37335180-64D0-C63D-4682-0E6527349CD5}"/>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628902723"/>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CONTENT + Header + Subheader + Gray Sidebar">
    <p:spTree>
      <p:nvGrpSpPr>
        <p:cNvPr id="1" name=""/>
        <p:cNvGrpSpPr/>
        <p:nvPr/>
      </p:nvGrpSpPr>
      <p:grpSpPr>
        <a:xfrm>
          <a:off x="0" y="0"/>
          <a:ext cx="0" cy="0"/>
          <a:chOff x="0" y="0"/>
          <a:chExt cx="0" cy="0"/>
        </a:xfrm>
      </p:grpSpPr>
      <p:sp>
        <p:nvSpPr>
          <p:cNvPr id="25" name="SmartArt Placeholder 2">
            <a:extLst>
              <a:ext uri="{FF2B5EF4-FFF2-40B4-BE49-F238E27FC236}">
                <a16:creationId xmlns:a16="http://schemas.microsoft.com/office/drawing/2014/main" id="{688D0931-7683-1D40-89BD-3EC58788A27B}"/>
              </a:ext>
            </a:extLst>
          </p:cNvPr>
          <p:cNvSpPr>
            <a:spLocks noGrp="1"/>
          </p:cNvSpPr>
          <p:nvPr>
            <p:ph type="dgm" sz="quarter" idx="30"/>
          </p:nvPr>
        </p:nvSpPr>
        <p:spPr>
          <a:xfrm>
            <a:off x="5015061" y="-4315"/>
            <a:ext cx="7175471" cy="6866768"/>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1" y="365760"/>
            <a:ext cx="3495040" cy="2123402"/>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a:t>Lorem ipsum dolor sit consectetur</a:t>
            </a:r>
            <a:endParaRPr lang="en-US" sz="4267">
              <a:latin typeface="Neue Haas Grotesk Text Pro" panose="020B0504020202020204" pitchFamily="34" charset="77"/>
            </a:endParaRP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853440" y="2771402"/>
            <a:ext cx="3495040" cy="1220933"/>
          </a:xfrm>
          <a:prstGeom prst="rect">
            <a:avLst/>
          </a:prstGeom>
        </p:spPr>
        <p:txBody>
          <a:bodyPr>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adipiscing elit.</a:t>
            </a:r>
          </a:p>
        </p:txBody>
      </p:sp>
      <p:sp>
        <p:nvSpPr>
          <p:cNvPr id="24" name="Text Placeholder 2">
            <a:extLst>
              <a:ext uri="{FF2B5EF4-FFF2-40B4-BE49-F238E27FC236}">
                <a16:creationId xmlns:a16="http://schemas.microsoft.com/office/drawing/2014/main" id="{6D747BC7-5DB7-6342-83EC-8D17160317FD}"/>
              </a:ext>
            </a:extLst>
          </p:cNvPr>
          <p:cNvSpPr>
            <a:spLocks noGrp="1"/>
          </p:cNvSpPr>
          <p:nvPr>
            <p:ph type="body" sz="quarter" idx="16" hasCustomPrompt="1"/>
          </p:nvPr>
        </p:nvSpPr>
        <p:spPr>
          <a:xfrm>
            <a:off x="5630680" y="469855"/>
            <a:ext cx="1649059"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01</a:t>
            </a:r>
          </a:p>
        </p:txBody>
      </p:sp>
      <p:sp>
        <p:nvSpPr>
          <p:cNvPr id="26" name="Text Placeholder 2">
            <a:extLst>
              <a:ext uri="{FF2B5EF4-FFF2-40B4-BE49-F238E27FC236}">
                <a16:creationId xmlns:a16="http://schemas.microsoft.com/office/drawing/2014/main" id="{12D2583D-0E33-8846-9207-0755E4202478}"/>
              </a:ext>
            </a:extLst>
          </p:cNvPr>
          <p:cNvSpPr>
            <a:spLocks noGrp="1"/>
          </p:cNvSpPr>
          <p:nvPr>
            <p:ph type="body" sz="quarter" idx="22" hasCustomPrompt="1"/>
          </p:nvPr>
        </p:nvSpPr>
        <p:spPr>
          <a:xfrm>
            <a:off x="5630680" y="2515401"/>
            <a:ext cx="1649059"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02</a:t>
            </a:r>
          </a:p>
        </p:txBody>
      </p:sp>
      <p:sp>
        <p:nvSpPr>
          <p:cNvPr id="28" name="Text Placeholder 2">
            <a:extLst>
              <a:ext uri="{FF2B5EF4-FFF2-40B4-BE49-F238E27FC236}">
                <a16:creationId xmlns:a16="http://schemas.microsoft.com/office/drawing/2014/main" id="{7DAA48E0-D65A-9F43-893D-F3C842E166A2}"/>
              </a:ext>
            </a:extLst>
          </p:cNvPr>
          <p:cNvSpPr>
            <a:spLocks noGrp="1"/>
          </p:cNvSpPr>
          <p:nvPr>
            <p:ph type="body" sz="quarter" idx="24" hasCustomPrompt="1"/>
          </p:nvPr>
        </p:nvSpPr>
        <p:spPr>
          <a:xfrm>
            <a:off x="5630680" y="4560948"/>
            <a:ext cx="1649059"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03</a:t>
            </a:r>
          </a:p>
        </p:txBody>
      </p:sp>
      <p:sp>
        <p:nvSpPr>
          <p:cNvPr id="23" name="Text Placeholder 6">
            <a:extLst>
              <a:ext uri="{FF2B5EF4-FFF2-40B4-BE49-F238E27FC236}">
                <a16:creationId xmlns:a16="http://schemas.microsoft.com/office/drawing/2014/main" id="{3FC88FAA-1193-064B-8429-0F3F48582F61}"/>
              </a:ext>
            </a:extLst>
          </p:cNvPr>
          <p:cNvSpPr>
            <a:spLocks noGrp="1"/>
          </p:cNvSpPr>
          <p:nvPr>
            <p:ph type="body" sz="quarter" idx="13" hasCustomPrompt="1"/>
          </p:nvPr>
        </p:nvSpPr>
        <p:spPr>
          <a:xfrm>
            <a:off x="5630677" y="826859"/>
            <a:ext cx="6059756" cy="1250303"/>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vl4pPr>
          </a:lstStyle>
          <a:p>
            <a:pPr lvl="0"/>
            <a:r>
              <a:rPr lang="en-US"/>
              <a:t>First level</a:t>
            </a:r>
          </a:p>
          <a:p>
            <a:pPr lvl="1"/>
            <a:r>
              <a:rPr lang="en-US"/>
              <a:t>Second level</a:t>
            </a:r>
          </a:p>
          <a:p>
            <a:pPr lvl="2"/>
            <a:r>
              <a:rPr lang="en-US"/>
              <a:t>Third level</a:t>
            </a:r>
          </a:p>
        </p:txBody>
      </p:sp>
      <p:sp>
        <p:nvSpPr>
          <p:cNvPr id="29" name="Text Placeholder 6">
            <a:extLst>
              <a:ext uri="{FF2B5EF4-FFF2-40B4-BE49-F238E27FC236}">
                <a16:creationId xmlns:a16="http://schemas.microsoft.com/office/drawing/2014/main" id="{22785582-A979-AD46-B169-FCB640452F63}"/>
              </a:ext>
            </a:extLst>
          </p:cNvPr>
          <p:cNvSpPr>
            <a:spLocks noGrp="1"/>
          </p:cNvSpPr>
          <p:nvPr>
            <p:ph type="body" sz="quarter" idx="25" hasCustomPrompt="1"/>
          </p:nvPr>
        </p:nvSpPr>
        <p:spPr>
          <a:xfrm>
            <a:off x="5630677" y="2893775"/>
            <a:ext cx="6059756" cy="1250303"/>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vl4pPr>
          </a:lstStyle>
          <a:p>
            <a:pPr lvl="0"/>
            <a:r>
              <a:rPr lang="en-US"/>
              <a:t>First level</a:t>
            </a:r>
          </a:p>
          <a:p>
            <a:pPr lvl="1"/>
            <a:r>
              <a:rPr lang="en-US"/>
              <a:t>Second level</a:t>
            </a:r>
          </a:p>
          <a:p>
            <a:pPr lvl="2"/>
            <a:r>
              <a:rPr lang="en-US"/>
              <a:t>Third level</a:t>
            </a:r>
          </a:p>
        </p:txBody>
      </p:sp>
      <p:sp>
        <p:nvSpPr>
          <p:cNvPr id="30" name="Text Placeholder 6">
            <a:extLst>
              <a:ext uri="{FF2B5EF4-FFF2-40B4-BE49-F238E27FC236}">
                <a16:creationId xmlns:a16="http://schemas.microsoft.com/office/drawing/2014/main" id="{3A75E004-359B-D54C-AF0F-316938C49C69}"/>
              </a:ext>
            </a:extLst>
          </p:cNvPr>
          <p:cNvSpPr>
            <a:spLocks noGrp="1"/>
          </p:cNvSpPr>
          <p:nvPr>
            <p:ph type="body" sz="quarter" idx="26" hasCustomPrompt="1"/>
          </p:nvPr>
        </p:nvSpPr>
        <p:spPr>
          <a:xfrm>
            <a:off x="5630677" y="4932605"/>
            <a:ext cx="6059756" cy="1250303"/>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vl4pPr>
          </a:lstStyle>
          <a:p>
            <a:pPr lvl="0"/>
            <a:r>
              <a:rPr lang="en-US"/>
              <a:t>First level</a:t>
            </a:r>
          </a:p>
          <a:p>
            <a:pPr lvl="1"/>
            <a:r>
              <a:rPr lang="en-US"/>
              <a:t>Second level</a:t>
            </a:r>
          </a:p>
          <a:p>
            <a:pPr lvl="2"/>
            <a:r>
              <a:rPr lang="en-US"/>
              <a:t>Third level</a:t>
            </a:r>
          </a:p>
        </p:txBody>
      </p:sp>
      <p:sp>
        <p:nvSpPr>
          <p:cNvPr id="27" name="Slide Number Placeholder 5">
            <a:extLst>
              <a:ext uri="{FF2B5EF4-FFF2-40B4-BE49-F238E27FC236}">
                <a16:creationId xmlns:a16="http://schemas.microsoft.com/office/drawing/2014/main" id="{338DEA80-F4CE-4246-9A5F-53CE9C25E896}"/>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35" name="Straight Connector 34">
            <a:extLst>
              <a:ext uri="{FF2B5EF4-FFF2-40B4-BE49-F238E27FC236}">
                <a16:creationId xmlns:a16="http://schemas.microsoft.com/office/drawing/2014/main" id="{9181BAF1-3F02-A343-861D-53BB0CCC41AC}"/>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Content Placeholder 3">
            <a:extLst>
              <a:ext uri="{FF2B5EF4-FFF2-40B4-BE49-F238E27FC236}">
                <a16:creationId xmlns:a16="http://schemas.microsoft.com/office/drawing/2014/main" id="{8C2CE03D-D4E9-8DE8-2793-CA64EE28344F}"/>
              </a:ext>
            </a:extLst>
          </p:cNvPr>
          <p:cNvSpPr>
            <a:spLocks noGrp="1"/>
          </p:cNvSpPr>
          <p:nvPr>
            <p:ph sz="quarter" idx="15" hasCustomPrompt="1"/>
          </p:nvPr>
        </p:nvSpPr>
        <p:spPr>
          <a:xfrm>
            <a:off x="853018" y="6531734"/>
            <a:ext cx="3495041"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1890701112"/>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CONTENT + Header + Icon Sections">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1" y="365761"/>
            <a:ext cx="10878859"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853441" y="3022330"/>
            <a:ext cx="26551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consectetur</a:t>
            </a:r>
          </a:p>
        </p:txBody>
      </p:sp>
      <p:sp>
        <p:nvSpPr>
          <p:cNvPr id="39" name="Picture Placeholder 2">
            <a:extLst>
              <a:ext uri="{FF2B5EF4-FFF2-40B4-BE49-F238E27FC236}">
                <a16:creationId xmlns:a16="http://schemas.microsoft.com/office/drawing/2014/main" id="{205E1AE3-C4A7-9F40-B12A-533EDB0D08ED}"/>
              </a:ext>
            </a:extLst>
          </p:cNvPr>
          <p:cNvSpPr>
            <a:spLocks noGrp="1"/>
          </p:cNvSpPr>
          <p:nvPr>
            <p:ph type="pic" idx="16" hasCustomPrompt="1"/>
          </p:nvPr>
        </p:nvSpPr>
        <p:spPr>
          <a:xfrm>
            <a:off x="853440" y="226148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47" name="Text Placeholder 4">
            <a:extLst>
              <a:ext uri="{FF2B5EF4-FFF2-40B4-BE49-F238E27FC236}">
                <a16:creationId xmlns:a16="http://schemas.microsoft.com/office/drawing/2014/main" id="{1599ED8E-0157-1341-A453-3EE28683C25E}"/>
              </a:ext>
            </a:extLst>
          </p:cNvPr>
          <p:cNvSpPr>
            <a:spLocks noGrp="1"/>
          </p:cNvSpPr>
          <p:nvPr>
            <p:ph type="body" sz="quarter" idx="21" hasCustomPrompt="1"/>
          </p:nvPr>
        </p:nvSpPr>
        <p:spPr>
          <a:xfrm>
            <a:off x="4842933" y="3022330"/>
            <a:ext cx="26551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consectetur</a:t>
            </a:r>
          </a:p>
        </p:txBody>
      </p:sp>
      <p:sp>
        <p:nvSpPr>
          <p:cNvPr id="49" name="Picture Placeholder 2">
            <a:extLst>
              <a:ext uri="{FF2B5EF4-FFF2-40B4-BE49-F238E27FC236}">
                <a16:creationId xmlns:a16="http://schemas.microsoft.com/office/drawing/2014/main" id="{5228064D-2130-6340-BC1F-24DBDBA82B26}"/>
              </a:ext>
            </a:extLst>
          </p:cNvPr>
          <p:cNvSpPr>
            <a:spLocks noGrp="1"/>
          </p:cNvSpPr>
          <p:nvPr>
            <p:ph type="pic" idx="23" hasCustomPrompt="1"/>
          </p:nvPr>
        </p:nvSpPr>
        <p:spPr>
          <a:xfrm>
            <a:off x="4842935" y="226148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51" name="Text Placeholder 4">
            <a:extLst>
              <a:ext uri="{FF2B5EF4-FFF2-40B4-BE49-F238E27FC236}">
                <a16:creationId xmlns:a16="http://schemas.microsoft.com/office/drawing/2014/main" id="{12E273DA-367D-CF4C-82FF-0AB5F3A7FC24}"/>
              </a:ext>
            </a:extLst>
          </p:cNvPr>
          <p:cNvSpPr>
            <a:spLocks noGrp="1"/>
          </p:cNvSpPr>
          <p:nvPr>
            <p:ph type="body" sz="quarter" idx="24" hasCustomPrompt="1"/>
          </p:nvPr>
        </p:nvSpPr>
        <p:spPr>
          <a:xfrm>
            <a:off x="8832428" y="3022330"/>
            <a:ext cx="26551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consectetur</a:t>
            </a:r>
          </a:p>
        </p:txBody>
      </p:sp>
      <p:sp>
        <p:nvSpPr>
          <p:cNvPr id="53" name="Picture Placeholder 2">
            <a:extLst>
              <a:ext uri="{FF2B5EF4-FFF2-40B4-BE49-F238E27FC236}">
                <a16:creationId xmlns:a16="http://schemas.microsoft.com/office/drawing/2014/main" id="{CD5A25AA-F6BD-454A-8094-DDB658BFD1C6}"/>
              </a:ext>
            </a:extLst>
          </p:cNvPr>
          <p:cNvSpPr>
            <a:spLocks noGrp="1"/>
          </p:cNvSpPr>
          <p:nvPr>
            <p:ph type="pic" idx="26" hasCustomPrompt="1"/>
          </p:nvPr>
        </p:nvSpPr>
        <p:spPr>
          <a:xfrm>
            <a:off x="8832428" y="226148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26" name="Text Placeholder 6">
            <a:extLst>
              <a:ext uri="{FF2B5EF4-FFF2-40B4-BE49-F238E27FC236}">
                <a16:creationId xmlns:a16="http://schemas.microsoft.com/office/drawing/2014/main" id="{2B3B5A68-015C-A44C-A1D9-5D9178CE7910}"/>
              </a:ext>
            </a:extLst>
          </p:cNvPr>
          <p:cNvSpPr>
            <a:spLocks noGrp="1"/>
          </p:cNvSpPr>
          <p:nvPr>
            <p:ph type="body" sz="quarter" idx="13" hasCustomPrompt="1"/>
          </p:nvPr>
        </p:nvSpPr>
        <p:spPr>
          <a:xfrm>
            <a:off x="853441" y="3992970"/>
            <a:ext cx="2655145"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27" name="Text Placeholder 6">
            <a:extLst>
              <a:ext uri="{FF2B5EF4-FFF2-40B4-BE49-F238E27FC236}">
                <a16:creationId xmlns:a16="http://schemas.microsoft.com/office/drawing/2014/main" id="{A6D0EF42-DF9B-0148-8C06-DD9500E36C6F}"/>
              </a:ext>
            </a:extLst>
          </p:cNvPr>
          <p:cNvSpPr>
            <a:spLocks noGrp="1"/>
          </p:cNvSpPr>
          <p:nvPr>
            <p:ph type="body" sz="quarter" idx="27" hasCustomPrompt="1"/>
          </p:nvPr>
        </p:nvSpPr>
        <p:spPr>
          <a:xfrm>
            <a:off x="4842934" y="3992970"/>
            <a:ext cx="2655145"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28" name="Text Placeholder 6">
            <a:extLst>
              <a:ext uri="{FF2B5EF4-FFF2-40B4-BE49-F238E27FC236}">
                <a16:creationId xmlns:a16="http://schemas.microsoft.com/office/drawing/2014/main" id="{64CA032F-E835-F145-828E-0B2C3B7F28ED}"/>
              </a:ext>
            </a:extLst>
          </p:cNvPr>
          <p:cNvSpPr>
            <a:spLocks noGrp="1"/>
          </p:cNvSpPr>
          <p:nvPr>
            <p:ph type="body" sz="quarter" idx="28" hasCustomPrompt="1"/>
          </p:nvPr>
        </p:nvSpPr>
        <p:spPr>
          <a:xfrm>
            <a:off x="8832429" y="3992970"/>
            <a:ext cx="2655145"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13" name="Content Placeholder 3">
            <a:extLst>
              <a:ext uri="{FF2B5EF4-FFF2-40B4-BE49-F238E27FC236}">
                <a16:creationId xmlns:a16="http://schemas.microsoft.com/office/drawing/2014/main" id="{10C19AF8-5EB3-C7D0-3872-428522A73BDB}"/>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880561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Subtitle + Images (V)">
    <p:bg>
      <p:bgPr>
        <a:solidFill>
          <a:schemeClr val="bg1"/>
        </a:solidFill>
        <a:effectLst/>
      </p:bgPr>
    </p:bg>
    <p:spTree>
      <p:nvGrpSpPr>
        <p:cNvPr id="1" name=""/>
        <p:cNvGrpSpPr/>
        <p:nvPr/>
      </p:nvGrpSpPr>
      <p:grpSpPr>
        <a:xfrm>
          <a:off x="0" y="0"/>
          <a:ext cx="0" cy="0"/>
          <a:chOff x="0" y="0"/>
          <a:chExt cx="0" cy="0"/>
        </a:xfrm>
      </p:grpSpPr>
      <p:sp>
        <p:nvSpPr>
          <p:cNvPr id="38" name="Title 1">
            <a:extLst>
              <a:ext uri="{FF2B5EF4-FFF2-40B4-BE49-F238E27FC236}">
                <a16:creationId xmlns:a16="http://schemas.microsoft.com/office/drawing/2014/main" id="{C16A4DCC-52CC-FF4E-91C1-5F6AC1D93F51}"/>
              </a:ext>
            </a:extLst>
          </p:cNvPr>
          <p:cNvSpPr>
            <a:spLocks noGrp="1"/>
          </p:cNvSpPr>
          <p:nvPr>
            <p:ph type="title" hasCustomPrompt="1"/>
          </p:nvPr>
        </p:nvSpPr>
        <p:spPr>
          <a:xfrm>
            <a:off x="601134" y="1985913"/>
            <a:ext cx="6375303" cy="3358048"/>
          </a:xfrm>
          <a:prstGeom prst="rect">
            <a:avLst/>
          </a:prstGeom>
        </p:spPr>
        <p:txBody>
          <a:bodyPr wrap="square" lIns="0" rIns="0" anchor="t" anchorCtr="0">
            <a:spAutoFit/>
          </a:bodyPr>
          <a:lstStyle>
            <a:lvl1pPr algn="l">
              <a:lnSpc>
                <a:spcPct val="110000"/>
              </a:lnSpc>
              <a:defRPr sz="6667" b="1" cap="none" baseline="0">
                <a:solidFill>
                  <a:schemeClr val="tx2"/>
                </a:solidFill>
                <a:latin typeface="Neue Haas Grotesk Text Pro" panose="020B0504020202020204" pitchFamily="34" charset="0"/>
              </a:defRPr>
            </a:lvl1pPr>
          </a:lstStyle>
          <a:p>
            <a:r>
              <a:rPr lang="en-US"/>
              <a:t>Click to add presentation title here</a:t>
            </a:r>
          </a:p>
        </p:txBody>
      </p:sp>
      <p:grpSp>
        <p:nvGrpSpPr>
          <p:cNvPr id="12" name="Group 11">
            <a:extLst>
              <a:ext uri="{FF2B5EF4-FFF2-40B4-BE49-F238E27FC236}">
                <a16:creationId xmlns:a16="http://schemas.microsoft.com/office/drawing/2014/main" id="{ABDC5A96-024B-9A4C-BE99-A43261583960}"/>
              </a:ext>
            </a:extLst>
          </p:cNvPr>
          <p:cNvGrpSpPr/>
          <p:nvPr userDrawn="1"/>
        </p:nvGrpSpPr>
        <p:grpSpPr>
          <a:xfrm>
            <a:off x="2" y="-1"/>
            <a:ext cx="3781063" cy="1286617"/>
            <a:chOff x="101154" y="-72605"/>
            <a:chExt cx="2285515" cy="777713"/>
          </a:xfrm>
        </p:grpSpPr>
        <p:sp>
          <p:nvSpPr>
            <p:cNvPr id="16" name="Rectangle 15">
              <a:extLst>
                <a:ext uri="{FF2B5EF4-FFF2-40B4-BE49-F238E27FC236}">
                  <a16:creationId xmlns:a16="http://schemas.microsoft.com/office/drawing/2014/main" id="{FADEAD2C-B2AB-3C48-A0BF-C3B7503F4BFE}"/>
                </a:ext>
              </a:extLst>
            </p:cNvPr>
            <p:cNvSpPr/>
            <p:nvPr/>
          </p:nvSpPr>
          <p:spPr>
            <a:xfrm>
              <a:off x="101154" y="-72605"/>
              <a:ext cx="2285515" cy="77771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1800">
                <a:solidFill>
                  <a:srgbClr val="00AAC6"/>
                </a:solidFill>
                <a:latin typeface="Neue Haas Grotesk Text Pro" panose="020B0504020202020204" pitchFamily="34" charset="0"/>
              </a:endParaRPr>
            </a:p>
          </p:txBody>
        </p:sp>
        <p:pic>
          <p:nvPicPr>
            <p:cNvPr id="17" name="Graphic 16">
              <a:extLst>
                <a:ext uri="{FF2B5EF4-FFF2-40B4-BE49-F238E27FC236}">
                  <a16:creationId xmlns:a16="http://schemas.microsoft.com/office/drawing/2014/main" id="{9D76561E-393D-1943-BE4B-7014BC9179A5}"/>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02289" y="221418"/>
              <a:ext cx="1479804" cy="236769"/>
            </a:xfrm>
            <a:prstGeom prst="rect">
              <a:avLst/>
            </a:prstGeom>
          </p:spPr>
        </p:pic>
      </p:grpSp>
      <p:sp>
        <p:nvSpPr>
          <p:cNvPr id="34" name="Picture Placeholder 2">
            <a:extLst>
              <a:ext uri="{FF2B5EF4-FFF2-40B4-BE49-F238E27FC236}">
                <a16:creationId xmlns:a16="http://schemas.microsoft.com/office/drawing/2014/main" id="{C7AF47E6-1CD4-9E47-B270-BC2D2B08A17A}"/>
              </a:ext>
            </a:extLst>
          </p:cNvPr>
          <p:cNvSpPr>
            <a:spLocks noGrp="1"/>
          </p:cNvSpPr>
          <p:nvPr>
            <p:ph type="pic" idx="13" hasCustomPrompt="1"/>
          </p:nvPr>
        </p:nvSpPr>
        <p:spPr>
          <a:xfrm>
            <a:off x="9913449" y="0"/>
            <a:ext cx="2278553" cy="6858000"/>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a:t>
            </a:r>
            <a:br>
              <a:rPr lang="en-US"/>
            </a:br>
            <a:r>
              <a:rPr lang="en-US"/>
              <a:t>picture</a:t>
            </a:r>
          </a:p>
        </p:txBody>
      </p:sp>
      <p:sp>
        <p:nvSpPr>
          <p:cNvPr id="3" name="Text Placeholder 2">
            <a:extLst>
              <a:ext uri="{FF2B5EF4-FFF2-40B4-BE49-F238E27FC236}">
                <a16:creationId xmlns:a16="http://schemas.microsoft.com/office/drawing/2014/main" id="{3527ABF3-73F3-B84A-B88F-45D65FDC2D89}"/>
              </a:ext>
            </a:extLst>
          </p:cNvPr>
          <p:cNvSpPr>
            <a:spLocks noGrp="1"/>
          </p:cNvSpPr>
          <p:nvPr>
            <p:ph type="body" sz="quarter" idx="15" hasCustomPrompt="1"/>
          </p:nvPr>
        </p:nvSpPr>
        <p:spPr>
          <a:xfrm>
            <a:off x="601133" y="5435601"/>
            <a:ext cx="6375400" cy="357620"/>
          </a:xfrm>
          <a:prstGeom prst="rect">
            <a:avLst/>
          </a:prstGeom>
        </p:spPr>
        <p:txBody>
          <a:bodyPr lIns="0" tIns="0" rIns="0" bIns="0">
            <a:spAutoFit/>
          </a:bodyPr>
          <a:lstStyle>
            <a:lvl1pPr marL="0" indent="0">
              <a:lnSpc>
                <a:spcPct val="110000"/>
              </a:lnSpc>
              <a:buNone/>
              <a:defRPr sz="2267">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Click to add presentation subtitle</a:t>
            </a:r>
          </a:p>
        </p:txBody>
      </p:sp>
      <p:cxnSp>
        <p:nvCxnSpPr>
          <p:cNvPr id="18" name="Straight Connector 17">
            <a:extLst>
              <a:ext uri="{FF2B5EF4-FFF2-40B4-BE49-F238E27FC236}">
                <a16:creationId xmlns:a16="http://schemas.microsoft.com/office/drawing/2014/main" id="{F75DB09C-4008-1A47-AEDA-CF6111345628}"/>
              </a:ext>
            </a:extLst>
          </p:cNvPr>
          <p:cNvCxnSpPr>
            <a:cxnSpLocks/>
          </p:cNvCxnSpPr>
          <p:nvPr userDrawn="1"/>
        </p:nvCxnSpPr>
        <p:spPr>
          <a:xfrm>
            <a:off x="7394757" y="5908907"/>
            <a:ext cx="1450323" cy="0"/>
          </a:xfrm>
          <a:prstGeom prst="line">
            <a:avLst/>
          </a:prstGeom>
          <a:ln w="1524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9" name="Picture Placeholder 2">
            <a:extLst>
              <a:ext uri="{FF2B5EF4-FFF2-40B4-BE49-F238E27FC236}">
                <a16:creationId xmlns:a16="http://schemas.microsoft.com/office/drawing/2014/main" id="{83DDC482-6B10-F344-B93C-CA77A4E7CE01}"/>
              </a:ext>
            </a:extLst>
          </p:cNvPr>
          <p:cNvSpPr>
            <a:spLocks noGrp="1"/>
          </p:cNvSpPr>
          <p:nvPr>
            <p:ph type="pic" idx="1" hasCustomPrompt="1"/>
          </p:nvPr>
        </p:nvSpPr>
        <p:spPr>
          <a:xfrm>
            <a:off x="7403784" y="1"/>
            <a:ext cx="2279315" cy="581557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a:t>
            </a:r>
            <a:br>
              <a:rPr lang="en-US"/>
            </a:br>
            <a:r>
              <a:rPr lang="en-US"/>
              <a:t>picture</a:t>
            </a:r>
          </a:p>
        </p:txBody>
      </p:sp>
      <p:sp>
        <p:nvSpPr>
          <p:cNvPr id="21" name="Picture Placeholder 9">
            <a:extLst>
              <a:ext uri="{FF2B5EF4-FFF2-40B4-BE49-F238E27FC236}">
                <a16:creationId xmlns:a16="http://schemas.microsoft.com/office/drawing/2014/main" id="{FCA5223E-FAE3-1343-8428-E2250995B5D4}"/>
              </a:ext>
            </a:extLst>
          </p:cNvPr>
          <p:cNvSpPr>
            <a:spLocks noGrp="1"/>
          </p:cNvSpPr>
          <p:nvPr>
            <p:ph type="pic" sz="quarter" idx="12" hasCustomPrompt="1"/>
          </p:nvPr>
        </p:nvSpPr>
        <p:spPr>
          <a:xfrm>
            <a:off x="4221676" y="396362"/>
            <a:ext cx="2266805" cy="577849"/>
          </a:xfrm>
          <a:prstGeom prst="rect">
            <a:avLst/>
          </a:prstGeom>
        </p:spPr>
        <p:txBody>
          <a:bodyPr lIns="0" tIns="0" rIns="0" bIns="0" anchor="ctr">
            <a:noAutofit/>
          </a:bodyPr>
          <a:lstStyle>
            <a:lvl1pPr marL="0" indent="0">
              <a:buNone/>
              <a:defRPr sz="1867">
                <a:solidFill>
                  <a:schemeClr val="bg2">
                    <a:lumMod val="50000"/>
                  </a:schemeClr>
                </a:solidFill>
                <a:latin typeface="Neue Haas Grotesk Text Pro" panose="020B0504020202020204" pitchFamily="34" charset="0"/>
              </a:defRPr>
            </a:lvl1pPr>
          </a:lstStyle>
          <a:p>
            <a:r>
              <a:rPr lang="en-US"/>
              <a:t>Partner logo</a:t>
            </a:r>
          </a:p>
        </p:txBody>
      </p:sp>
      <p:sp>
        <p:nvSpPr>
          <p:cNvPr id="13" name="Content Placeholder 3">
            <a:extLst>
              <a:ext uri="{FF2B5EF4-FFF2-40B4-BE49-F238E27FC236}">
                <a16:creationId xmlns:a16="http://schemas.microsoft.com/office/drawing/2014/main" id="{FFA6A54D-4E9C-9D31-D095-B27963C4D0A1}"/>
              </a:ext>
            </a:extLst>
          </p:cNvPr>
          <p:cNvSpPr>
            <a:spLocks noGrp="1"/>
          </p:cNvSpPr>
          <p:nvPr>
            <p:ph sz="quarter" idx="11" hasCustomPrompt="1"/>
          </p:nvPr>
        </p:nvSpPr>
        <p:spPr>
          <a:xfrm>
            <a:off x="601134" y="6320575"/>
            <a:ext cx="6375303" cy="141064"/>
          </a:xfrm>
          <a:prstGeom prst="rect">
            <a:avLst/>
          </a:prstGeom>
        </p:spPr>
        <p:txBody>
          <a:bodyPr wrap="square" anchor="b">
            <a:spAutoFit/>
          </a:bodyPr>
          <a:lstStyle>
            <a:lvl1pPr marL="0" indent="0">
              <a:lnSpc>
                <a:spcPts val="1067"/>
              </a:lnSpc>
              <a:spcBef>
                <a:spcPts val="0"/>
              </a:spcBef>
              <a:spcAft>
                <a:spcPts val="267"/>
              </a:spcAft>
              <a:buNone/>
              <a:defRPr sz="1067" b="1">
                <a:solidFill>
                  <a:schemeClr val="tx1">
                    <a:lumMod val="90000"/>
                    <a:lumOff val="10000"/>
                  </a:schemeClr>
                </a:solidFill>
                <a:latin typeface="Neue Haas Grotesk Text Pro" panose="020B0504020202020204" pitchFamily="34" charset="0"/>
              </a:defRPr>
            </a:lvl1pPr>
            <a:lvl2pPr marL="609570" indent="0">
              <a:buNone/>
              <a:defRPr sz="1467"/>
            </a:lvl2pPr>
            <a:lvl3pPr marL="1219140" indent="0">
              <a:buNone/>
              <a:defRPr sz="1400"/>
            </a:lvl3pPr>
            <a:lvl4pPr marL="1828709" indent="0">
              <a:buNone/>
              <a:defRPr sz="1333"/>
            </a:lvl4pPr>
            <a:lvl5pPr marL="2438278" indent="0">
              <a:buNone/>
              <a:defRPr sz="1333"/>
            </a:lvl5pPr>
          </a:lstStyle>
          <a:p>
            <a:pPr lvl="0"/>
            <a:r>
              <a:rPr lang="en-US"/>
              <a:t>Month Year (Optional)</a:t>
            </a:r>
          </a:p>
        </p:txBody>
      </p:sp>
    </p:spTree>
    <p:extLst>
      <p:ext uri="{BB962C8B-B14F-4D97-AF65-F5344CB8AC3E}">
        <p14:creationId xmlns:p14="http://schemas.microsoft.com/office/powerpoint/2010/main" val="35227308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 Header + Icon Sections">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1" y="365761"/>
            <a:ext cx="10878859"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853441" y="3022330"/>
            <a:ext cx="26551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consectetur</a:t>
            </a:r>
          </a:p>
        </p:txBody>
      </p:sp>
      <p:sp>
        <p:nvSpPr>
          <p:cNvPr id="39" name="Picture Placeholder 2">
            <a:extLst>
              <a:ext uri="{FF2B5EF4-FFF2-40B4-BE49-F238E27FC236}">
                <a16:creationId xmlns:a16="http://schemas.microsoft.com/office/drawing/2014/main" id="{205E1AE3-C4A7-9F40-B12A-533EDB0D08ED}"/>
              </a:ext>
            </a:extLst>
          </p:cNvPr>
          <p:cNvSpPr>
            <a:spLocks noGrp="1"/>
          </p:cNvSpPr>
          <p:nvPr>
            <p:ph type="pic" idx="16" hasCustomPrompt="1"/>
          </p:nvPr>
        </p:nvSpPr>
        <p:spPr>
          <a:xfrm>
            <a:off x="853440" y="226148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47" name="Text Placeholder 4">
            <a:extLst>
              <a:ext uri="{FF2B5EF4-FFF2-40B4-BE49-F238E27FC236}">
                <a16:creationId xmlns:a16="http://schemas.microsoft.com/office/drawing/2014/main" id="{1599ED8E-0157-1341-A453-3EE28683C25E}"/>
              </a:ext>
            </a:extLst>
          </p:cNvPr>
          <p:cNvSpPr>
            <a:spLocks noGrp="1"/>
          </p:cNvSpPr>
          <p:nvPr>
            <p:ph type="body" sz="quarter" idx="21" hasCustomPrompt="1"/>
          </p:nvPr>
        </p:nvSpPr>
        <p:spPr>
          <a:xfrm>
            <a:off x="4842933" y="3022330"/>
            <a:ext cx="26551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consectetur</a:t>
            </a:r>
          </a:p>
        </p:txBody>
      </p:sp>
      <p:sp>
        <p:nvSpPr>
          <p:cNvPr id="49" name="Picture Placeholder 2">
            <a:extLst>
              <a:ext uri="{FF2B5EF4-FFF2-40B4-BE49-F238E27FC236}">
                <a16:creationId xmlns:a16="http://schemas.microsoft.com/office/drawing/2014/main" id="{5228064D-2130-6340-BC1F-24DBDBA82B26}"/>
              </a:ext>
            </a:extLst>
          </p:cNvPr>
          <p:cNvSpPr>
            <a:spLocks noGrp="1"/>
          </p:cNvSpPr>
          <p:nvPr>
            <p:ph type="pic" idx="23" hasCustomPrompt="1"/>
          </p:nvPr>
        </p:nvSpPr>
        <p:spPr>
          <a:xfrm>
            <a:off x="4842935" y="226148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51" name="Text Placeholder 4">
            <a:extLst>
              <a:ext uri="{FF2B5EF4-FFF2-40B4-BE49-F238E27FC236}">
                <a16:creationId xmlns:a16="http://schemas.microsoft.com/office/drawing/2014/main" id="{12E273DA-367D-CF4C-82FF-0AB5F3A7FC24}"/>
              </a:ext>
            </a:extLst>
          </p:cNvPr>
          <p:cNvSpPr>
            <a:spLocks noGrp="1"/>
          </p:cNvSpPr>
          <p:nvPr>
            <p:ph type="body" sz="quarter" idx="24" hasCustomPrompt="1"/>
          </p:nvPr>
        </p:nvSpPr>
        <p:spPr>
          <a:xfrm>
            <a:off x="8832428" y="3022330"/>
            <a:ext cx="26551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consectetur</a:t>
            </a:r>
          </a:p>
        </p:txBody>
      </p:sp>
      <p:sp>
        <p:nvSpPr>
          <p:cNvPr id="53" name="Picture Placeholder 2">
            <a:extLst>
              <a:ext uri="{FF2B5EF4-FFF2-40B4-BE49-F238E27FC236}">
                <a16:creationId xmlns:a16="http://schemas.microsoft.com/office/drawing/2014/main" id="{CD5A25AA-F6BD-454A-8094-DDB658BFD1C6}"/>
              </a:ext>
            </a:extLst>
          </p:cNvPr>
          <p:cNvSpPr>
            <a:spLocks noGrp="1"/>
          </p:cNvSpPr>
          <p:nvPr>
            <p:ph type="pic" idx="26" hasCustomPrompt="1"/>
          </p:nvPr>
        </p:nvSpPr>
        <p:spPr>
          <a:xfrm>
            <a:off x="8832428" y="226148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26" name="Text Placeholder 6">
            <a:extLst>
              <a:ext uri="{FF2B5EF4-FFF2-40B4-BE49-F238E27FC236}">
                <a16:creationId xmlns:a16="http://schemas.microsoft.com/office/drawing/2014/main" id="{2B3B5A68-015C-A44C-A1D9-5D9178CE7910}"/>
              </a:ext>
            </a:extLst>
          </p:cNvPr>
          <p:cNvSpPr>
            <a:spLocks noGrp="1"/>
          </p:cNvSpPr>
          <p:nvPr>
            <p:ph type="body" sz="quarter" idx="13" hasCustomPrompt="1"/>
          </p:nvPr>
        </p:nvSpPr>
        <p:spPr>
          <a:xfrm>
            <a:off x="853441" y="3992970"/>
            <a:ext cx="2655145"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27" name="Text Placeholder 6">
            <a:extLst>
              <a:ext uri="{FF2B5EF4-FFF2-40B4-BE49-F238E27FC236}">
                <a16:creationId xmlns:a16="http://schemas.microsoft.com/office/drawing/2014/main" id="{A6D0EF42-DF9B-0148-8C06-DD9500E36C6F}"/>
              </a:ext>
            </a:extLst>
          </p:cNvPr>
          <p:cNvSpPr>
            <a:spLocks noGrp="1"/>
          </p:cNvSpPr>
          <p:nvPr>
            <p:ph type="body" sz="quarter" idx="27" hasCustomPrompt="1"/>
          </p:nvPr>
        </p:nvSpPr>
        <p:spPr>
          <a:xfrm>
            <a:off x="4842934" y="3992970"/>
            <a:ext cx="2655145"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28" name="Text Placeholder 6">
            <a:extLst>
              <a:ext uri="{FF2B5EF4-FFF2-40B4-BE49-F238E27FC236}">
                <a16:creationId xmlns:a16="http://schemas.microsoft.com/office/drawing/2014/main" id="{64CA032F-E835-F145-828E-0B2C3B7F28ED}"/>
              </a:ext>
            </a:extLst>
          </p:cNvPr>
          <p:cNvSpPr>
            <a:spLocks noGrp="1"/>
          </p:cNvSpPr>
          <p:nvPr>
            <p:ph type="body" sz="quarter" idx="28" hasCustomPrompt="1"/>
          </p:nvPr>
        </p:nvSpPr>
        <p:spPr>
          <a:xfrm>
            <a:off x="8832429" y="3992970"/>
            <a:ext cx="2655145"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13" name="Content Placeholder 3">
            <a:extLst>
              <a:ext uri="{FF2B5EF4-FFF2-40B4-BE49-F238E27FC236}">
                <a16:creationId xmlns:a16="http://schemas.microsoft.com/office/drawing/2014/main" id="{10C19AF8-5EB3-C7D0-3872-428522A73BDB}"/>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329842046"/>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CONTENT + Header + Icon Sections + Gray Sidebar">
    <p:spTree>
      <p:nvGrpSpPr>
        <p:cNvPr id="1" name=""/>
        <p:cNvGrpSpPr/>
        <p:nvPr/>
      </p:nvGrpSpPr>
      <p:grpSpPr>
        <a:xfrm>
          <a:off x="0" y="0"/>
          <a:ext cx="0" cy="0"/>
          <a:chOff x="0" y="0"/>
          <a:chExt cx="0" cy="0"/>
        </a:xfrm>
      </p:grpSpPr>
      <p:sp>
        <p:nvSpPr>
          <p:cNvPr id="40" name="SmartArt Placeholder 2">
            <a:extLst>
              <a:ext uri="{FF2B5EF4-FFF2-40B4-BE49-F238E27FC236}">
                <a16:creationId xmlns:a16="http://schemas.microsoft.com/office/drawing/2014/main" id="{A866777C-7724-4846-AEE2-CAE69DECBD40}"/>
              </a:ext>
            </a:extLst>
          </p:cNvPr>
          <p:cNvSpPr>
            <a:spLocks noGrp="1"/>
          </p:cNvSpPr>
          <p:nvPr>
            <p:ph type="dgm" sz="quarter" idx="30"/>
          </p:nvPr>
        </p:nvSpPr>
        <p:spPr>
          <a:xfrm>
            <a:off x="7185997" y="-4315"/>
            <a:ext cx="5004535" cy="6866768"/>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4" y="365761"/>
            <a:ext cx="5662505"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endParaRPr lang="en-US" sz="4267">
              <a:latin typeface="Neue Haas Grotesk Text Pro" panose="020B0504020202020204" pitchFamily="34" charset="77"/>
            </a:endParaRP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1598508" y="2121534"/>
            <a:ext cx="18423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a:t>
            </a:r>
          </a:p>
        </p:txBody>
      </p:sp>
      <p:sp>
        <p:nvSpPr>
          <p:cNvPr id="29" name="Text Placeholder 2">
            <a:extLst>
              <a:ext uri="{FF2B5EF4-FFF2-40B4-BE49-F238E27FC236}">
                <a16:creationId xmlns:a16="http://schemas.microsoft.com/office/drawing/2014/main" id="{550EB99D-17CD-794D-B59B-D726EBD26702}"/>
              </a:ext>
            </a:extLst>
          </p:cNvPr>
          <p:cNvSpPr>
            <a:spLocks noGrp="1"/>
          </p:cNvSpPr>
          <p:nvPr>
            <p:ph type="body" sz="quarter" idx="20" hasCustomPrompt="1"/>
          </p:nvPr>
        </p:nvSpPr>
        <p:spPr>
          <a:xfrm>
            <a:off x="1598508" y="3058617"/>
            <a:ext cx="1842347" cy="790047"/>
          </a:xfrm>
          <a:prstGeom prst="rect">
            <a:avLst/>
          </a:prstGeom>
        </p:spPr>
        <p:txBody>
          <a:bodyPr lIns="0" tIns="0" rIns="0" bIns="0">
            <a:spAutoFit/>
          </a:bodyPr>
          <a:lstStyle>
            <a:lvl1pPr marL="0" marR="0" indent="0" algn="l" defTabSz="609570" rtl="0" eaLnBrk="1" fontAlgn="auto" latinLnBrk="0" hangingPunct="1">
              <a:lnSpc>
                <a:spcPct val="120000"/>
              </a:lnSpc>
              <a:spcBef>
                <a:spcPts val="1568"/>
              </a:spcBef>
              <a:spcAft>
                <a:spcPts val="0"/>
              </a:spcAft>
              <a:buClrTx/>
              <a:buSzTx/>
              <a:buFont typeface="Wingdings" pitchFamily="2" charset="2"/>
              <a:buNone/>
              <a:tabLst/>
              <a:defRPr lang="en-US" sz="1467"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amet, consectetur adipiscing elit.</a:t>
            </a:r>
          </a:p>
        </p:txBody>
      </p:sp>
      <p:sp>
        <p:nvSpPr>
          <p:cNvPr id="39" name="Picture Placeholder 2">
            <a:extLst>
              <a:ext uri="{FF2B5EF4-FFF2-40B4-BE49-F238E27FC236}">
                <a16:creationId xmlns:a16="http://schemas.microsoft.com/office/drawing/2014/main" id="{205E1AE3-C4A7-9F40-B12A-533EDB0D08ED}"/>
              </a:ext>
            </a:extLst>
          </p:cNvPr>
          <p:cNvSpPr>
            <a:spLocks noGrp="1"/>
          </p:cNvSpPr>
          <p:nvPr>
            <p:ph type="pic" idx="16" hasCustomPrompt="1"/>
          </p:nvPr>
        </p:nvSpPr>
        <p:spPr>
          <a:xfrm>
            <a:off x="853440" y="213956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24" name="Text Placeholder 4">
            <a:extLst>
              <a:ext uri="{FF2B5EF4-FFF2-40B4-BE49-F238E27FC236}">
                <a16:creationId xmlns:a16="http://schemas.microsoft.com/office/drawing/2014/main" id="{93C34DA7-35BA-0142-B107-BDF7708907D6}"/>
              </a:ext>
            </a:extLst>
          </p:cNvPr>
          <p:cNvSpPr>
            <a:spLocks noGrp="1"/>
          </p:cNvSpPr>
          <p:nvPr>
            <p:ph type="body" sz="quarter" idx="21" hasCustomPrompt="1"/>
          </p:nvPr>
        </p:nvSpPr>
        <p:spPr>
          <a:xfrm>
            <a:off x="4646508" y="2121534"/>
            <a:ext cx="18423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a:t>
            </a:r>
          </a:p>
        </p:txBody>
      </p:sp>
      <p:sp>
        <p:nvSpPr>
          <p:cNvPr id="25" name="Text Placeholder 2">
            <a:extLst>
              <a:ext uri="{FF2B5EF4-FFF2-40B4-BE49-F238E27FC236}">
                <a16:creationId xmlns:a16="http://schemas.microsoft.com/office/drawing/2014/main" id="{54673579-935E-0F43-BE8F-7A1C09433154}"/>
              </a:ext>
            </a:extLst>
          </p:cNvPr>
          <p:cNvSpPr>
            <a:spLocks noGrp="1"/>
          </p:cNvSpPr>
          <p:nvPr>
            <p:ph type="body" sz="quarter" idx="22" hasCustomPrompt="1"/>
          </p:nvPr>
        </p:nvSpPr>
        <p:spPr>
          <a:xfrm>
            <a:off x="4646508" y="3058617"/>
            <a:ext cx="1842347" cy="790047"/>
          </a:xfrm>
          <a:prstGeom prst="rect">
            <a:avLst/>
          </a:prstGeom>
        </p:spPr>
        <p:txBody>
          <a:bodyPr lIns="0" tIns="0" rIns="0" bIns="0">
            <a:spAutoFit/>
          </a:bodyPr>
          <a:lstStyle>
            <a:lvl1pPr marL="0" marR="0" indent="0" algn="l" defTabSz="609570" rtl="0" eaLnBrk="1" fontAlgn="auto" latinLnBrk="0" hangingPunct="1">
              <a:lnSpc>
                <a:spcPct val="120000"/>
              </a:lnSpc>
              <a:spcBef>
                <a:spcPts val="1568"/>
              </a:spcBef>
              <a:spcAft>
                <a:spcPts val="0"/>
              </a:spcAft>
              <a:buClrTx/>
              <a:buSzTx/>
              <a:buFont typeface="Wingdings" pitchFamily="2" charset="2"/>
              <a:buNone/>
              <a:tabLst/>
              <a:defRPr lang="en-US" sz="1467"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amet, consectetur adipiscing elit.</a:t>
            </a:r>
          </a:p>
        </p:txBody>
      </p:sp>
      <p:sp>
        <p:nvSpPr>
          <p:cNvPr id="26" name="Picture Placeholder 2">
            <a:extLst>
              <a:ext uri="{FF2B5EF4-FFF2-40B4-BE49-F238E27FC236}">
                <a16:creationId xmlns:a16="http://schemas.microsoft.com/office/drawing/2014/main" id="{ADC375FE-1081-F84C-82BA-E4879F92E489}"/>
              </a:ext>
            </a:extLst>
          </p:cNvPr>
          <p:cNvSpPr>
            <a:spLocks noGrp="1"/>
          </p:cNvSpPr>
          <p:nvPr>
            <p:ph type="pic" idx="23" hasCustomPrompt="1"/>
          </p:nvPr>
        </p:nvSpPr>
        <p:spPr>
          <a:xfrm>
            <a:off x="3928535" y="213956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27" name="Text Placeholder 4">
            <a:extLst>
              <a:ext uri="{FF2B5EF4-FFF2-40B4-BE49-F238E27FC236}">
                <a16:creationId xmlns:a16="http://schemas.microsoft.com/office/drawing/2014/main" id="{403422E2-D9BF-2E4D-B424-7D8C3057CAD7}"/>
              </a:ext>
            </a:extLst>
          </p:cNvPr>
          <p:cNvSpPr>
            <a:spLocks noGrp="1"/>
          </p:cNvSpPr>
          <p:nvPr>
            <p:ph type="body" sz="quarter" idx="24" hasCustomPrompt="1"/>
          </p:nvPr>
        </p:nvSpPr>
        <p:spPr>
          <a:xfrm>
            <a:off x="1598508" y="4275452"/>
            <a:ext cx="18423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a:t>
            </a:r>
          </a:p>
        </p:txBody>
      </p:sp>
      <p:sp>
        <p:nvSpPr>
          <p:cNvPr id="28" name="Text Placeholder 2">
            <a:extLst>
              <a:ext uri="{FF2B5EF4-FFF2-40B4-BE49-F238E27FC236}">
                <a16:creationId xmlns:a16="http://schemas.microsoft.com/office/drawing/2014/main" id="{DA53AA2D-2292-E746-97A3-C8C58D6CFA2B}"/>
              </a:ext>
            </a:extLst>
          </p:cNvPr>
          <p:cNvSpPr>
            <a:spLocks noGrp="1"/>
          </p:cNvSpPr>
          <p:nvPr>
            <p:ph type="body" sz="quarter" idx="25" hasCustomPrompt="1"/>
          </p:nvPr>
        </p:nvSpPr>
        <p:spPr>
          <a:xfrm>
            <a:off x="1598508" y="5212537"/>
            <a:ext cx="1842347" cy="790047"/>
          </a:xfrm>
          <a:prstGeom prst="rect">
            <a:avLst/>
          </a:prstGeom>
        </p:spPr>
        <p:txBody>
          <a:bodyPr lIns="0" tIns="0" rIns="0" bIns="0">
            <a:spAutoFit/>
          </a:bodyPr>
          <a:lstStyle>
            <a:lvl1pPr marL="0" marR="0" indent="0" algn="l" defTabSz="609570" rtl="0" eaLnBrk="1" fontAlgn="auto" latinLnBrk="0" hangingPunct="1">
              <a:lnSpc>
                <a:spcPct val="120000"/>
              </a:lnSpc>
              <a:spcBef>
                <a:spcPts val="1568"/>
              </a:spcBef>
              <a:spcAft>
                <a:spcPts val="0"/>
              </a:spcAft>
              <a:buClrTx/>
              <a:buSzTx/>
              <a:buFont typeface="Wingdings" pitchFamily="2" charset="2"/>
              <a:buNone/>
              <a:tabLst/>
              <a:defRPr lang="en-US" sz="1467"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amet, consectetur adipiscing elit.</a:t>
            </a:r>
          </a:p>
        </p:txBody>
      </p:sp>
      <p:sp>
        <p:nvSpPr>
          <p:cNvPr id="30" name="Picture Placeholder 2">
            <a:extLst>
              <a:ext uri="{FF2B5EF4-FFF2-40B4-BE49-F238E27FC236}">
                <a16:creationId xmlns:a16="http://schemas.microsoft.com/office/drawing/2014/main" id="{BA81A13E-7277-EA4F-ABFC-55FB35253C20}"/>
              </a:ext>
            </a:extLst>
          </p:cNvPr>
          <p:cNvSpPr>
            <a:spLocks noGrp="1"/>
          </p:cNvSpPr>
          <p:nvPr>
            <p:ph type="pic" idx="26" hasCustomPrompt="1"/>
          </p:nvPr>
        </p:nvSpPr>
        <p:spPr>
          <a:xfrm>
            <a:off x="853440" y="429348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34" name="Text Placeholder 4">
            <a:extLst>
              <a:ext uri="{FF2B5EF4-FFF2-40B4-BE49-F238E27FC236}">
                <a16:creationId xmlns:a16="http://schemas.microsoft.com/office/drawing/2014/main" id="{16054A60-6726-F74C-99C8-CE93114E3B30}"/>
              </a:ext>
            </a:extLst>
          </p:cNvPr>
          <p:cNvSpPr>
            <a:spLocks noGrp="1"/>
          </p:cNvSpPr>
          <p:nvPr>
            <p:ph type="body" sz="quarter" idx="27" hasCustomPrompt="1"/>
          </p:nvPr>
        </p:nvSpPr>
        <p:spPr>
          <a:xfrm>
            <a:off x="4646508" y="4275452"/>
            <a:ext cx="18423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a:t>
            </a:r>
          </a:p>
        </p:txBody>
      </p:sp>
      <p:sp>
        <p:nvSpPr>
          <p:cNvPr id="35" name="Text Placeholder 2">
            <a:extLst>
              <a:ext uri="{FF2B5EF4-FFF2-40B4-BE49-F238E27FC236}">
                <a16:creationId xmlns:a16="http://schemas.microsoft.com/office/drawing/2014/main" id="{D223289B-BDFE-6E4E-BF07-8FDAB2EA9E18}"/>
              </a:ext>
            </a:extLst>
          </p:cNvPr>
          <p:cNvSpPr>
            <a:spLocks noGrp="1"/>
          </p:cNvSpPr>
          <p:nvPr>
            <p:ph type="body" sz="quarter" idx="28" hasCustomPrompt="1"/>
          </p:nvPr>
        </p:nvSpPr>
        <p:spPr>
          <a:xfrm>
            <a:off x="4646508" y="5212537"/>
            <a:ext cx="1842347" cy="790047"/>
          </a:xfrm>
          <a:prstGeom prst="rect">
            <a:avLst/>
          </a:prstGeom>
        </p:spPr>
        <p:txBody>
          <a:bodyPr lIns="0" tIns="0" rIns="0" bIns="0">
            <a:spAutoFit/>
          </a:bodyPr>
          <a:lstStyle>
            <a:lvl1pPr marL="0" marR="0" indent="0" algn="l" defTabSz="609570" rtl="0" eaLnBrk="1" fontAlgn="auto" latinLnBrk="0" hangingPunct="1">
              <a:lnSpc>
                <a:spcPct val="120000"/>
              </a:lnSpc>
              <a:spcBef>
                <a:spcPts val="1568"/>
              </a:spcBef>
              <a:spcAft>
                <a:spcPts val="0"/>
              </a:spcAft>
              <a:buClrTx/>
              <a:buSzTx/>
              <a:buFont typeface="Wingdings" pitchFamily="2" charset="2"/>
              <a:buNone/>
              <a:tabLst/>
              <a:defRPr lang="en-US" sz="1467"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amet, consectetur adipiscing elit.</a:t>
            </a:r>
          </a:p>
        </p:txBody>
      </p:sp>
      <p:sp>
        <p:nvSpPr>
          <p:cNvPr id="36" name="Picture Placeholder 2">
            <a:extLst>
              <a:ext uri="{FF2B5EF4-FFF2-40B4-BE49-F238E27FC236}">
                <a16:creationId xmlns:a16="http://schemas.microsoft.com/office/drawing/2014/main" id="{EB661BF0-EA70-2747-80CA-2397C359D612}"/>
              </a:ext>
            </a:extLst>
          </p:cNvPr>
          <p:cNvSpPr>
            <a:spLocks noGrp="1"/>
          </p:cNvSpPr>
          <p:nvPr>
            <p:ph type="pic" idx="29" hasCustomPrompt="1"/>
          </p:nvPr>
        </p:nvSpPr>
        <p:spPr>
          <a:xfrm>
            <a:off x="3928535" y="429348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42" name="Text Placeholder 4">
            <a:extLst>
              <a:ext uri="{FF2B5EF4-FFF2-40B4-BE49-F238E27FC236}">
                <a16:creationId xmlns:a16="http://schemas.microsoft.com/office/drawing/2014/main" id="{B6B432E2-4FC2-A741-88FE-202C00245C53}"/>
              </a:ext>
            </a:extLst>
          </p:cNvPr>
          <p:cNvSpPr>
            <a:spLocks noGrp="1"/>
          </p:cNvSpPr>
          <p:nvPr>
            <p:ph type="body" sz="quarter" idx="32" hasCustomPrompt="1"/>
          </p:nvPr>
        </p:nvSpPr>
        <p:spPr>
          <a:xfrm>
            <a:off x="7924801" y="441746"/>
            <a:ext cx="3413759"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elit</a:t>
            </a:r>
          </a:p>
        </p:txBody>
      </p:sp>
      <p:sp>
        <p:nvSpPr>
          <p:cNvPr id="45" name="Text Placeholder 6">
            <a:extLst>
              <a:ext uri="{FF2B5EF4-FFF2-40B4-BE49-F238E27FC236}">
                <a16:creationId xmlns:a16="http://schemas.microsoft.com/office/drawing/2014/main" id="{D4FF8F33-18DA-2246-9C39-0DCB938CF1F6}"/>
              </a:ext>
            </a:extLst>
          </p:cNvPr>
          <p:cNvSpPr>
            <a:spLocks noGrp="1"/>
          </p:cNvSpPr>
          <p:nvPr>
            <p:ph type="body" sz="quarter" idx="33" hasCustomPrompt="1"/>
          </p:nvPr>
        </p:nvSpPr>
        <p:spPr>
          <a:xfrm>
            <a:off x="7956883" y="1429566"/>
            <a:ext cx="3381675"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41" name="Slide Number Placeholder 5">
            <a:extLst>
              <a:ext uri="{FF2B5EF4-FFF2-40B4-BE49-F238E27FC236}">
                <a16:creationId xmlns:a16="http://schemas.microsoft.com/office/drawing/2014/main" id="{BF7A9FC8-F320-5E4C-9138-60ADC0CEF07B}"/>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44" name="Straight Connector 43">
            <a:extLst>
              <a:ext uri="{FF2B5EF4-FFF2-40B4-BE49-F238E27FC236}">
                <a16:creationId xmlns:a16="http://schemas.microsoft.com/office/drawing/2014/main" id="{17C83957-5F62-4840-91ED-BFF47CEE187C}"/>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21" name="Content Placeholder 3">
            <a:extLst>
              <a:ext uri="{FF2B5EF4-FFF2-40B4-BE49-F238E27FC236}">
                <a16:creationId xmlns:a16="http://schemas.microsoft.com/office/drawing/2014/main" id="{EDFD658A-E653-5622-BBE4-15049CC3D275}"/>
              </a:ext>
            </a:extLst>
          </p:cNvPr>
          <p:cNvSpPr>
            <a:spLocks noGrp="1"/>
          </p:cNvSpPr>
          <p:nvPr>
            <p:ph sz="quarter" idx="15" hasCustomPrompt="1"/>
          </p:nvPr>
        </p:nvSpPr>
        <p:spPr>
          <a:xfrm>
            <a:off x="853018" y="6531734"/>
            <a:ext cx="5635837"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4070439459"/>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CONTENT + Header + Callout Box + Image">
    <p:spTree>
      <p:nvGrpSpPr>
        <p:cNvPr id="1" name=""/>
        <p:cNvGrpSpPr/>
        <p:nvPr/>
      </p:nvGrpSpPr>
      <p:grpSpPr>
        <a:xfrm>
          <a:off x="0" y="0"/>
          <a:ext cx="0" cy="0"/>
          <a:chOff x="0" y="0"/>
          <a:chExt cx="0" cy="0"/>
        </a:xfrm>
      </p:grpSpPr>
      <p:sp>
        <p:nvSpPr>
          <p:cNvPr id="24" name="Picture Placeholder 2">
            <a:extLst>
              <a:ext uri="{FF2B5EF4-FFF2-40B4-BE49-F238E27FC236}">
                <a16:creationId xmlns:a16="http://schemas.microsoft.com/office/drawing/2014/main" id="{F141A2BD-AF2D-214A-AA8F-D141022D60F2}"/>
              </a:ext>
            </a:extLst>
          </p:cNvPr>
          <p:cNvSpPr>
            <a:spLocks noGrp="1"/>
          </p:cNvSpPr>
          <p:nvPr>
            <p:ph type="pic" idx="17" hasCustomPrompt="1"/>
          </p:nvPr>
        </p:nvSpPr>
        <p:spPr>
          <a:xfrm>
            <a:off x="5339355" y="-4"/>
            <a:ext cx="6852647" cy="685799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59"/>
            <a:ext cx="3913369" cy="2123402"/>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a:t>
            </a:r>
            <a:r>
              <a:rPr lang="en-US" sz="4267" err="1">
                <a:latin typeface="Neue Haas Grotesk Text Pro" panose="020B0504020202020204" pitchFamily="34" charset="77"/>
              </a:rPr>
              <a:t>duis</a:t>
            </a:r>
            <a:r>
              <a:rPr lang="en-US" sz="4267">
                <a:latin typeface="Neue Haas Grotesk Text Pro" panose="020B0504020202020204" pitchFamily="34" charset="77"/>
              </a:rPr>
              <a:t> </a:t>
            </a:r>
            <a:r>
              <a:rPr lang="en-US" sz="4267" err="1">
                <a:latin typeface="Neue Haas Grotesk Text Pro" panose="020B0504020202020204" pitchFamily="34" charset="77"/>
              </a:rPr>
              <a:t>autre</a:t>
            </a:r>
            <a:endParaRPr lang="en-US" sz="4267">
              <a:latin typeface="Neue Haas Grotesk Text Pro" panose="020B0504020202020204" pitchFamily="34" charset="77"/>
            </a:endParaRPr>
          </a:p>
        </p:txBody>
      </p:sp>
      <p:sp>
        <p:nvSpPr>
          <p:cNvPr id="30" name="SmartArt Placeholder 5">
            <a:extLst>
              <a:ext uri="{FF2B5EF4-FFF2-40B4-BE49-F238E27FC236}">
                <a16:creationId xmlns:a16="http://schemas.microsoft.com/office/drawing/2014/main" id="{8E66918C-36DB-CB48-A863-76DFE127BEC9}"/>
              </a:ext>
            </a:extLst>
          </p:cNvPr>
          <p:cNvSpPr>
            <a:spLocks noGrp="1"/>
          </p:cNvSpPr>
          <p:nvPr>
            <p:ph type="dgm" sz="quarter" idx="47"/>
          </p:nvPr>
        </p:nvSpPr>
        <p:spPr>
          <a:xfrm>
            <a:off x="2" y="2728264"/>
            <a:ext cx="5658628" cy="3198403"/>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34" name="SmartArt Placeholder 5">
            <a:extLst>
              <a:ext uri="{FF2B5EF4-FFF2-40B4-BE49-F238E27FC236}">
                <a16:creationId xmlns:a16="http://schemas.microsoft.com/office/drawing/2014/main" id="{F82E30BB-2916-B84A-95B6-93758CFBD5BA}"/>
              </a:ext>
            </a:extLst>
          </p:cNvPr>
          <p:cNvSpPr>
            <a:spLocks noGrp="1"/>
          </p:cNvSpPr>
          <p:nvPr>
            <p:ph type="dgm" sz="quarter" idx="27"/>
          </p:nvPr>
        </p:nvSpPr>
        <p:spPr>
          <a:xfrm>
            <a:off x="5658629" y="2728264"/>
            <a:ext cx="118099" cy="3198403"/>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
        <p:nvSpPr>
          <p:cNvPr id="5" name="Text Placeholder 4">
            <a:extLst>
              <a:ext uri="{FF2B5EF4-FFF2-40B4-BE49-F238E27FC236}">
                <a16:creationId xmlns:a16="http://schemas.microsoft.com/office/drawing/2014/main" id="{868A61C9-2982-BB43-9900-1AF92245A505}"/>
              </a:ext>
            </a:extLst>
          </p:cNvPr>
          <p:cNvSpPr>
            <a:spLocks noGrp="1"/>
          </p:cNvSpPr>
          <p:nvPr>
            <p:ph type="body" sz="quarter" idx="12" hasCustomPrompt="1"/>
          </p:nvPr>
        </p:nvSpPr>
        <p:spPr>
          <a:xfrm>
            <a:off x="853442" y="2841253"/>
            <a:ext cx="4485913" cy="863400"/>
          </a:xfrm>
          <a:prstGeom prst="rect">
            <a:avLst/>
          </a:prstGeom>
        </p:spPr>
        <p:txBody>
          <a:bodyPr anchor="b" anchorCtr="0">
            <a:spAutoFit/>
          </a:bodyPr>
          <a:lstStyle>
            <a:lvl1pPr marL="0" indent="0">
              <a:buNone/>
              <a:defRPr sz="2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r>
              <a:rPr lang="en-US"/>
              <a:t>, </a:t>
            </a:r>
            <a:r>
              <a:rPr lang="en-US" err="1"/>
              <a:t>elit</a:t>
            </a:r>
            <a:r>
              <a:rPr lang="en-US"/>
              <a:t> </a:t>
            </a:r>
            <a:r>
              <a:rPr lang="en-US" err="1"/>
              <a:t>duis</a:t>
            </a:r>
            <a:r>
              <a:rPr lang="en-US"/>
              <a:t> </a:t>
            </a:r>
            <a:r>
              <a:rPr lang="en-US" err="1"/>
              <a:t>autre</a:t>
            </a:r>
            <a:endParaRPr lang="en-US"/>
          </a:p>
        </p:txBody>
      </p:sp>
      <p:sp>
        <p:nvSpPr>
          <p:cNvPr id="23" name="Text Placeholder 6">
            <a:extLst>
              <a:ext uri="{FF2B5EF4-FFF2-40B4-BE49-F238E27FC236}">
                <a16:creationId xmlns:a16="http://schemas.microsoft.com/office/drawing/2014/main" id="{9506DAE8-E277-8649-AB44-98AB5CF0FC32}"/>
              </a:ext>
            </a:extLst>
          </p:cNvPr>
          <p:cNvSpPr>
            <a:spLocks noGrp="1"/>
          </p:cNvSpPr>
          <p:nvPr>
            <p:ph type="body" sz="quarter" idx="33" hasCustomPrompt="1"/>
          </p:nvPr>
        </p:nvSpPr>
        <p:spPr>
          <a:xfrm>
            <a:off x="853441" y="3895449"/>
            <a:ext cx="4484444"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25" name="Slide Number Placeholder 5">
            <a:extLst>
              <a:ext uri="{FF2B5EF4-FFF2-40B4-BE49-F238E27FC236}">
                <a16:creationId xmlns:a16="http://schemas.microsoft.com/office/drawing/2014/main" id="{23A62A02-8EA6-714D-AB4A-B88B5296CEC7}"/>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26" name="Straight Connector 25">
            <a:extLst>
              <a:ext uri="{FF2B5EF4-FFF2-40B4-BE49-F238E27FC236}">
                <a16:creationId xmlns:a16="http://schemas.microsoft.com/office/drawing/2014/main" id="{76FAD572-04B4-BC4F-B9AF-0AFDEEC2C444}"/>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1" name="Content Placeholder 3">
            <a:extLst>
              <a:ext uri="{FF2B5EF4-FFF2-40B4-BE49-F238E27FC236}">
                <a16:creationId xmlns:a16="http://schemas.microsoft.com/office/drawing/2014/main" id="{2717641B-B6D0-FA76-546C-60D5D28562FF}"/>
              </a:ext>
            </a:extLst>
          </p:cNvPr>
          <p:cNvSpPr>
            <a:spLocks noGrp="1"/>
          </p:cNvSpPr>
          <p:nvPr>
            <p:ph sz="quarter" idx="15" hasCustomPrompt="1"/>
          </p:nvPr>
        </p:nvSpPr>
        <p:spPr>
          <a:xfrm>
            <a:off x="853018" y="6531734"/>
            <a:ext cx="3913793"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145867637"/>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CONTENT + Header + Stat Callout Box + Image">
    <p:spTree>
      <p:nvGrpSpPr>
        <p:cNvPr id="1" name=""/>
        <p:cNvGrpSpPr/>
        <p:nvPr/>
      </p:nvGrpSpPr>
      <p:grpSpPr>
        <a:xfrm>
          <a:off x="0" y="0"/>
          <a:ext cx="0" cy="0"/>
          <a:chOff x="0" y="0"/>
          <a:chExt cx="0" cy="0"/>
        </a:xfrm>
      </p:grpSpPr>
      <p:sp>
        <p:nvSpPr>
          <p:cNvPr id="24" name="Picture Placeholder 2">
            <a:extLst>
              <a:ext uri="{FF2B5EF4-FFF2-40B4-BE49-F238E27FC236}">
                <a16:creationId xmlns:a16="http://schemas.microsoft.com/office/drawing/2014/main" id="{F141A2BD-AF2D-214A-AA8F-D141022D60F2}"/>
              </a:ext>
            </a:extLst>
          </p:cNvPr>
          <p:cNvSpPr>
            <a:spLocks noGrp="1"/>
          </p:cNvSpPr>
          <p:nvPr>
            <p:ph type="pic" idx="17" hasCustomPrompt="1"/>
          </p:nvPr>
        </p:nvSpPr>
        <p:spPr>
          <a:xfrm>
            <a:off x="5339355" y="-4"/>
            <a:ext cx="6852647" cy="685799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59"/>
            <a:ext cx="3913369" cy="2123402"/>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a:t>
            </a:r>
            <a:r>
              <a:rPr lang="en-US" sz="4267" err="1">
                <a:latin typeface="Neue Haas Grotesk Text Pro" panose="020B0504020202020204" pitchFamily="34" charset="77"/>
              </a:rPr>
              <a:t>duis</a:t>
            </a:r>
            <a:r>
              <a:rPr lang="en-US" sz="4267">
                <a:latin typeface="Neue Haas Grotesk Text Pro" panose="020B0504020202020204" pitchFamily="34" charset="77"/>
              </a:rPr>
              <a:t> </a:t>
            </a:r>
            <a:r>
              <a:rPr lang="en-US" sz="4267" err="1">
                <a:latin typeface="Neue Haas Grotesk Text Pro" panose="020B0504020202020204" pitchFamily="34" charset="77"/>
              </a:rPr>
              <a:t>autre</a:t>
            </a:r>
            <a:endParaRPr lang="en-US" sz="4267">
              <a:latin typeface="Neue Haas Grotesk Text Pro" panose="020B0504020202020204" pitchFamily="34" charset="77"/>
            </a:endParaRPr>
          </a:p>
        </p:txBody>
      </p:sp>
      <p:sp>
        <p:nvSpPr>
          <p:cNvPr id="30" name="SmartArt Placeholder 5">
            <a:extLst>
              <a:ext uri="{FF2B5EF4-FFF2-40B4-BE49-F238E27FC236}">
                <a16:creationId xmlns:a16="http://schemas.microsoft.com/office/drawing/2014/main" id="{8E66918C-36DB-CB48-A863-76DFE127BEC9}"/>
              </a:ext>
            </a:extLst>
          </p:cNvPr>
          <p:cNvSpPr>
            <a:spLocks noGrp="1"/>
          </p:cNvSpPr>
          <p:nvPr>
            <p:ph type="dgm" sz="quarter" idx="47"/>
          </p:nvPr>
        </p:nvSpPr>
        <p:spPr>
          <a:xfrm>
            <a:off x="1" y="4183519"/>
            <a:ext cx="8246135" cy="1793536"/>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34" name="SmartArt Placeholder 5">
            <a:extLst>
              <a:ext uri="{FF2B5EF4-FFF2-40B4-BE49-F238E27FC236}">
                <a16:creationId xmlns:a16="http://schemas.microsoft.com/office/drawing/2014/main" id="{F82E30BB-2916-B84A-95B6-93758CFBD5BA}"/>
              </a:ext>
            </a:extLst>
          </p:cNvPr>
          <p:cNvSpPr>
            <a:spLocks noGrp="1"/>
          </p:cNvSpPr>
          <p:nvPr>
            <p:ph type="dgm" sz="quarter" idx="27"/>
          </p:nvPr>
        </p:nvSpPr>
        <p:spPr>
          <a:xfrm>
            <a:off x="8246133" y="4183519"/>
            <a:ext cx="118099" cy="1793536"/>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
        <p:nvSpPr>
          <p:cNvPr id="28" name="Text Placeholder 2">
            <a:extLst>
              <a:ext uri="{FF2B5EF4-FFF2-40B4-BE49-F238E27FC236}">
                <a16:creationId xmlns:a16="http://schemas.microsoft.com/office/drawing/2014/main" id="{490E533F-240B-2440-A0E6-B8749769DBF6}"/>
              </a:ext>
            </a:extLst>
          </p:cNvPr>
          <p:cNvSpPr>
            <a:spLocks noGrp="1"/>
          </p:cNvSpPr>
          <p:nvPr>
            <p:ph type="body" sz="quarter" idx="16" hasCustomPrompt="1"/>
          </p:nvPr>
        </p:nvSpPr>
        <p:spPr>
          <a:xfrm>
            <a:off x="853442" y="2711549"/>
            <a:ext cx="3913369" cy="852115"/>
          </a:xfrm>
          <a:prstGeom prst="rect">
            <a:avLst/>
          </a:prstGeom>
        </p:spPr>
        <p:txBody>
          <a:bodyPr>
            <a:spAutoFit/>
          </a:bodyPr>
          <a:lstStyle>
            <a:lvl1pPr marL="0" indent="0">
              <a:lnSpc>
                <a:spcPct val="130000"/>
              </a:lnSpc>
              <a:spcBef>
                <a:spcPts val="0"/>
              </a:spcBef>
              <a:spcAft>
                <a:spcPts val="8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amet, consectetur adipiscing elit. Incididunt ut labore et dolore magna. Quis nostrud exercitation ullamco.</a:t>
            </a:r>
          </a:p>
        </p:txBody>
      </p:sp>
      <p:sp>
        <p:nvSpPr>
          <p:cNvPr id="23" name="Text Placeholder 4">
            <a:extLst>
              <a:ext uri="{FF2B5EF4-FFF2-40B4-BE49-F238E27FC236}">
                <a16:creationId xmlns:a16="http://schemas.microsoft.com/office/drawing/2014/main" id="{5507AA1B-F987-5341-8177-6DCC02206327}"/>
              </a:ext>
            </a:extLst>
          </p:cNvPr>
          <p:cNvSpPr>
            <a:spLocks noGrp="1"/>
          </p:cNvSpPr>
          <p:nvPr>
            <p:ph type="body" sz="quarter" idx="12" hasCustomPrompt="1"/>
          </p:nvPr>
        </p:nvSpPr>
        <p:spPr>
          <a:xfrm>
            <a:off x="1075141" y="4452847"/>
            <a:ext cx="1358131" cy="771751"/>
          </a:xfrm>
          <a:prstGeom prst="rect">
            <a:avLst/>
          </a:prstGeom>
        </p:spPr>
        <p:txBody>
          <a:bodyPr>
            <a:spAutoFit/>
          </a:bodyPr>
          <a:lstStyle>
            <a:lvl1pPr marL="0" indent="0" algn="ctr">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25" name="Text Placeholder 2">
            <a:extLst>
              <a:ext uri="{FF2B5EF4-FFF2-40B4-BE49-F238E27FC236}">
                <a16:creationId xmlns:a16="http://schemas.microsoft.com/office/drawing/2014/main" id="{F49C811C-6E73-2B4A-A935-FBE5605AB2AE}"/>
              </a:ext>
            </a:extLst>
          </p:cNvPr>
          <p:cNvSpPr>
            <a:spLocks noGrp="1"/>
          </p:cNvSpPr>
          <p:nvPr>
            <p:ph type="body" sz="quarter" idx="48" hasCustomPrompt="1"/>
          </p:nvPr>
        </p:nvSpPr>
        <p:spPr>
          <a:xfrm>
            <a:off x="807653" y="5157474"/>
            <a:ext cx="1893107" cy="549481"/>
          </a:xfrm>
          <a:prstGeom prst="rect">
            <a:avLst/>
          </a:prstGeom>
        </p:spPr>
        <p:txBody>
          <a:bodyPr>
            <a:spAutoFit/>
          </a:bodyPr>
          <a:lstStyle>
            <a:lvl1pPr marL="0" indent="0" algn="ctr">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a:t>
            </a:r>
          </a:p>
        </p:txBody>
      </p:sp>
      <p:sp>
        <p:nvSpPr>
          <p:cNvPr id="26" name="Text Placeholder 4">
            <a:extLst>
              <a:ext uri="{FF2B5EF4-FFF2-40B4-BE49-F238E27FC236}">
                <a16:creationId xmlns:a16="http://schemas.microsoft.com/office/drawing/2014/main" id="{3FF8063A-EB8B-2643-AFA3-81EBD511544D}"/>
              </a:ext>
            </a:extLst>
          </p:cNvPr>
          <p:cNvSpPr>
            <a:spLocks noGrp="1"/>
          </p:cNvSpPr>
          <p:nvPr>
            <p:ph type="body" sz="quarter" idx="49" hasCustomPrompt="1"/>
          </p:nvPr>
        </p:nvSpPr>
        <p:spPr>
          <a:xfrm>
            <a:off x="3683304" y="4452847"/>
            <a:ext cx="1358131" cy="771751"/>
          </a:xfrm>
          <a:prstGeom prst="rect">
            <a:avLst/>
          </a:prstGeom>
        </p:spPr>
        <p:txBody>
          <a:bodyPr>
            <a:spAutoFit/>
          </a:bodyPr>
          <a:lstStyle>
            <a:lvl1pPr marL="0" indent="0" algn="ctr">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27" name="Text Placeholder 2">
            <a:extLst>
              <a:ext uri="{FF2B5EF4-FFF2-40B4-BE49-F238E27FC236}">
                <a16:creationId xmlns:a16="http://schemas.microsoft.com/office/drawing/2014/main" id="{C33B0F9D-26C5-4042-BD8A-3B7D7FD7E9F1}"/>
              </a:ext>
            </a:extLst>
          </p:cNvPr>
          <p:cNvSpPr>
            <a:spLocks noGrp="1"/>
          </p:cNvSpPr>
          <p:nvPr>
            <p:ph type="body" sz="quarter" idx="50" hasCustomPrompt="1"/>
          </p:nvPr>
        </p:nvSpPr>
        <p:spPr>
          <a:xfrm>
            <a:off x="3415816" y="5157474"/>
            <a:ext cx="1893107" cy="549481"/>
          </a:xfrm>
          <a:prstGeom prst="rect">
            <a:avLst/>
          </a:prstGeom>
        </p:spPr>
        <p:txBody>
          <a:bodyPr>
            <a:spAutoFit/>
          </a:bodyPr>
          <a:lstStyle>
            <a:lvl1pPr marL="0" indent="0" algn="ctr">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amet, consectetur.</a:t>
            </a:r>
          </a:p>
        </p:txBody>
      </p:sp>
      <p:sp>
        <p:nvSpPr>
          <p:cNvPr id="29" name="Text Placeholder 4">
            <a:extLst>
              <a:ext uri="{FF2B5EF4-FFF2-40B4-BE49-F238E27FC236}">
                <a16:creationId xmlns:a16="http://schemas.microsoft.com/office/drawing/2014/main" id="{82194906-54BE-FC42-A576-EE1D4629F29D}"/>
              </a:ext>
            </a:extLst>
          </p:cNvPr>
          <p:cNvSpPr>
            <a:spLocks noGrp="1"/>
          </p:cNvSpPr>
          <p:nvPr>
            <p:ph type="body" sz="quarter" idx="51" hasCustomPrompt="1"/>
          </p:nvPr>
        </p:nvSpPr>
        <p:spPr>
          <a:xfrm>
            <a:off x="6214301" y="4452847"/>
            <a:ext cx="1358131" cy="771751"/>
          </a:xfrm>
          <a:prstGeom prst="rect">
            <a:avLst/>
          </a:prstGeom>
        </p:spPr>
        <p:txBody>
          <a:bodyPr>
            <a:spAutoFit/>
          </a:bodyPr>
          <a:lstStyle>
            <a:lvl1pPr marL="0" indent="0" algn="ctr">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35" name="Text Placeholder 2">
            <a:extLst>
              <a:ext uri="{FF2B5EF4-FFF2-40B4-BE49-F238E27FC236}">
                <a16:creationId xmlns:a16="http://schemas.microsoft.com/office/drawing/2014/main" id="{BFBD968C-9DD4-0340-AF9A-731CFE1190B0}"/>
              </a:ext>
            </a:extLst>
          </p:cNvPr>
          <p:cNvSpPr>
            <a:spLocks noGrp="1"/>
          </p:cNvSpPr>
          <p:nvPr>
            <p:ph type="body" sz="quarter" idx="52" hasCustomPrompt="1"/>
          </p:nvPr>
        </p:nvSpPr>
        <p:spPr>
          <a:xfrm>
            <a:off x="5946813" y="5157474"/>
            <a:ext cx="1893107" cy="549481"/>
          </a:xfrm>
          <a:prstGeom prst="rect">
            <a:avLst/>
          </a:prstGeom>
        </p:spPr>
        <p:txBody>
          <a:bodyPr>
            <a:spAutoFit/>
          </a:bodyPr>
          <a:lstStyle>
            <a:lvl1pPr marL="0" indent="0" algn="ctr">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a:t>
            </a:r>
          </a:p>
        </p:txBody>
      </p:sp>
      <p:sp>
        <p:nvSpPr>
          <p:cNvPr id="36" name="Slide Number Placeholder 5">
            <a:extLst>
              <a:ext uri="{FF2B5EF4-FFF2-40B4-BE49-F238E27FC236}">
                <a16:creationId xmlns:a16="http://schemas.microsoft.com/office/drawing/2014/main" id="{63438CFD-138E-524A-BF0C-980E737AAE55}"/>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39" name="Straight Connector 38">
            <a:extLst>
              <a:ext uri="{FF2B5EF4-FFF2-40B4-BE49-F238E27FC236}">
                <a16:creationId xmlns:a16="http://schemas.microsoft.com/office/drawing/2014/main" id="{C6F95BED-C295-5340-94D9-DFBC0ECF3834}"/>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6" name="Content Placeholder 3">
            <a:extLst>
              <a:ext uri="{FF2B5EF4-FFF2-40B4-BE49-F238E27FC236}">
                <a16:creationId xmlns:a16="http://schemas.microsoft.com/office/drawing/2014/main" id="{331268B2-4A5A-3D60-D1E8-38EE1B3D0DC6}"/>
              </a:ext>
            </a:extLst>
          </p:cNvPr>
          <p:cNvSpPr>
            <a:spLocks noGrp="1"/>
          </p:cNvSpPr>
          <p:nvPr>
            <p:ph sz="quarter" idx="15" hasCustomPrompt="1"/>
          </p:nvPr>
        </p:nvSpPr>
        <p:spPr>
          <a:xfrm>
            <a:off x="853018" y="6531734"/>
            <a:ext cx="3913793"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2396307661"/>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CONTENT + Header + Image + Subheader">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1" y="365761"/>
            <a:ext cx="2885440" cy="3568028"/>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elit </a:t>
            </a:r>
            <a:r>
              <a:rPr lang="en-US" sz="4267" err="1">
                <a:latin typeface="Neue Haas Grotesk Text Pro" panose="020B0504020202020204" pitchFamily="34" charset="77"/>
              </a:rPr>
              <a:t>duis</a:t>
            </a:r>
            <a:r>
              <a:rPr lang="en-US" sz="4267">
                <a:latin typeface="Neue Haas Grotesk Text Pro" panose="020B0504020202020204" pitchFamily="34" charset="77"/>
              </a:rPr>
              <a:t> </a:t>
            </a:r>
            <a:r>
              <a:rPr lang="en-US" sz="4267" err="1">
                <a:latin typeface="Neue Haas Grotesk Text Pro" panose="020B0504020202020204" pitchFamily="34" charset="77"/>
              </a:rPr>
              <a:t>autre</a:t>
            </a:r>
            <a:endParaRPr lang="en-US" sz="4267">
              <a:latin typeface="Neue Haas Grotesk Text Pro" panose="020B0504020202020204" pitchFamily="34" charset="77"/>
            </a:endParaRPr>
          </a:p>
        </p:txBody>
      </p:sp>
      <p:sp>
        <p:nvSpPr>
          <p:cNvPr id="5" name="Text Placeholder 4">
            <a:extLst>
              <a:ext uri="{FF2B5EF4-FFF2-40B4-BE49-F238E27FC236}">
                <a16:creationId xmlns:a16="http://schemas.microsoft.com/office/drawing/2014/main" id="{868A61C9-2982-BB43-9900-1AF92245A505}"/>
              </a:ext>
            </a:extLst>
          </p:cNvPr>
          <p:cNvSpPr>
            <a:spLocks noGrp="1"/>
          </p:cNvSpPr>
          <p:nvPr>
            <p:ph type="body" sz="quarter" idx="12" hasCustomPrompt="1"/>
          </p:nvPr>
        </p:nvSpPr>
        <p:spPr>
          <a:xfrm>
            <a:off x="8704645" y="2626643"/>
            <a:ext cx="2914559" cy="802357"/>
          </a:xfrm>
          <a:prstGeom prst="rect">
            <a:avLst/>
          </a:prstGeom>
        </p:spPr>
        <p:txBody>
          <a:bodyPr anchor="b" anchorCtr="0">
            <a:spAutoFit/>
          </a:bodyPr>
          <a:lstStyle>
            <a:lvl1pPr marL="0" indent="0" algn="l">
              <a:lnSpc>
                <a:spcPct val="120000"/>
              </a:lnSpc>
              <a:buNone/>
              <a:defRPr sz="2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elit </a:t>
            </a:r>
            <a:r>
              <a:rPr lang="en-US" err="1"/>
              <a:t>duis</a:t>
            </a:r>
            <a:r>
              <a:rPr lang="en-US"/>
              <a:t> </a:t>
            </a:r>
            <a:r>
              <a:rPr lang="en-US" err="1"/>
              <a:t>autre</a:t>
            </a:r>
            <a:endParaRPr lang="en-US"/>
          </a:p>
        </p:txBody>
      </p:sp>
      <p:sp>
        <p:nvSpPr>
          <p:cNvPr id="47" name="Picture Placeholder 2">
            <a:extLst>
              <a:ext uri="{FF2B5EF4-FFF2-40B4-BE49-F238E27FC236}">
                <a16:creationId xmlns:a16="http://schemas.microsoft.com/office/drawing/2014/main" id="{8B2B8246-DE92-E143-B0B7-3BE8D66DE7AF}"/>
              </a:ext>
            </a:extLst>
          </p:cNvPr>
          <p:cNvSpPr>
            <a:spLocks noGrp="1"/>
          </p:cNvSpPr>
          <p:nvPr>
            <p:ph type="pic" idx="17" hasCustomPrompt="1"/>
          </p:nvPr>
        </p:nvSpPr>
        <p:spPr>
          <a:xfrm>
            <a:off x="4366460" y="433993"/>
            <a:ext cx="3710609" cy="6424003"/>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24" name="Text Placeholder 6">
            <a:extLst>
              <a:ext uri="{FF2B5EF4-FFF2-40B4-BE49-F238E27FC236}">
                <a16:creationId xmlns:a16="http://schemas.microsoft.com/office/drawing/2014/main" id="{E8EEE4CA-A3AE-D64D-BC10-C926E5332856}"/>
              </a:ext>
            </a:extLst>
          </p:cNvPr>
          <p:cNvSpPr>
            <a:spLocks noGrp="1"/>
          </p:cNvSpPr>
          <p:nvPr>
            <p:ph type="body" sz="quarter" idx="33" hasCustomPrompt="1"/>
          </p:nvPr>
        </p:nvSpPr>
        <p:spPr>
          <a:xfrm>
            <a:off x="8704645" y="3572565"/>
            <a:ext cx="2914559"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7" name="Content Placeholder 3">
            <a:extLst>
              <a:ext uri="{FF2B5EF4-FFF2-40B4-BE49-F238E27FC236}">
                <a16:creationId xmlns:a16="http://schemas.microsoft.com/office/drawing/2014/main" id="{E6823479-A6DE-6752-B3DA-D040DA13529F}"/>
              </a:ext>
            </a:extLst>
          </p:cNvPr>
          <p:cNvSpPr>
            <a:spLocks noGrp="1"/>
          </p:cNvSpPr>
          <p:nvPr>
            <p:ph sz="quarter" idx="15" hasCustomPrompt="1"/>
          </p:nvPr>
        </p:nvSpPr>
        <p:spPr>
          <a:xfrm>
            <a:off x="853019" y="6531734"/>
            <a:ext cx="288544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784595516"/>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CONTENT + Header + Image + Stat Callouts">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1" y="365761"/>
            <a:ext cx="2885440" cy="3568028"/>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elit </a:t>
            </a:r>
            <a:r>
              <a:rPr lang="en-US" sz="4267" err="1">
                <a:latin typeface="Neue Haas Grotesk Text Pro" panose="020B0504020202020204" pitchFamily="34" charset="77"/>
              </a:rPr>
              <a:t>duis</a:t>
            </a:r>
            <a:r>
              <a:rPr lang="en-US" sz="4267">
                <a:latin typeface="Neue Haas Grotesk Text Pro" panose="020B0504020202020204" pitchFamily="34" charset="77"/>
              </a:rPr>
              <a:t> </a:t>
            </a:r>
            <a:r>
              <a:rPr lang="en-US" sz="4267" err="1">
                <a:latin typeface="Neue Haas Grotesk Text Pro" panose="020B0504020202020204" pitchFamily="34" charset="77"/>
              </a:rPr>
              <a:t>autre</a:t>
            </a:r>
            <a:endParaRPr lang="en-US" sz="4267">
              <a:latin typeface="Neue Haas Grotesk Text Pro" panose="020B0504020202020204" pitchFamily="34" charset="77"/>
            </a:endParaRPr>
          </a:p>
        </p:txBody>
      </p:sp>
      <p:sp>
        <p:nvSpPr>
          <p:cNvPr id="5" name="Text Placeholder 4">
            <a:extLst>
              <a:ext uri="{FF2B5EF4-FFF2-40B4-BE49-F238E27FC236}">
                <a16:creationId xmlns:a16="http://schemas.microsoft.com/office/drawing/2014/main" id="{868A61C9-2982-BB43-9900-1AF92245A505}"/>
              </a:ext>
            </a:extLst>
          </p:cNvPr>
          <p:cNvSpPr>
            <a:spLocks noGrp="1"/>
          </p:cNvSpPr>
          <p:nvPr>
            <p:ph type="body" sz="quarter" idx="12" hasCustomPrompt="1"/>
          </p:nvPr>
        </p:nvSpPr>
        <p:spPr>
          <a:xfrm>
            <a:off x="8704645" y="1802421"/>
            <a:ext cx="1358131" cy="771751"/>
          </a:xfrm>
          <a:prstGeom prst="rect">
            <a:avLst/>
          </a:prstGeom>
        </p:spPr>
        <p:txBody>
          <a:bodyPr>
            <a:spAutoFit/>
          </a:bodyPr>
          <a:lstStyle>
            <a:lvl1pPr marL="0" indent="0" algn="l">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39" name="Text Placeholder 2">
            <a:extLst>
              <a:ext uri="{FF2B5EF4-FFF2-40B4-BE49-F238E27FC236}">
                <a16:creationId xmlns:a16="http://schemas.microsoft.com/office/drawing/2014/main" id="{EE45BF00-2987-B640-866E-3DC2A15572E4}"/>
              </a:ext>
            </a:extLst>
          </p:cNvPr>
          <p:cNvSpPr>
            <a:spLocks noGrp="1"/>
          </p:cNvSpPr>
          <p:nvPr>
            <p:ph type="body" sz="quarter" idx="16" hasCustomPrompt="1"/>
          </p:nvPr>
        </p:nvSpPr>
        <p:spPr>
          <a:xfrm>
            <a:off x="8704644" y="2507048"/>
            <a:ext cx="2914560" cy="549481"/>
          </a:xfrm>
          <a:prstGeom prst="rect">
            <a:avLst/>
          </a:prstGeom>
        </p:spPr>
        <p:txBody>
          <a:bodyPr>
            <a:spAutoFit/>
          </a:bodyPr>
          <a:lstStyle>
            <a:lvl1pPr marL="0" indent="0" algn="l">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47" name="Picture Placeholder 2">
            <a:extLst>
              <a:ext uri="{FF2B5EF4-FFF2-40B4-BE49-F238E27FC236}">
                <a16:creationId xmlns:a16="http://schemas.microsoft.com/office/drawing/2014/main" id="{8B2B8246-DE92-E143-B0B7-3BE8D66DE7AF}"/>
              </a:ext>
            </a:extLst>
          </p:cNvPr>
          <p:cNvSpPr>
            <a:spLocks noGrp="1"/>
          </p:cNvSpPr>
          <p:nvPr>
            <p:ph type="pic" idx="17" hasCustomPrompt="1"/>
          </p:nvPr>
        </p:nvSpPr>
        <p:spPr>
          <a:xfrm>
            <a:off x="4366460" y="433993"/>
            <a:ext cx="3710609" cy="6424003"/>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50" name="Text Placeholder 4">
            <a:extLst>
              <a:ext uri="{FF2B5EF4-FFF2-40B4-BE49-F238E27FC236}">
                <a16:creationId xmlns:a16="http://schemas.microsoft.com/office/drawing/2014/main" id="{5579118C-79CA-144E-AA8F-2E2A7C13F30B}"/>
              </a:ext>
            </a:extLst>
          </p:cNvPr>
          <p:cNvSpPr>
            <a:spLocks noGrp="1"/>
          </p:cNvSpPr>
          <p:nvPr>
            <p:ph type="body" sz="quarter" idx="18" hasCustomPrompt="1"/>
          </p:nvPr>
        </p:nvSpPr>
        <p:spPr>
          <a:xfrm>
            <a:off x="8704645" y="3455114"/>
            <a:ext cx="1358131" cy="771751"/>
          </a:xfrm>
          <a:prstGeom prst="rect">
            <a:avLst/>
          </a:prstGeom>
        </p:spPr>
        <p:txBody>
          <a:bodyPr>
            <a:spAutoFit/>
          </a:bodyPr>
          <a:lstStyle>
            <a:lvl1pPr marL="0" indent="0" algn="l">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51" name="Text Placeholder 2">
            <a:extLst>
              <a:ext uri="{FF2B5EF4-FFF2-40B4-BE49-F238E27FC236}">
                <a16:creationId xmlns:a16="http://schemas.microsoft.com/office/drawing/2014/main" id="{E288E0C1-0C4B-BF4E-8463-30E1FA0AAA31}"/>
              </a:ext>
            </a:extLst>
          </p:cNvPr>
          <p:cNvSpPr>
            <a:spLocks noGrp="1"/>
          </p:cNvSpPr>
          <p:nvPr>
            <p:ph type="body" sz="quarter" idx="19" hasCustomPrompt="1"/>
          </p:nvPr>
        </p:nvSpPr>
        <p:spPr>
          <a:xfrm>
            <a:off x="8704644" y="4159741"/>
            <a:ext cx="2914560" cy="549481"/>
          </a:xfrm>
          <a:prstGeom prst="rect">
            <a:avLst/>
          </a:prstGeom>
        </p:spPr>
        <p:txBody>
          <a:bodyPr>
            <a:spAutoFit/>
          </a:bodyPr>
          <a:lstStyle>
            <a:lvl1pPr marL="0" indent="0" algn="l">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52" name="Text Placeholder 4">
            <a:extLst>
              <a:ext uri="{FF2B5EF4-FFF2-40B4-BE49-F238E27FC236}">
                <a16:creationId xmlns:a16="http://schemas.microsoft.com/office/drawing/2014/main" id="{1DFD462B-B12A-1247-B9F0-C032F89F444F}"/>
              </a:ext>
            </a:extLst>
          </p:cNvPr>
          <p:cNvSpPr>
            <a:spLocks noGrp="1"/>
          </p:cNvSpPr>
          <p:nvPr>
            <p:ph type="body" sz="quarter" idx="20" hasCustomPrompt="1"/>
          </p:nvPr>
        </p:nvSpPr>
        <p:spPr>
          <a:xfrm>
            <a:off x="8704645" y="5138707"/>
            <a:ext cx="1358131" cy="771751"/>
          </a:xfrm>
          <a:prstGeom prst="rect">
            <a:avLst/>
          </a:prstGeom>
        </p:spPr>
        <p:txBody>
          <a:bodyPr>
            <a:spAutoFit/>
          </a:bodyPr>
          <a:lstStyle>
            <a:lvl1pPr marL="0" indent="0" algn="l">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57" name="Text Placeholder 2">
            <a:extLst>
              <a:ext uri="{FF2B5EF4-FFF2-40B4-BE49-F238E27FC236}">
                <a16:creationId xmlns:a16="http://schemas.microsoft.com/office/drawing/2014/main" id="{76F48538-FB2D-2E41-8152-BED0BA0B5C86}"/>
              </a:ext>
            </a:extLst>
          </p:cNvPr>
          <p:cNvSpPr>
            <a:spLocks noGrp="1"/>
          </p:cNvSpPr>
          <p:nvPr>
            <p:ph type="body" sz="quarter" idx="21" hasCustomPrompt="1"/>
          </p:nvPr>
        </p:nvSpPr>
        <p:spPr>
          <a:xfrm>
            <a:off x="8704644" y="5843334"/>
            <a:ext cx="2914560" cy="549481"/>
          </a:xfrm>
          <a:prstGeom prst="rect">
            <a:avLst/>
          </a:prstGeom>
        </p:spPr>
        <p:txBody>
          <a:bodyPr>
            <a:spAutoFit/>
          </a:bodyPr>
          <a:lstStyle>
            <a:lvl1pPr marL="0" indent="0" algn="l">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11" name="Content Placeholder 3">
            <a:extLst>
              <a:ext uri="{FF2B5EF4-FFF2-40B4-BE49-F238E27FC236}">
                <a16:creationId xmlns:a16="http://schemas.microsoft.com/office/drawing/2014/main" id="{CA484163-80EF-40FC-1A40-69C7BC36E53F}"/>
              </a:ext>
            </a:extLst>
          </p:cNvPr>
          <p:cNvSpPr>
            <a:spLocks noGrp="1"/>
          </p:cNvSpPr>
          <p:nvPr>
            <p:ph sz="quarter" idx="15" hasCustomPrompt="1"/>
          </p:nvPr>
        </p:nvSpPr>
        <p:spPr>
          <a:xfrm>
            <a:off x="853019" y="6531734"/>
            <a:ext cx="288544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525897432"/>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CONTENT + Header + 2 Callout Boxes + 2 images (V)">
    <p:spTree>
      <p:nvGrpSpPr>
        <p:cNvPr id="1" name=""/>
        <p:cNvGrpSpPr/>
        <p:nvPr/>
      </p:nvGrpSpPr>
      <p:grpSpPr>
        <a:xfrm>
          <a:off x="0" y="0"/>
          <a:ext cx="0" cy="0"/>
          <a:chOff x="0" y="0"/>
          <a:chExt cx="0" cy="0"/>
        </a:xfrm>
      </p:grpSpPr>
      <p:sp>
        <p:nvSpPr>
          <p:cNvPr id="24" name="Picture Placeholder 2">
            <a:extLst>
              <a:ext uri="{FF2B5EF4-FFF2-40B4-BE49-F238E27FC236}">
                <a16:creationId xmlns:a16="http://schemas.microsoft.com/office/drawing/2014/main" id="{F141A2BD-AF2D-214A-AA8F-D141022D60F2}"/>
              </a:ext>
            </a:extLst>
          </p:cNvPr>
          <p:cNvSpPr>
            <a:spLocks noGrp="1"/>
          </p:cNvSpPr>
          <p:nvPr>
            <p:ph type="pic" idx="17" hasCustomPrompt="1"/>
          </p:nvPr>
        </p:nvSpPr>
        <p:spPr>
          <a:xfrm>
            <a:off x="5339356" y="15497"/>
            <a:ext cx="2696833" cy="3429004"/>
          </a:xfrm>
          <a:prstGeom prst="rect">
            <a:avLst/>
          </a:prstGeom>
          <a:solidFill>
            <a:schemeClr val="bg2"/>
          </a:solidFill>
        </p:spPr>
        <p:txBody>
          <a:bodyPr anchor="ctr">
            <a:noAutofit/>
          </a:bodyPr>
          <a:lstStyle>
            <a:lvl1pPr marL="0" indent="0" algn="ctr">
              <a:buNone/>
              <a:defRPr sz="14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a:t>
            </a:r>
            <a:br>
              <a:rPr lang="en-US"/>
            </a:br>
            <a:r>
              <a:rPr lang="en-US"/>
              <a:t>picture</a:t>
            </a:r>
          </a:p>
        </p:txBody>
      </p:sp>
      <p:sp>
        <p:nvSpPr>
          <p:cNvPr id="37" name="Slide Number Placeholder 5">
            <a:extLst>
              <a:ext uri="{FF2B5EF4-FFF2-40B4-BE49-F238E27FC236}">
                <a16:creationId xmlns:a16="http://schemas.microsoft.com/office/drawing/2014/main" id="{FEE063B5-DB2A-E546-8374-14508A9C5083}"/>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38" name="Straight Connector 37">
            <a:extLst>
              <a:ext uri="{FF2B5EF4-FFF2-40B4-BE49-F238E27FC236}">
                <a16:creationId xmlns:a16="http://schemas.microsoft.com/office/drawing/2014/main" id="{FB30FCB6-B1E0-3C46-B667-C856468BD8FB}"/>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59"/>
            <a:ext cx="3913369" cy="2123402"/>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a:t>
            </a:r>
            <a:r>
              <a:rPr lang="en-US" sz="4267" err="1">
                <a:latin typeface="Neue Haas Grotesk Text Pro" panose="020B0504020202020204" pitchFamily="34" charset="77"/>
              </a:rPr>
              <a:t>duis</a:t>
            </a:r>
            <a:r>
              <a:rPr lang="en-US" sz="4267">
                <a:latin typeface="Neue Haas Grotesk Text Pro" panose="020B0504020202020204" pitchFamily="34" charset="77"/>
              </a:rPr>
              <a:t> </a:t>
            </a:r>
            <a:r>
              <a:rPr lang="en-US" sz="4267" err="1">
                <a:latin typeface="Neue Haas Grotesk Text Pro" panose="020B0504020202020204" pitchFamily="34" charset="77"/>
              </a:rPr>
              <a:t>autre</a:t>
            </a:r>
            <a:endParaRPr lang="en-US" sz="4267">
              <a:latin typeface="Neue Haas Grotesk Text Pro" panose="020B0504020202020204" pitchFamily="34" charset="77"/>
            </a:endParaRPr>
          </a:p>
        </p:txBody>
      </p:sp>
      <p:sp>
        <p:nvSpPr>
          <p:cNvPr id="23" name="Picture Placeholder 2">
            <a:extLst>
              <a:ext uri="{FF2B5EF4-FFF2-40B4-BE49-F238E27FC236}">
                <a16:creationId xmlns:a16="http://schemas.microsoft.com/office/drawing/2014/main" id="{874FEB89-8FA2-D94F-AA19-4F5CDD2FAEB6}"/>
              </a:ext>
            </a:extLst>
          </p:cNvPr>
          <p:cNvSpPr>
            <a:spLocks noGrp="1"/>
          </p:cNvSpPr>
          <p:nvPr>
            <p:ph type="pic" idx="48" hasCustomPrompt="1"/>
          </p:nvPr>
        </p:nvSpPr>
        <p:spPr>
          <a:xfrm>
            <a:off x="9367346" y="3426104"/>
            <a:ext cx="2824655" cy="3431897"/>
          </a:xfrm>
          <a:prstGeom prst="rect">
            <a:avLst/>
          </a:prstGeom>
          <a:solidFill>
            <a:schemeClr val="bg2"/>
          </a:solidFill>
        </p:spPr>
        <p:txBody>
          <a:bodyPr anchor="ctr">
            <a:noAutofit/>
          </a:bodyPr>
          <a:lstStyle>
            <a:lvl1pPr marL="0" indent="0" algn="ctr">
              <a:buNone/>
              <a:defRPr sz="14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a:t>
            </a:r>
            <a:br>
              <a:rPr lang="en-US"/>
            </a:br>
            <a:r>
              <a:rPr lang="en-US"/>
              <a:t>picture</a:t>
            </a:r>
          </a:p>
        </p:txBody>
      </p:sp>
      <p:sp>
        <p:nvSpPr>
          <p:cNvPr id="30" name="SmartArt Placeholder 5">
            <a:extLst>
              <a:ext uri="{FF2B5EF4-FFF2-40B4-BE49-F238E27FC236}">
                <a16:creationId xmlns:a16="http://schemas.microsoft.com/office/drawing/2014/main" id="{8E66918C-36DB-CB48-A863-76DFE127BEC9}"/>
              </a:ext>
            </a:extLst>
          </p:cNvPr>
          <p:cNvSpPr>
            <a:spLocks noGrp="1"/>
          </p:cNvSpPr>
          <p:nvPr>
            <p:ph type="dgm" sz="quarter" idx="47"/>
          </p:nvPr>
        </p:nvSpPr>
        <p:spPr>
          <a:xfrm>
            <a:off x="5334217" y="4545217"/>
            <a:ext cx="4987075" cy="2318299"/>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34" name="SmartArt Placeholder 5">
            <a:extLst>
              <a:ext uri="{FF2B5EF4-FFF2-40B4-BE49-F238E27FC236}">
                <a16:creationId xmlns:a16="http://schemas.microsoft.com/office/drawing/2014/main" id="{F82E30BB-2916-B84A-95B6-93758CFBD5BA}"/>
              </a:ext>
            </a:extLst>
          </p:cNvPr>
          <p:cNvSpPr>
            <a:spLocks noGrp="1"/>
          </p:cNvSpPr>
          <p:nvPr>
            <p:ph type="dgm" sz="quarter" idx="27"/>
          </p:nvPr>
        </p:nvSpPr>
        <p:spPr>
          <a:xfrm>
            <a:off x="10321292" y="4545217"/>
            <a:ext cx="118099" cy="2318299"/>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
        <p:nvSpPr>
          <p:cNvPr id="5" name="Text Placeholder 4">
            <a:extLst>
              <a:ext uri="{FF2B5EF4-FFF2-40B4-BE49-F238E27FC236}">
                <a16:creationId xmlns:a16="http://schemas.microsoft.com/office/drawing/2014/main" id="{868A61C9-2982-BB43-9900-1AF92245A505}"/>
              </a:ext>
            </a:extLst>
          </p:cNvPr>
          <p:cNvSpPr>
            <a:spLocks noGrp="1"/>
          </p:cNvSpPr>
          <p:nvPr>
            <p:ph type="body" sz="quarter" idx="12" hasCustomPrompt="1"/>
          </p:nvPr>
        </p:nvSpPr>
        <p:spPr>
          <a:xfrm>
            <a:off x="5711022" y="4994889"/>
            <a:ext cx="3980847" cy="361724"/>
          </a:xfrm>
          <a:prstGeom prst="rect">
            <a:avLst/>
          </a:prstGeom>
        </p:spPr>
        <p:txBody>
          <a:bodyPr>
            <a:spAutoFit/>
          </a:bodyPr>
          <a:lstStyle>
            <a:lvl1pPr marL="0" indent="0">
              <a:buNone/>
              <a:defRPr sz="2000">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r>
              <a:rPr lang="en-US"/>
              <a:t>, </a:t>
            </a:r>
            <a:r>
              <a:rPr lang="en-US" err="1"/>
              <a:t>elit</a:t>
            </a:r>
            <a:endParaRPr lang="en-US"/>
          </a:p>
        </p:txBody>
      </p:sp>
      <p:sp>
        <p:nvSpPr>
          <p:cNvPr id="28" name="Text Placeholder 2">
            <a:extLst>
              <a:ext uri="{FF2B5EF4-FFF2-40B4-BE49-F238E27FC236}">
                <a16:creationId xmlns:a16="http://schemas.microsoft.com/office/drawing/2014/main" id="{490E533F-240B-2440-A0E6-B8749769DBF6}"/>
              </a:ext>
            </a:extLst>
          </p:cNvPr>
          <p:cNvSpPr>
            <a:spLocks noGrp="1"/>
          </p:cNvSpPr>
          <p:nvPr>
            <p:ph type="body" sz="quarter" idx="16" hasCustomPrompt="1"/>
          </p:nvPr>
        </p:nvSpPr>
        <p:spPr>
          <a:xfrm>
            <a:off x="5711022" y="5500396"/>
            <a:ext cx="4438911" cy="821080"/>
          </a:xfrm>
          <a:prstGeom prst="rect">
            <a:avLst/>
          </a:prstGeom>
        </p:spPr>
        <p:txBody>
          <a:bodyPr>
            <a:spAutoFit/>
          </a:bodyPr>
          <a:lstStyle>
            <a:lvl1pPr marL="0" indent="0">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endParaRPr lang="en-US"/>
          </a:p>
        </p:txBody>
      </p:sp>
      <p:sp>
        <p:nvSpPr>
          <p:cNvPr id="25" name="SmartArt Placeholder 5">
            <a:extLst>
              <a:ext uri="{FF2B5EF4-FFF2-40B4-BE49-F238E27FC236}">
                <a16:creationId xmlns:a16="http://schemas.microsoft.com/office/drawing/2014/main" id="{DD032622-D219-C34A-92DB-FD8972E704F4}"/>
              </a:ext>
            </a:extLst>
          </p:cNvPr>
          <p:cNvSpPr>
            <a:spLocks noGrp="1"/>
          </p:cNvSpPr>
          <p:nvPr>
            <p:ph type="dgm" sz="quarter" idx="49"/>
          </p:nvPr>
        </p:nvSpPr>
        <p:spPr>
          <a:xfrm flipH="1">
            <a:off x="7207303" y="1126201"/>
            <a:ext cx="4987075" cy="2318299"/>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26" name="SmartArt Placeholder 5">
            <a:extLst>
              <a:ext uri="{FF2B5EF4-FFF2-40B4-BE49-F238E27FC236}">
                <a16:creationId xmlns:a16="http://schemas.microsoft.com/office/drawing/2014/main" id="{90CA3051-ECC4-CA4F-9F07-AE147B28A9A9}"/>
              </a:ext>
            </a:extLst>
          </p:cNvPr>
          <p:cNvSpPr>
            <a:spLocks noGrp="1"/>
          </p:cNvSpPr>
          <p:nvPr>
            <p:ph type="dgm" sz="quarter" idx="50"/>
          </p:nvPr>
        </p:nvSpPr>
        <p:spPr>
          <a:xfrm flipH="1">
            <a:off x="7077611" y="1126201"/>
            <a:ext cx="118099" cy="2318299"/>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
        <p:nvSpPr>
          <p:cNvPr id="27" name="Text Placeholder 4">
            <a:extLst>
              <a:ext uri="{FF2B5EF4-FFF2-40B4-BE49-F238E27FC236}">
                <a16:creationId xmlns:a16="http://schemas.microsoft.com/office/drawing/2014/main" id="{4A8B276D-6ED1-3147-A1CE-C736B286E16B}"/>
              </a:ext>
            </a:extLst>
          </p:cNvPr>
          <p:cNvSpPr>
            <a:spLocks noGrp="1"/>
          </p:cNvSpPr>
          <p:nvPr>
            <p:ph type="body" sz="quarter" idx="51" hasCustomPrompt="1"/>
          </p:nvPr>
        </p:nvSpPr>
        <p:spPr>
          <a:xfrm>
            <a:off x="7584107" y="1591306"/>
            <a:ext cx="3980847" cy="361724"/>
          </a:xfrm>
          <a:prstGeom prst="rect">
            <a:avLst/>
          </a:prstGeom>
        </p:spPr>
        <p:txBody>
          <a:bodyPr>
            <a:spAutoFit/>
          </a:bodyPr>
          <a:lstStyle>
            <a:lvl1pPr marL="0" indent="0">
              <a:buNone/>
              <a:defRPr sz="2000">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r>
              <a:rPr lang="en-US"/>
              <a:t>, </a:t>
            </a:r>
            <a:r>
              <a:rPr lang="en-US" err="1"/>
              <a:t>elit</a:t>
            </a:r>
            <a:endParaRPr lang="en-US"/>
          </a:p>
        </p:txBody>
      </p:sp>
      <p:sp>
        <p:nvSpPr>
          <p:cNvPr id="29" name="Text Placeholder 2">
            <a:extLst>
              <a:ext uri="{FF2B5EF4-FFF2-40B4-BE49-F238E27FC236}">
                <a16:creationId xmlns:a16="http://schemas.microsoft.com/office/drawing/2014/main" id="{270C3AE8-92A6-DC45-8076-1016702E8E99}"/>
              </a:ext>
            </a:extLst>
          </p:cNvPr>
          <p:cNvSpPr>
            <a:spLocks noGrp="1"/>
          </p:cNvSpPr>
          <p:nvPr>
            <p:ph type="body" sz="quarter" idx="52" hasCustomPrompt="1"/>
          </p:nvPr>
        </p:nvSpPr>
        <p:spPr>
          <a:xfrm>
            <a:off x="7584107" y="2096813"/>
            <a:ext cx="4438911" cy="821080"/>
          </a:xfrm>
          <a:prstGeom prst="rect">
            <a:avLst/>
          </a:prstGeom>
        </p:spPr>
        <p:txBody>
          <a:bodyPr>
            <a:spAutoFit/>
          </a:bodyPr>
          <a:lstStyle>
            <a:lvl1pPr marL="0" indent="0">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endParaRPr lang="en-US"/>
          </a:p>
        </p:txBody>
      </p:sp>
      <p:sp>
        <p:nvSpPr>
          <p:cNvPr id="39" name="Text Placeholder 6">
            <a:extLst>
              <a:ext uri="{FF2B5EF4-FFF2-40B4-BE49-F238E27FC236}">
                <a16:creationId xmlns:a16="http://schemas.microsoft.com/office/drawing/2014/main" id="{8D91E962-DA95-3346-8161-55FB857B6BFC}"/>
              </a:ext>
            </a:extLst>
          </p:cNvPr>
          <p:cNvSpPr>
            <a:spLocks noGrp="1"/>
          </p:cNvSpPr>
          <p:nvPr>
            <p:ph type="body" sz="quarter" idx="13" hasCustomPrompt="1"/>
          </p:nvPr>
        </p:nvSpPr>
        <p:spPr>
          <a:xfrm>
            <a:off x="853018" y="2724548"/>
            <a:ext cx="3913369"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17" name="Content Placeholder 3">
            <a:extLst>
              <a:ext uri="{FF2B5EF4-FFF2-40B4-BE49-F238E27FC236}">
                <a16:creationId xmlns:a16="http://schemas.microsoft.com/office/drawing/2014/main" id="{B1BBAB00-AD41-366E-8609-958A5D058F83}"/>
              </a:ext>
            </a:extLst>
          </p:cNvPr>
          <p:cNvSpPr>
            <a:spLocks noGrp="1"/>
          </p:cNvSpPr>
          <p:nvPr>
            <p:ph sz="quarter" idx="15" hasCustomPrompt="1"/>
          </p:nvPr>
        </p:nvSpPr>
        <p:spPr>
          <a:xfrm>
            <a:off x="853019" y="6531734"/>
            <a:ext cx="3913368"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689397536"/>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CONTENT - Question + Answer">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0"/>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consectetur adipiscing elit, sed do eiusmod tempor?</a:t>
            </a:r>
          </a:p>
        </p:txBody>
      </p:sp>
      <p:sp>
        <p:nvSpPr>
          <p:cNvPr id="24" name="Text Placeholder 2">
            <a:extLst>
              <a:ext uri="{FF2B5EF4-FFF2-40B4-BE49-F238E27FC236}">
                <a16:creationId xmlns:a16="http://schemas.microsoft.com/office/drawing/2014/main" id="{173C2D75-551A-4549-A68C-FB586B54A88F}"/>
              </a:ext>
            </a:extLst>
          </p:cNvPr>
          <p:cNvSpPr>
            <a:spLocks noGrp="1"/>
          </p:cNvSpPr>
          <p:nvPr>
            <p:ph type="body" sz="quarter" idx="16" hasCustomPrompt="1"/>
          </p:nvPr>
        </p:nvSpPr>
        <p:spPr>
          <a:xfrm>
            <a:off x="853441" y="2299573"/>
            <a:ext cx="2152677"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A</a:t>
            </a:r>
          </a:p>
        </p:txBody>
      </p:sp>
      <p:sp>
        <p:nvSpPr>
          <p:cNvPr id="35" name="Text Placeholder 2">
            <a:extLst>
              <a:ext uri="{FF2B5EF4-FFF2-40B4-BE49-F238E27FC236}">
                <a16:creationId xmlns:a16="http://schemas.microsoft.com/office/drawing/2014/main" id="{D003CF36-0F40-294E-A205-0A89A49DFED7}"/>
              </a:ext>
            </a:extLst>
          </p:cNvPr>
          <p:cNvSpPr>
            <a:spLocks noGrp="1"/>
          </p:cNvSpPr>
          <p:nvPr>
            <p:ph type="body" sz="quarter" idx="20" hasCustomPrompt="1"/>
          </p:nvPr>
        </p:nvSpPr>
        <p:spPr>
          <a:xfrm>
            <a:off x="853440" y="2593083"/>
            <a:ext cx="2152679" cy="1450340"/>
          </a:xfrm>
          <a:prstGeom prst="rect">
            <a:avLst/>
          </a:prstGeom>
        </p:spPr>
        <p:txBody>
          <a:bodyPr lIns="0" tIns="0" rIns="0" bIns="0">
            <a:spAutoFit/>
          </a:bodyPr>
          <a:lstStyle>
            <a:lvl1pPr marL="0" indent="0">
              <a:lnSpc>
                <a:spcPct val="120000"/>
              </a:lnSpc>
              <a:buNone/>
              <a:defRPr lang="en-US" sz="2000"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grpSp>
        <p:nvGrpSpPr>
          <p:cNvPr id="46" name="Group 45">
            <a:extLst>
              <a:ext uri="{FF2B5EF4-FFF2-40B4-BE49-F238E27FC236}">
                <a16:creationId xmlns:a16="http://schemas.microsoft.com/office/drawing/2014/main" id="{CD4CDA74-4142-3D49-B359-1E6280FC3329}"/>
              </a:ext>
            </a:extLst>
          </p:cNvPr>
          <p:cNvGrpSpPr/>
          <p:nvPr/>
        </p:nvGrpSpPr>
        <p:grpSpPr>
          <a:xfrm>
            <a:off x="822573" y="5001267"/>
            <a:ext cx="559696" cy="559696"/>
            <a:chOff x="4181311" y="1066071"/>
            <a:chExt cx="773364" cy="773364"/>
          </a:xfrm>
        </p:grpSpPr>
        <p:sp>
          <p:nvSpPr>
            <p:cNvPr id="48" name="Oval 47">
              <a:extLst>
                <a:ext uri="{FF2B5EF4-FFF2-40B4-BE49-F238E27FC236}">
                  <a16:creationId xmlns:a16="http://schemas.microsoft.com/office/drawing/2014/main" id="{83E22081-D9AA-E14B-9A14-D44D00EE2FDA}"/>
                </a:ext>
              </a:extLst>
            </p:cNvPr>
            <p:cNvSpPr/>
            <p:nvPr/>
          </p:nvSpPr>
          <p:spPr>
            <a:xfrm>
              <a:off x="4181311" y="1066071"/>
              <a:ext cx="773364" cy="773364"/>
            </a:xfrm>
            <a:prstGeom prst="ellipse">
              <a:avLst/>
            </a:prstGeom>
            <a:solidFill>
              <a:srgbClr val="007A96"/>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3200" b="1">
                <a:solidFill>
                  <a:srgbClr val="00AAC6"/>
                </a:solidFill>
                <a:latin typeface="Neue Haas Grotesk Text Pro" panose="020B0504020202020204" pitchFamily="34" charset="0"/>
              </a:endParaRPr>
            </a:p>
          </p:txBody>
        </p:sp>
        <p:pic>
          <p:nvPicPr>
            <p:cNvPr id="49" name="Picture 48" descr="A picture containing light, drawing&#10;&#10;Description automatically generated">
              <a:extLst>
                <a:ext uri="{FF2B5EF4-FFF2-40B4-BE49-F238E27FC236}">
                  <a16:creationId xmlns:a16="http://schemas.microsoft.com/office/drawing/2014/main" id="{7B9EEFF8-9992-BE4D-9D23-B29E3B6A0FE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21846" y="1193749"/>
              <a:ext cx="500308" cy="520501"/>
            </a:xfrm>
            <a:prstGeom prst="rect">
              <a:avLst/>
            </a:prstGeom>
          </p:spPr>
        </p:pic>
      </p:gr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1611033" y="5022506"/>
            <a:ext cx="10079400" cy="707972"/>
          </a:xfrm>
          <a:prstGeom prst="rect">
            <a:avLst/>
          </a:prstGeom>
        </p:spPr>
        <p:txBody>
          <a:bodyPr>
            <a:spAutoFit/>
          </a:bodyPr>
          <a:lstStyle>
            <a:lvl1pPr marL="0" indent="0">
              <a:lnSpc>
                <a:spcPct val="120000"/>
              </a:lnSpc>
              <a:buNone/>
              <a:defRPr lang="en-US" sz="2000"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adipiscing elit, sed do eiusmod tempor incididunt ut labore et dolore magna aliqua.</a:t>
            </a:r>
          </a:p>
        </p:txBody>
      </p:sp>
      <p:sp>
        <p:nvSpPr>
          <p:cNvPr id="40" name="Text Placeholder 2">
            <a:extLst>
              <a:ext uri="{FF2B5EF4-FFF2-40B4-BE49-F238E27FC236}">
                <a16:creationId xmlns:a16="http://schemas.microsoft.com/office/drawing/2014/main" id="{9BB70AF6-29FB-A64D-8FB4-A62D801824EC}"/>
              </a:ext>
            </a:extLst>
          </p:cNvPr>
          <p:cNvSpPr>
            <a:spLocks noGrp="1"/>
          </p:cNvSpPr>
          <p:nvPr>
            <p:ph type="body" sz="quarter" idx="21" hasCustomPrompt="1"/>
          </p:nvPr>
        </p:nvSpPr>
        <p:spPr>
          <a:xfrm>
            <a:off x="3750980" y="2299573"/>
            <a:ext cx="2152677"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B</a:t>
            </a:r>
          </a:p>
        </p:txBody>
      </p:sp>
      <p:sp>
        <p:nvSpPr>
          <p:cNvPr id="45" name="Text Placeholder 2">
            <a:extLst>
              <a:ext uri="{FF2B5EF4-FFF2-40B4-BE49-F238E27FC236}">
                <a16:creationId xmlns:a16="http://schemas.microsoft.com/office/drawing/2014/main" id="{C99796F8-BA54-C344-885A-052A36BF2E37}"/>
              </a:ext>
            </a:extLst>
          </p:cNvPr>
          <p:cNvSpPr>
            <a:spLocks noGrp="1"/>
          </p:cNvSpPr>
          <p:nvPr>
            <p:ph type="body" sz="quarter" idx="22" hasCustomPrompt="1"/>
          </p:nvPr>
        </p:nvSpPr>
        <p:spPr>
          <a:xfrm>
            <a:off x="3750981" y="2593083"/>
            <a:ext cx="2152679" cy="1450340"/>
          </a:xfrm>
          <a:prstGeom prst="rect">
            <a:avLst/>
          </a:prstGeom>
        </p:spPr>
        <p:txBody>
          <a:bodyPr lIns="0" tIns="0" rIns="0" bIns="0">
            <a:spAutoFit/>
          </a:bodyPr>
          <a:lstStyle>
            <a:lvl1pPr marL="0" indent="0">
              <a:lnSpc>
                <a:spcPct val="120000"/>
              </a:lnSpc>
              <a:buNone/>
              <a:defRPr lang="en-US" sz="2000"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47" name="Text Placeholder 2">
            <a:extLst>
              <a:ext uri="{FF2B5EF4-FFF2-40B4-BE49-F238E27FC236}">
                <a16:creationId xmlns:a16="http://schemas.microsoft.com/office/drawing/2014/main" id="{89F232B6-9AA0-2A46-B3B7-B1AC2474D85B}"/>
              </a:ext>
            </a:extLst>
          </p:cNvPr>
          <p:cNvSpPr>
            <a:spLocks noGrp="1"/>
          </p:cNvSpPr>
          <p:nvPr>
            <p:ph type="body" sz="quarter" idx="23" hasCustomPrompt="1"/>
          </p:nvPr>
        </p:nvSpPr>
        <p:spPr>
          <a:xfrm>
            <a:off x="6648517" y="2299573"/>
            <a:ext cx="2152677"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C  </a:t>
            </a:r>
          </a:p>
        </p:txBody>
      </p:sp>
      <p:sp>
        <p:nvSpPr>
          <p:cNvPr id="51" name="Text Placeholder 2">
            <a:extLst>
              <a:ext uri="{FF2B5EF4-FFF2-40B4-BE49-F238E27FC236}">
                <a16:creationId xmlns:a16="http://schemas.microsoft.com/office/drawing/2014/main" id="{ED87A3D0-0680-9944-9687-BA7A1EB36AD8}"/>
              </a:ext>
            </a:extLst>
          </p:cNvPr>
          <p:cNvSpPr>
            <a:spLocks noGrp="1"/>
          </p:cNvSpPr>
          <p:nvPr>
            <p:ph type="body" sz="quarter" idx="24" hasCustomPrompt="1"/>
          </p:nvPr>
        </p:nvSpPr>
        <p:spPr>
          <a:xfrm>
            <a:off x="6648519" y="2593083"/>
            <a:ext cx="2152679" cy="1450340"/>
          </a:xfrm>
          <a:prstGeom prst="rect">
            <a:avLst/>
          </a:prstGeom>
        </p:spPr>
        <p:txBody>
          <a:bodyPr lIns="0" tIns="0" rIns="0" bIns="0">
            <a:spAutoFit/>
          </a:bodyPr>
          <a:lstStyle>
            <a:lvl1pPr marL="0" indent="0">
              <a:lnSpc>
                <a:spcPct val="120000"/>
              </a:lnSpc>
              <a:buNone/>
              <a:defRPr lang="en-US" sz="2000"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52" name="Text Placeholder 2">
            <a:extLst>
              <a:ext uri="{FF2B5EF4-FFF2-40B4-BE49-F238E27FC236}">
                <a16:creationId xmlns:a16="http://schemas.microsoft.com/office/drawing/2014/main" id="{394C5C90-FA0C-B743-A447-0E8ECCF3739F}"/>
              </a:ext>
            </a:extLst>
          </p:cNvPr>
          <p:cNvSpPr>
            <a:spLocks noGrp="1"/>
          </p:cNvSpPr>
          <p:nvPr>
            <p:ph type="body" sz="quarter" idx="25" hasCustomPrompt="1"/>
          </p:nvPr>
        </p:nvSpPr>
        <p:spPr>
          <a:xfrm>
            <a:off x="9546059" y="2314184"/>
            <a:ext cx="2152677"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D</a:t>
            </a:r>
          </a:p>
        </p:txBody>
      </p:sp>
      <p:sp>
        <p:nvSpPr>
          <p:cNvPr id="53" name="Text Placeholder 2">
            <a:extLst>
              <a:ext uri="{FF2B5EF4-FFF2-40B4-BE49-F238E27FC236}">
                <a16:creationId xmlns:a16="http://schemas.microsoft.com/office/drawing/2014/main" id="{CEB93332-D508-5A4A-8A92-64AAAB18381E}"/>
              </a:ext>
            </a:extLst>
          </p:cNvPr>
          <p:cNvSpPr>
            <a:spLocks noGrp="1"/>
          </p:cNvSpPr>
          <p:nvPr>
            <p:ph type="body" sz="quarter" idx="26" hasCustomPrompt="1"/>
          </p:nvPr>
        </p:nvSpPr>
        <p:spPr>
          <a:xfrm>
            <a:off x="9546058" y="2607695"/>
            <a:ext cx="2152679" cy="1450340"/>
          </a:xfrm>
          <a:prstGeom prst="rect">
            <a:avLst/>
          </a:prstGeom>
        </p:spPr>
        <p:txBody>
          <a:bodyPr lIns="0" tIns="0" rIns="0" bIns="0">
            <a:spAutoFit/>
          </a:bodyPr>
          <a:lstStyle>
            <a:lvl1pPr marL="0" indent="0">
              <a:lnSpc>
                <a:spcPct val="120000"/>
              </a:lnSpc>
              <a:buNone/>
              <a:defRPr lang="en-US" sz="2000"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16" name="Content Placeholder 3">
            <a:extLst>
              <a:ext uri="{FF2B5EF4-FFF2-40B4-BE49-F238E27FC236}">
                <a16:creationId xmlns:a16="http://schemas.microsoft.com/office/drawing/2014/main" id="{273E0B3E-19E6-6C64-0002-9E5DE004593E}"/>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2880768370"/>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CONTENT + Statement + Gray Sidebar">
    <p:spTree>
      <p:nvGrpSpPr>
        <p:cNvPr id="1" name=""/>
        <p:cNvGrpSpPr/>
        <p:nvPr/>
      </p:nvGrpSpPr>
      <p:grpSpPr>
        <a:xfrm>
          <a:off x="0" y="0"/>
          <a:ext cx="0" cy="0"/>
          <a:chOff x="0" y="0"/>
          <a:chExt cx="0" cy="0"/>
        </a:xfrm>
      </p:grpSpPr>
      <p:sp>
        <p:nvSpPr>
          <p:cNvPr id="37" name="Slide Number Placeholder 5">
            <a:extLst>
              <a:ext uri="{FF2B5EF4-FFF2-40B4-BE49-F238E27FC236}">
                <a16:creationId xmlns:a16="http://schemas.microsoft.com/office/drawing/2014/main" id="{FEE063B5-DB2A-E546-8374-14508A9C5083}"/>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38" name="Straight Connector 37">
            <a:extLst>
              <a:ext uri="{FF2B5EF4-FFF2-40B4-BE49-F238E27FC236}">
                <a16:creationId xmlns:a16="http://schemas.microsoft.com/office/drawing/2014/main" id="{FB30FCB6-B1E0-3C46-B667-C856468BD8FB}"/>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5" name="Title 1">
            <a:extLst>
              <a:ext uri="{FF2B5EF4-FFF2-40B4-BE49-F238E27FC236}">
                <a16:creationId xmlns:a16="http://schemas.microsoft.com/office/drawing/2014/main" id="{9BD7F6AC-ABAB-6D49-9867-2B9AF532496B}"/>
              </a:ext>
            </a:extLst>
          </p:cNvPr>
          <p:cNvSpPr>
            <a:spLocks noGrp="1"/>
          </p:cNvSpPr>
          <p:nvPr>
            <p:ph type="title" hasCustomPrompt="1"/>
          </p:nvPr>
        </p:nvSpPr>
        <p:spPr>
          <a:xfrm>
            <a:off x="853440" y="365760"/>
            <a:ext cx="4658477" cy="5012654"/>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consectetur adipiscing elit. Sed do eiusmod tempor incididunt ut labore et. </a:t>
            </a:r>
          </a:p>
        </p:txBody>
      </p:sp>
      <p:sp>
        <p:nvSpPr>
          <p:cNvPr id="21" name="SmartArt Placeholder 2">
            <a:extLst>
              <a:ext uri="{FF2B5EF4-FFF2-40B4-BE49-F238E27FC236}">
                <a16:creationId xmlns:a16="http://schemas.microsoft.com/office/drawing/2014/main" id="{F7770148-AEFA-2A4F-8566-22B80258488B}"/>
              </a:ext>
            </a:extLst>
          </p:cNvPr>
          <p:cNvSpPr>
            <a:spLocks noGrp="1"/>
          </p:cNvSpPr>
          <p:nvPr>
            <p:ph type="dgm" sz="quarter" idx="26"/>
          </p:nvPr>
        </p:nvSpPr>
        <p:spPr>
          <a:xfrm>
            <a:off x="7185998" y="2457"/>
            <a:ext cx="5004535" cy="6866768"/>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34" name="Slide Number Placeholder 5">
            <a:extLst>
              <a:ext uri="{FF2B5EF4-FFF2-40B4-BE49-F238E27FC236}">
                <a16:creationId xmlns:a16="http://schemas.microsoft.com/office/drawing/2014/main" id="{EA25BEC9-6E43-304C-B8EC-1F306DCE68B6}"/>
              </a:ext>
            </a:extLst>
          </p:cNvPr>
          <p:cNvSpPr txBox="1">
            <a:spLocks/>
          </p:cNvSpPr>
          <p:nvPr userDrawn="1"/>
        </p:nvSpPr>
        <p:spPr>
          <a:xfrm>
            <a:off x="11691904"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35" name="Straight Connector 34">
            <a:extLst>
              <a:ext uri="{FF2B5EF4-FFF2-40B4-BE49-F238E27FC236}">
                <a16:creationId xmlns:a16="http://schemas.microsoft.com/office/drawing/2014/main" id="{CC322C33-85C7-F44B-862A-77AD706EFBB8}"/>
              </a:ext>
            </a:extLst>
          </p:cNvPr>
          <p:cNvCxnSpPr>
            <a:cxnSpLocks/>
          </p:cNvCxnSpPr>
          <p:nvPr userDrawn="1"/>
        </p:nvCxnSpPr>
        <p:spPr>
          <a:xfrm>
            <a:off x="11733768"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0" name="Content Placeholder 2">
            <a:extLst>
              <a:ext uri="{FF2B5EF4-FFF2-40B4-BE49-F238E27FC236}">
                <a16:creationId xmlns:a16="http://schemas.microsoft.com/office/drawing/2014/main" id="{281362A0-DE0E-AF07-16D0-438683789329}"/>
              </a:ext>
            </a:extLst>
          </p:cNvPr>
          <p:cNvSpPr>
            <a:spLocks noGrp="1"/>
          </p:cNvSpPr>
          <p:nvPr>
            <p:ph sz="quarter" idx="14"/>
          </p:nvPr>
        </p:nvSpPr>
        <p:spPr>
          <a:xfrm>
            <a:off x="7724172" y="365760"/>
            <a:ext cx="3966179" cy="18939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3">
            <a:extLst>
              <a:ext uri="{FF2B5EF4-FFF2-40B4-BE49-F238E27FC236}">
                <a16:creationId xmlns:a16="http://schemas.microsoft.com/office/drawing/2014/main" id="{E5C8D1D6-6434-DDA3-8641-B9138052AB06}"/>
              </a:ext>
            </a:extLst>
          </p:cNvPr>
          <p:cNvSpPr>
            <a:spLocks noGrp="1"/>
          </p:cNvSpPr>
          <p:nvPr>
            <p:ph sz="quarter" idx="15" hasCustomPrompt="1"/>
          </p:nvPr>
        </p:nvSpPr>
        <p:spPr>
          <a:xfrm>
            <a:off x="853019" y="6531734"/>
            <a:ext cx="4658477"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1844565522"/>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CONTENT + Header + Statement + Gray Sidebar">
    <p:spTree>
      <p:nvGrpSpPr>
        <p:cNvPr id="1" name=""/>
        <p:cNvGrpSpPr/>
        <p:nvPr/>
      </p:nvGrpSpPr>
      <p:grpSpPr>
        <a:xfrm>
          <a:off x="0" y="0"/>
          <a:ext cx="0" cy="0"/>
          <a:chOff x="0" y="0"/>
          <a:chExt cx="0" cy="0"/>
        </a:xfrm>
      </p:grpSpPr>
      <p:sp>
        <p:nvSpPr>
          <p:cNvPr id="21" name="SmartArt Placeholder 2">
            <a:extLst>
              <a:ext uri="{FF2B5EF4-FFF2-40B4-BE49-F238E27FC236}">
                <a16:creationId xmlns:a16="http://schemas.microsoft.com/office/drawing/2014/main" id="{F7770148-AEFA-2A4F-8566-22B80258488B}"/>
              </a:ext>
            </a:extLst>
          </p:cNvPr>
          <p:cNvSpPr>
            <a:spLocks noGrp="1"/>
          </p:cNvSpPr>
          <p:nvPr>
            <p:ph type="dgm" sz="quarter" idx="26"/>
          </p:nvPr>
        </p:nvSpPr>
        <p:spPr>
          <a:xfrm>
            <a:off x="4769853" y="-14901"/>
            <a:ext cx="7422147" cy="6866768"/>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15" name="Title 1">
            <a:extLst>
              <a:ext uri="{FF2B5EF4-FFF2-40B4-BE49-F238E27FC236}">
                <a16:creationId xmlns:a16="http://schemas.microsoft.com/office/drawing/2014/main" id="{9BD7F6AC-ABAB-6D49-9867-2B9AF532496B}"/>
              </a:ext>
            </a:extLst>
          </p:cNvPr>
          <p:cNvSpPr>
            <a:spLocks noGrp="1"/>
          </p:cNvSpPr>
          <p:nvPr>
            <p:ph type="title" hasCustomPrompt="1"/>
          </p:nvPr>
        </p:nvSpPr>
        <p:spPr>
          <a:xfrm>
            <a:off x="853442" y="365760"/>
            <a:ext cx="3338897" cy="2845715"/>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consectetur</a:t>
            </a:r>
          </a:p>
        </p:txBody>
      </p:sp>
      <p:sp>
        <p:nvSpPr>
          <p:cNvPr id="3" name="Text Placeholder 2">
            <a:extLst>
              <a:ext uri="{FF2B5EF4-FFF2-40B4-BE49-F238E27FC236}">
                <a16:creationId xmlns:a16="http://schemas.microsoft.com/office/drawing/2014/main" id="{C1E16BC9-D1D1-1140-ACF0-73BCC83C5914}"/>
              </a:ext>
            </a:extLst>
          </p:cNvPr>
          <p:cNvSpPr>
            <a:spLocks noGrp="1"/>
          </p:cNvSpPr>
          <p:nvPr>
            <p:ph type="body" sz="quarter" idx="27" hasCustomPrompt="1"/>
          </p:nvPr>
        </p:nvSpPr>
        <p:spPr>
          <a:xfrm>
            <a:off x="5391153" y="3058694"/>
            <a:ext cx="5947409" cy="3371740"/>
          </a:xfrm>
          <a:prstGeom prst="rect">
            <a:avLst/>
          </a:prstGeom>
        </p:spPr>
        <p:txBody>
          <a:bodyPr anchor="b" anchorCtr="0">
            <a:spAutoFit/>
          </a:bodyPr>
          <a:lstStyle>
            <a:lvl1pPr marL="0" indent="0" algn="r">
              <a:lnSpc>
                <a:spcPct val="110000"/>
              </a:lnSpc>
              <a:spcBef>
                <a:spcPts val="0"/>
              </a:spcBef>
              <a:buNone/>
              <a:defRPr sz="6667" b="1">
                <a:solidFill>
                  <a:srgbClr val="4E2883"/>
                </a:solidFill>
                <a:latin typeface="Neue Haas Grotesk Text Pro" panose="020B0504020202020204" pitchFamily="34" charset="0"/>
              </a:defRPr>
            </a:lvl1pPr>
          </a:lstStyle>
          <a:p>
            <a:pPr lvl="0"/>
            <a:r>
              <a:rPr lang="en-US"/>
              <a:t>Lorem ipsum dolor sit amet consectetur</a:t>
            </a:r>
          </a:p>
        </p:txBody>
      </p:sp>
      <p:sp>
        <p:nvSpPr>
          <p:cNvPr id="23" name="Text Placeholder 6">
            <a:extLst>
              <a:ext uri="{FF2B5EF4-FFF2-40B4-BE49-F238E27FC236}">
                <a16:creationId xmlns:a16="http://schemas.microsoft.com/office/drawing/2014/main" id="{E2CE97D9-9528-9544-B724-31061930A125}"/>
              </a:ext>
            </a:extLst>
          </p:cNvPr>
          <p:cNvSpPr>
            <a:spLocks noGrp="1"/>
          </p:cNvSpPr>
          <p:nvPr>
            <p:ph type="body" sz="quarter" idx="33" hasCustomPrompt="1"/>
          </p:nvPr>
        </p:nvSpPr>
        <p:spPr>
          <a:xfrm>
            <a:off x="851972" y="3396322"/>
            <a:ext cx="3338897"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26" name="Slide Number Placeholder 5">
            <a:extLst>
              <a:ext uri="{FF2B5EF4-FFF2-40B4-BE49-F238E27FC236}">
                <a16:creationId xmlns:a16="http://schemas.microsoft.com/office/drawing/2014/main" id="{FA353816-D034-4044-99E6-CD97FB225A2C}"/>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27" name="Straight Connector 26">
            <a:extLst>
              <a:ext uri="{FF2B5EF4-FFF2-40B4-BE49-F238E27FC236}">
                <a16:creationId xmlns:a16="http://schemas.microsoft.com/office/drawing/2014/main" id="{7FDD62BE-B25E-DD47-9084-14932C0026B0}"/>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9" name="Content Placeholder 3">
            <a:extLst>
              <a:ext uri="{FF2B5EF4-FFF2-40B4-BE49-F238E27FC236}">
                <a16:creationId xmlns:a16="http://schemas.microsoft.com/office/drawing/2014/main" id="{89213B4D-0565-0AFF-8B66-C898E6AE7BAF}"/>
              </a:ext>
            </a:extLst>
          </p:cNvPr>
          <p:cNvSpPr>
            <a:spLocks noGrp="1"/>
          </p:cNvSpPr>
          <p:nvPr>
            <p:ph sz="quarter" idx="15" hasCustomPrompt="1"/>
          </p:nvPr>
        </p:nvSpPr>
        <p:spPr>
          <a:xfrm>
            <a:off x="851972" y="6539808"/>
            <a:ext cx="3338897"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447486371"/>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CONTENT + Statement - Bo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1E16BC9-D1D1-1140-ACF0-73BCC83C5914}"/>
              </a:ext>
            </a:extLst>
          </p:cNvPr>
          <p:cNvSpPr>
            <a:spLocks noGrp="1"/>
          </p:cNvSpPr>
          <p:nvPr>
            <p:ph type="body" sz="quarter" idx="27" hasCustomPrompt="1"/>
          </p:nvPr>
        </p:nvSpPr>
        <p:spPr>
          <a:xfrm>
            <a:off x="853441" y="365762"/>
            <a:ext cx="10485120" cy="5574604"/>
          </a:xfrm>
          <a:prstGeom prst="rect">
            <a:avLst/>
          </a:prstGeom>
        </p:spPr>
        <p:txBody>
          <a:bodyPr anchor="t" anchorCtr="0">
            <a:spAutoFit/>
          </a:bodyPr>
          <a:lstStyle>
            <a:lvl1pPr marL="0" indent="0" algn="l">
              <a:lnSpc>
                <a:spcPct val="110000"/>
              </a:lnSpc>
              <a:spcBef>
                <a:spcPts val="0"/>
              </a:spcBef>
              <a:buNone/>
              <a:defRPr sz="6667" b="1">
                <a:solidFill>
                  <a:srgbClr val="4E2883"/>
                </a:solidFill>
                <a:latin typeface="Neue Haas Grotesk Text Pro" panose="020B0504020202020204" pitchFamily="34" charset="0"/>
              </a:defRPr>
            </a:lvl1pPr>
          </a:lstStyle>
          <a:p>
            <a:pPr lvl="0"/>
            <a:r>
              <a:rPr lang="en-US"/>
              <a:t>Lorem ipsum dolor </a:t>
            </a:r>
            <a:br>
              <a:rPr lang="en-US"/>
            </a:br>
            <a:r>
              <a:rPr lang="en-US"/>
              <a:t>sit amet consectetur adipiscing elit. Sed </a:t>
            </a:r>
            <a:br>
              <a:rPr lang="en-US"/>
            </a:br>
            <a:r>
              <a:rPr lang="en-US"/>
              <a:t>do eiusmod tempor incididunt ut labore et. </a:t>
            </a:r>
          </a:p>
        </p:txBody>
      </p:sp>
      <p:sp>
        <p:nvSpPr>
          <p:cNvPr id="4" name="Content Placeholder 3">
            <a:extLst>
              <a:ext uri="{FF2B5EF4-FFF2-40B4-BE49-F238E27FC236}">
                <a16:creationId xmlns:a16="http://schemas.microsoft.com/office/drawing/2014/main" id="{A57341F2-BB83-A82C-F366-638DD083C8B2}"/>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19061483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 Header + Icon Sections + Gray Sidebar">
    <p:spTree>
      <p:nvGrpSpPr>
        <p:cNvPr id="1" name=""/>
        <p:cNvGrpSpPr/>
        <p:nvPr/>
      </p:nvGrpSpPr>
      <p:grpSpPr>
        <a:xfrm>
          <a:off x="0" y="0"/>
          <a:ext cx="0" cy="0"/>
          <a:chOff x="0" y="0"/>
          <a:chExt cx="0" cy="0"/>
        </a:xfrm>
      </p:grpSpPr>
      <p:sp>
        <p:nvSpPr>
          <p:cNvPr id="40" name="SmartArt Placeholder 2">
            <a:extLst>
              <a:ext uri="{FF2B5EF4-FFF2-40B4-BE49-F238E27FC236}">
                <a16:creationId xmlns:a16="http://schemas.microsoft.com/office/drawing/2014/main" id="{A866777C-7724-4846-AEE2-CAE69DECBD40}"/>
              </a:ext>
            </a:extLst>
          </p:cNvPr>
          <p:cNvSpPr>
            <a:spLocks noGrp="1"/>
          </p:cNvSpPr>
          <p:nvPr>
            <p:ph type="dgm" sz="quarter" idx="30"/>
          </p:nvPr>
        </p:nvSpPr>
        <p:spPr>
          <a:xfrm>
            <a:off x="7185997" y="-4315"/>
            <a:ext cx="5004535" cy="6866768"/>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4" y="365761"/>
            <a:ext cx="5662505"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endParaRPr lang="en-US" sz="4267">
              <a:latin typeface="Neue Haas Grotesk Text Pro" panose="020B0504020202020204" pitchFamily="34" charset="77"/>
            </a:endParaRP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1598508" y="2121534"/>
            <a:ext cx="18423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a:t>
            </a:r>
          </a:p>
        </p:txBody>
      </p:sp>
      <p:sp>
        <p:nvSpPr>
          <p:cNvPr id="29" name="Text Placeholder 2">
            <a:extLst>
              <a:ext uri="{FF2B5EF4-FFF2-40B4-BE49-F238E27FC236}">
                <a16:creationId xmlns:a16="http://schemas.microsoft.com/office/drawing/2014/main" id="{550EB99D-17CD-794D-B59B-D726EBD26702}"/>
              </a:ext>
            </a:extLst>
          </p:cNvPr>
          <p:cNvSpPr>
            <a:spLocks noGrp="1"/>
          </p:cNvSpPr>
          <p:nvPr>
            <p:ph type="body" sz="quarter" idx="20" hasCustomPrompt="1"/>
          </p:nvPr>
        </p:nvSpPr>
        <p:spPr>
          <a:xfrm>
            <a:off x="1598508" y="3058617"/>
            <a:ext cx="1842347" cy="790047"/>
          </a:xfrm>
          <a:prstGeom prst="rect">
            <a:avLst/>
          </a:prstGeom>
        </p:spPr>
        <p:txBody>
          <a:bodyPr lIns="0" tIns="0" rIns="0" bIns="0">
            <a:spAutoFit/>
          </a:bodyPr>
          <a:lstStyle>
            <a:lvl1pPr marL="0" marR="0" indent="0" algn="l" defTabSz="609570" rtl="0" eaLnBrk="1" fontAlgn="auto" latinLnBrk="0" hangingPunct="1">
              <a:lnSpc>
                <a:spcPct val="120000"/>
              </a:lnSpc>
              <a:spcBef>
                <a:spcPts val="1568"/>
              </a:spcBef>
              <a:spcAft>
                <a:spcPts val="0"/>
              </a:spcAft>
              <a:buClrTx/>
              <a:buSzTx/>
              <a:buFont typeface="Wingdings" pitchFamily="2" charset="2"/>
              <a:buNone/>
              <a:tabLst/>
              <a:defRPr lang="en-US" sz="1467"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amet, consectetur adipiscing elit.</a:t>
            </a:r>
          </a:p>
        </p:txBody>
      </p:sp>
      <p:sp>
        <p:nvSpPr>
          <p:cNvPr id="39" name="Picture Placeholder 2">
            <a:extLst>
              <a:ext uri="{FF2B5EF4-FFF2-40B4-BE49-F238E27FC236}">
                <a16:creationId xmlns:a16="http://schemas.microsoft.com/office/drawing/2014/main" id="{205E1AE3-C4A7-9F40-B12A-533EDB0D08ED}"/>
              </a:ext>
            </a:extLst>
          </p:cNvPr>
          <p:cNvSpPr>
            <a:spLocks noGrp="1"/>
          </p:cNvSpPr>
          <p:nvPr>
            <p:ph type="pic" idx="16" hasCustomPrompt="1"/>
          </p:nvPr>
        </p:nvSpPr>
        <p:spPr>
          <a:xfrm>
            <a:off x="853440" y="213956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24" name="Text Placeholder 4">
            <a:extLst>
              <a:ext uri="{FF2B5EF4-FFF2-40B4-BE49-F238E27FC236}">
                <a16:creationId xmlns:a16="http://schemas.microsoft.com/office/drawing/2014/main" id="{93C34DA7-35BA-0142-B107-BDF7708907D6}"/>
              </a:ext>
            </a:extLst>
          </p:cNvPr>
          <p:cNvSpPr>
            <a:spLocks noGrp="1"/>
          </p:cNvSpPr>
          <p:nvPr>
            <p:ph type="body" sz="quarter" idx="21" hasCustomPrompt="1"/>
          </p:nvPr>
        </p:nvSpPr>
        <p:spPr>
          <a:xfrm>
            <a:off x="4646508" y="2121534"/>
            <a:ext cx="18423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a:t>
            </a:r>
          </a:p>
        </p:txBody>
      </p:sp>
      <p:sp>
        <p:nvSpPr>
          <p:cNvPr id="25" name="Text Placeholder 2">
            <a:extLst>
              <a:ext uri="{FF2B5EF4-FFF2-40B4-BE49-F238E27FC236}">
                <a16:creationId xmlns:a16="http://schemas.microsoft.com/office/drawing/2014/main" id="{54673579-935E-0F43-BE8F-7A1C09433154}"/>
              </a:ext>
            </a:extLst>
          </p:cNvPr>
          <p:cNvSpPr>
            <a:spLocks noGrp="1"/>
          </p:cNvSpPr>
          <p:nvPr>
            <p:ph type="body" sz="quarter" idx="22" hasCustomPrompt="1"/>
          </p:nvPr>
        </p:nvSpPr>
        <p:spPr>
          <a:xfrm>
            <a:off x="4646508" y="3058617"/>
            <a:ext cx="1842347" cy="790047"/>
          </a:xfrm>
          <a:prstGeom prst="rect">
            <a:avLst/>
          </a:prstGeom>
        </p:spPr>
        <p:txBody>
          <a:bodyPr lIns="0" tIns="0" rIns="0" bIns="0">
            <a:spAutoFit/>
          </a:bodyPr>
          <a:lstStyle>
            <a:lvl1pPr marL="0" marR="0" indent="0" algn="l" defTabSz="609570" rtl="0" eaLnBrk="1" fontAlgn="auto" latinLnBrk="0" hangingPunct="1">
              <a:lnSpc>
                <a:spcPct val="120000"/>
              </a:lnSpc>
              <a:spcBef>
                <a:spcPts val="1568"/>
              </a:spcBef>
              <a:spcAft>
                <a:spcPts val="0"/>
              </a:spcAft>
              <a:buClrTx/>
              <a:buSzTx/>
              <a:buFont typeface="Wingdings" pitchFamily="2" charset="2"/>
              <a:buNone/>
              <a:tabLst/>
              <a:defRPr lang="en-US" sz="1467"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amet, consectetur adipiscing elit.</a:t>
            </a:r>
          </a:p>
        </p:txBody>
      </p:sp>
      <p:sp>
        <p:nvSpPr>
          <p:cNvPr id="26" name="Picture Placeholder 2">
            <a:extLst>
              <a:ext uri="{FF2B5EF4-FFF2-40B4-BE49-F238E27FC236}">
                <a16:creationId xmlns:a16="http://schemas.microsoft.com/office/drawing/2014/main" id="{ADC375FE-1081-F84C-82BA-E4879F92E489}"/>
              </a:ext>
            </a:extLst>
          </p:cNvPr>
          <p:cNvSpPr>
            <a:spLocks noGrp="1"/>
          </p:cNvSpPr>
          <p:nvPr>
            <p:ph type="pic" idx="23" hasCustomPrompt="1"/>
          </p:nvPr>
        </p:nvSpPr>
        <p:spPr>
          <a:xfrm>
            <a:off x="3928535" y="213956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27" name="Text Placeholder 4">
            <a:extLst>
              <a:ext uri="{FF2B5EF4-FFF2-40B4-BE49-F238E27FC236}">
                <a16:creationId xmlns:a16="http://schemas.microsoft.com/office/drawing/2014/main" id="{403422E2-D9BF-2E4D-B424-7D8C3057CAD7}"/>
              </a:ext>
            </a:extLst>
          </p:cNvPr>
          <p:cNvSpPr>
            <a:spLocks noGrp="1"/>
          </p:cNvSpPr>
          <p:nvPr>
            <p:ph type="body" sz="quarter" idx="24" hasCustomPrompt="1"/>
          </p:nvPr>
        </p:nvSpPr>
        <p:spPr>
          <a:xfrm>
            <a:off x="1598508" y="4275452"/>
            <a:ext cx="18423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a:t>
            </a:r>
          </a:p>
        </p:txBody>
      </p:sp>
      <p:sp>
        <p:nvSpPr>
          <p:cNvPr id="28" name="Text Placeholder 2">
            <a:extLst>
              <a:ext uri="{FF2B5EF4-FFF2-40B4-BE49-F238E27FC236}">
                <a16:creationId xmlns:a16="http://schemas.microsoft.com/office/drawing/2014/main" id="{DA53AA2D-2292-E746-97A3-C8C58D6CFA2B}"/>
              </a:ext>
            </a:extLst>
          </p:cNvPr>
          <p:cNvSpPr>
            <a:spLocks noGrp="1"/>
          </p:cNvSpPr>
          <p:nvPr>
            <p:ph type="body" sz="quarter" idx="25" hasCustomPrompt="1"/>
          </p:nvPr>
        </p:nvSpPr>
        <p:spPr>
          <a:xfrm>
            <a:off x="1598508" y="5212537"/>
            <a:ext cx="1842347" cy="790047"/>
          </a:xfrm>
          <a:prstGeom prst="rect">
            <a:avLst/>
          </a:prstGeom>
        </p:spPr>
        <p:txBody>
          <a:bodyPr lIns="0" tIns="0" rIns="0" bIns="0">
            <a:spAutoFit/>
          </a:bodyPr>
          <a:lstStyle>
            <a:lvl1pPr marL="0" marR="0" indent="0" algn="l" defTabSz="609570" rtl="0" eaLnBrk="1" fontAlgn="auto" latinLnBrk="0" hangingPunct="1">
              <a:lnSpc>
                <a:spcPct val="120000"/>
              </a:lnSpc>
              <a:spcBef>
                <a:spcPts val="1568"/>
              </a:spcBef>
              <a:spcAft>
                <a:spcPts val="0"/>
              </a:spcAft>
              <a:buClrTx/>
              <a:buSzTx/>
              <a:buFont typeface="Wingdings" pitchFamily="2" charset="2"/>
              <a:buNone/>
              <a:tabLst/>
              <a:defRPr lang="en-US" sz="1467"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amet, consectetur adipiscing elit.</a:t>
            </a:r>
          </a:p>
        </p:txBody>
      </p:sp>
      <p:sp>
        <p:nvSpPr>
          <p:cNvPr id="30" name="Picture Placeholder 2">
            <a:extLst>
              <a:ext uri="{FF2B5EF4-FFF2-40B4-BE49-F238E27FC236}">
                <a16:creationId xmlns:a16="http://schemas.microsoft.com/office/drawing/2014/main" id="{BA81A13E-7277-EA4F-ABFC-55FB35253C20}"/>
              </a:ext>
            </a:extLst>
          </p:cNvPr>
          <p:cNvSpPr>
            <a:spLocks noGrp="1"/>
          </p:cNvSpPr>
          <p:nvPr>
            <p:ph type="pic" idx="26" hasCustomPrompt="1"/>
          </p:nvPr>
        </p:nvSpPr>
        <p:spPr>
          <a:xfrm>
            <a:off x="853440" y="429348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34" name="Text Placeholder 4">
            <a:extLst>
              <a:ext uri="{FF2B5EF4-FFF2-40B4-BE49-F238E27FC236}">
                <a16:creationId xmlns:a16="http://schemas.microsoft.com/office/drawing/2014/main" id="{16054A60-6726-F74C-99C8-CE93114E3B30}"/>
              </a:ext>
            </a:extLst>
          </p:cNvPr>
          <p:cNvSpPr>
            <a:spLocks noGrp="1"/>
          </p:cNvSpPr>
          <p:nvPr>
            <p:ph type="body" sz="quarter" idx="27" hasCustomPrompt="1"/>
          </p:nvPr>
        </p:nvSpPr>
        <p:spPr>
          <a:xfrm>
            <a:off x="4646508" y="4275452"/>
            <a:ext cx="18423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a:t>
            </a:r>
          </a:p>
        </p:txBody>
      </p:sp>
      <p:sp>
        <p:nvSpPr>
          <p:cNvPr id="35" name="Text Placeholder 2">
            <a:extLst>
              <a:ext uri="{FF2B5EF4-FFF2-40B4-BE49-F238E27FC236}">
                <a16:creationId xmlns:a16="http://schemas.microsoft.com/office/drawing/2014/main" id="{D223289B-BDFE-6E4E-BF07-8FDAB2EA9E18}"/>
              </a:ext>
            </a:extLst>
          </p:cNvPr>
          <p:cNvSpPr>
            <a:spLocks noGrp="1"/>
          </p:cNvSpPr>
          <p:nvPr>
            <p:ph type="body" sz="quarter" idx="28" hasCustomPrompt="1"/>
          </p:nvPr>
        </p:nvSpPr>
        <p:spPr>
          <a:xfrm>
            <a:off x="4646508" y="5212537"/>
            <a:ext cx="1842347" cy="790047"/>
          </a:xfrm>
          <a:prstGeom prst="rect">
            <a:avLst/>
          </a:prstGeom>
        </p:spPr>
        <p:txBody>
          <a:bodyPr lIns="0" tIns="0" rIns="0" bIns="0">
            <a:spAutoFit/>
          </a:bodyPr>
          <a:lstStyle>
            <a:lvl1pPr marL="0" marR="0" indent="0" algn="l" defTabSz="609570" rtl="0" eaLnBrk="1" fontAlgn="auto" latinLnBrk="0" hangingPunct="1">
              <a:lnSpc>
                <a:spcPct val="120000"/>
              </a:lnSpc>
              <a:spcBef>
                <a:spcPts val="1568"/>
              </a:spcBef>
              <a:spcAft>
                <a:spcPts val="0"/>
              </a:spcAft>
              <a:buClrTx/>
              <a:buSzTx/>
              <a:buFont typeface="Wingdings" pitchFamily="2" charset="2"/>
              <a:buNone/>
              <a:tabLst/>
              <a:defRPr lang="en-US" sz="1467"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amet, consectetur adipiscing elit.</a:t>
            </a:r>
          </a:p>
        </p:txBody>
      </p:sp>
      <p:sp>
        <p:nvSpPr>
          <p:cNvPr id="36" name="Picture Placeholder 2">
            <a:extLst>
              <a:ext uri="{FF2B5EF4-FFF2-40B4-BE49-F238E27FC236}">
                <a16:creationId xmlns:a16="http://schemas.microsoft.com/office/drawing/2014/main" id="{EB661BF0-EA70-2747-80CA-2397C359D612}"/>
              </a:ext>
            </a:extLst>
          </p:cNvPr>
          <p:cNvSpPr>
            <a:spLocks noGrp="1"/>
          </p:cNvSpPr>
          <p:nvPr>
            <p:ph type="pic" idx="29" hasCustomPrompt="1"/>
          </p:nvPr>
        </p:nvSpPr>
        <p:spPr>
          <a:xfrm>
            <a:off x="3928535" y="429348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42" name="Text Placeholder 4">
            <a:extLst>
              <a:ext uri="{FF2B5EF4-FFF2-40B4-BE49-F238E27FC236}">
                <a16:creationId xmlns:a16="http://schemas.microsoft.com/office/drawing/2014/main" id="{B6B432E2-4FC2-A741-88FE-202C00245C53}"/>
              </a:ext>
            </a:extLst>
          </p:cNvPr>
          <p:cNvSpPr>
            <a:spLocks noGrp="1"/>
          </p:cNvSpPr>
          <p:nvPr>
            <p:ph type="body" sz="quarter" idx="32" hasCustomPrompt="1"/>
          </p:nvPr>
        </p:nvSpPr>
        <p:spPr>
          <a:xfrm>
            <a:off x="7924801" y="441746"/>
            <a:ext cx="3413759"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elit</a:t>
            </a:r>
          </a:p>
        </p:txBody>
      </p:sp>
      <p:sp>
        <p:nvSpPr>
          <p:cNvPr id="45" name="Text Placeholder 6">
            <a:extLst>
              <a:ext uri="{FF2B5EF4-FFF2-40B4-BE49-F238E27FC236}">
                <a16:creationId xmlns:a16="http://schemas.microsoft.com/office/drawing/2014/main" id="{D4FF8F33-18DA-2246-9C39-0DCB938CF1F6}"/>
              </a:ext>
            </a:extLst>
          </p:cNvPr>
          <p:cNvSpPr>
            <a:spLocks noGrp="1"/>
          </p:cNvSpPr>
          <p:nvPr>
            <p:ph type="body" sz="quarter" idx="33" hasCustomPrompt="1"/>
          </p:nvPr>
        </p:nvSpPr>
        <p:spPr>
          <a:xfrm>
            <a:off x="7956883" y="1429566"/>
            <a:ext cx="3381675"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41" name="Slide Number Placeholder 5">
            <a:extLst>
              <a:ext uri="{FF2B5EF4-FFF2-40B4-BE49-F238E27FC236}">
                <a16:creationId xmlns:a16="http://schemas.microsoft.com/office/drawing/2014/main" id="{BF7A9FC8-F320-5E4C-9138-60ADC0CEF07B}"/>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44" name="Straight Connector 43">
            <a:extLst>
              <a:ext uri="{FF2B5EF4-FFF2-40B4-BE49-F238E27FC236}">
                <a16:creationId xmlns:a16="http://schemas.microsoft.com/office/drawing/2014/main" id="{17C83957-5F62-4840-91ED-BFF47CEE187C}"/>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21" name="Content Placeholder 3">
            <a:extLst>
              <a:ext uri="{FF2B5EF4-FFF2-40B4-BE49-F238E27FC236}">
                <a16:creationId xmlns:a16="http://schemas.microsoft.com/office/drawing/2014/main" id="{EDFD658A-E653-5622-BBE4-15049CC3D275}"/>
              </a:ext>
            </a:extLst>
          </p:cNvPr>
          <p:cNvSpPr>
            <a:spLocks noGrp="1"/>
          </p:cNvSpPr>
          <p:nvPr>
            <p:ph sz="quarter" idx="15" hasCustomPrompt="1"/>
          </p:nvPr>
        </p:nvSpPr>
        <p:spPr>
          <a:xfrm>
            <a:off x="853018" y="6531734"/>
            <a:ext cx="5635837"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2655423450"/>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BLANK + Disclosure + Page">
    <p:spTree>
      <p:nvGrpSpPr>
        <p:cNvPr id="1" name=""/>
        <p:cNvGrpSpPr/>
        <p:nvPr/>
      </p:nvGrpSpPr>
      <p:grpSpPr>
        <a:xfrm>
          <a:off x="0" y="0"/>
          <a:ext cx="0" cy="0"/>
          <a:chOff x="0" y="0"/>
          <a:chExt cx="0" cy="0"/>
        </a:xfrm>
      </p:grpSpPr>
      <p:sp>
        <p:nvSpPr>
          <p:cNvPr id="3" name="Content Placeholder 3">
            <a:extLst>
              <a:ext uri="{FF2B5EF4-FFF2-40B4-BE49-F238E27FC236}">
                <a16:creationId xmlns:a16="http://schemas.microsoft.com/office/drawing/2014/main" id="{4442E58A-0581-3646-09F2-4C15AB720518}"/>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95250852"/>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userDrawn="1">
  <p:cSld name="1_Content slide">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4" y="365761"/>
            <a:ext cx="10836993" cy="1408527"/>
          </a:xfrm>
          <a:prstGeom prst="rect">
            <a:avLst/>
          </a:prstGeom>
        </p:spPr>
        <p:txBody>
          <a:bodyPr wrap="square" lIns="0" rIns="0" anchor="t" anchorCtr="0">
            <a:spAutoFit/>
          </a:bodyPr>
          <a:lstStyle>
            <a:lvl1pPr marL="0" marR="0" indent="0" algn="l" defTabSz="609555" rtl="0" eaLnBrk="1" fontAlgn="auto" latinLnBrk="0" hangingPunct="1">
              <a:lnSpc>
                <a:spcPct val="110000"/>
              </a:lnSpc>
              <a:spcBef>
                <a:spcPct val="0"/>
              </a:spcBef>
              <a:spcAft>
                <a:spcPts val="0"/>
              </a:spcAft>
              <a:buClrTx/>
              <a:buSzTx/>
              <a:buFontTx/>
              <a:buNone/>
              <a:tabLst/>
              <a:defRPr lang="en-US" b="1" i="0" smtClean="0">
                <a:effectLst/>
                <a:latin typeface="NeueHaasGroteskText Pro" panose="020B0504020202020204" pitchFamily="34" charset="77"/>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 name="Content Placeholder 2">
            <a:extLst>
              <a:ext uri="{FF2B5EF4-FFF2-40B4-BE49-F238E27FC236}">
                <a16:creationId xmlns:a16="http://schemas.microsoft.com/office/drawing/2014/main" id="{E73F3CEC-0F91-E2D9-C447-496F77592B6B}"/>
              </a:ext>
            </a:extLst>
          </p:cNvPr>
          <p:cNvSpPr>
            <a:spLocks noGrp="1"/>
          </p:cNvSpPr>
          <p:nvPr>
            <p:ph sz="quarter" idx="14"/>
          </p:nvPr>
        </p:nvSpPr>
        <p:spPr>
          <a:xfrm>
            <a:off x="853019" y="2076453"/>
            <a:ext cx="10837333" cy="1893937"/>
          </a:xfrm>
        </p:spPr>
        <p:txBody>
          <a:bodyPr/>
          <a:lstStyle>
            <a:lvl1pPr>
              <a:defRPr>
                <a:latin typeface="NeueHaasGroteskText Pro" panose="020B0504020202020204" pitchFamily="34" charset="77"/>
              </a:defRPr>
            </a:lvl1pPr>
            <a:lvl2pPr>
              <a:defRPr>
                <a:latin typeface="NeueHaasGroteskText Pro" panose="020B0504020202020204" pitchFamily="34" charset="77"/>
              </a:defRPr>
            </a:lvl2pPr>
            <a:lvl3pPr>
              <a:defRPr>
                <a:latin typeface="NeueHaasGroteskText Pro" panose="020B0504020202020204" pitchFamily="34" charset="77"/>
              </a:defRPr>
            </a:lvl3pPr>
            <a:lvl4pPr>
              <a:defRPr>
                <a:latin typeface="NeueHaasGroteskText Pro" panose="020B0504020202020204" pitchFamily="34" charset="77"/>
              </a:defRPr>
            </a:lvl4pPr>
            <a:lvl5pPr>
              <a:defRPr>
                <a:latin typeface="NeueHaasGroteskText Pro" panose="020B0504020202020204"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5DFE0DC6-BB45-8CE2-95F1-6E0CEEC88158}"/>
              </a:ext>
            </a:extLst>
          </p:cNvPr>
          <p:cNvSpPr>
            <a:spLocks noGrp="1"/>
          </p:cNvSpPr>
          <p:nvPr>
            <p:ph sz="quarter" idx="15" hasCustomPrompt="1"/>
          </p:nvPr>
        </p:nvSpPr>
        <p:spPr>
          <a:xfrm>
            <a:off x="853017" y="6531735"/>
            <a:ext cx="10744200" cy="147156"/>
          </a:xfrm>
        </p:spPr>
        <p:txBody>
          <a:bodyPr/>
          <a:lstStyle>
            <a:lvl1pPr marL="0" indent="0">
              <a:buNone/>
              <a:defRPr sz="800">
                <a:latin typeface="NeueHaasGroteskText Pro" panose="020B0504020202020204" pitchFamily="34" charset="77"/>
              </a:defRPr>
            </a:lvl1pPr>
            <a:lvl2pPr marL="237055" indent="0">
              <a:buNone/>
              <a:defRPr sz="800"/>
            </a:lvl2pPr>
            <a:lvl3pPr marL="463527" indent="0">
              <a:buNone/>
              <a:defRPr sz="800"/>
            </a:lvl3pPr>
            <a:lvl4pPr marL="689999" indent="0">
              <a:buNone/>
              <a:defRPr sz="800"/>
            </a:lvl4pPr>
            <a:lvl5pPr marL="692116" indent="0">
              <a:buNone/>
              <a:defRPr sz="800"/>
            </a:lvl5pPr>
          </a:lstStyle>
          <a:p>
            <a:pPr lvl="0"/>
            <a:r>
              <a:rPr lang="en-US"/>
              <a:t>Click to insert disclosure text</a:t>
            </a:r>
          </a:p>
        </p:txBody>
      </p:sp>
    </p:spTree>
    <p:extLst>
      <p:ext uri="{BB962C8B-B14F-4D97-AF65-F5344CB8AC3E}">
        <p14:creationId xmlns:p14="http://schemas.microsoft.com/office/powerpoint/2010/main" val="3882261321"/>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userDrawn="1">
  <p:cSld name="SECTION BREAK - Image">
    <p:spTree>
      <p:nvGrpSpPr>
        <p:cNvPr id="1" name=""/>
        <p:cNvGrpSpPr/>
        <p:nvPr/>
      </p:nvGrpSpPr>
      <p:grpSpPr>
        <a:xfrm>
          <a:off x="0" y="0"/>
          <a:ext cx="0" cy="0"/>
          <a:chOff x="0" y="0"/>
          <a:chExt cx="0" cy="0"/>
        </a:xfrm>
      </p:grpSpPr>
      <p:sp>
        <p:nvSpPr>
          <p:cNvPr id="36" name="Picture Placeholder 2">
            <a:extLst>
              <a:ext uri="{FF2B5EF4-FFF2-40B4-BE49-F238E27FC236}">
                <a16:creationId xmlns:a16="http://schemas.microsoft.com/office/drawing/2014/main" id="{66FDE2DF-C82C-1E4A-AE78-126FF3CE407A}"/>
              </a:ext>
            </a:extLst>
          </p:cNvPr>
          <p:cNvSpPr>
            <a:spLocks noGrp="1"/>
          </p:cNvSpPr>
          <p:nvPr>
            <p:ph type="pic" idx="15" hasCustomPrompt="1"/>
          </p:nvPr>
        </p:nvSpPr>
        <p:spPr>
          <a:xfrm>
            <a:off x="2832849" y="-3"/>
            <a:ext cx="9359153" cy="6866768"/>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24" name="SmartArt Placeholder 5">
            <a:extLst>
              <a:ext uri="{FF2B5EF4-FFF2-40B4-BE49-F238E27FC236}">
                <a16:creationId xmlns:a16="http://schemas.microsoft.com/office/drawing/2014/main" id="{ED37D25B-AC7A-4B47-9F2E-0C8B9763FF56}"/>
              </a:ext>
            </a:extLst>
          </p:cNvPr>
          <p:cNvSpPr>
            <a:spLocks noGrp="1"/>
          </p:cNvSpPr>
          <p:nvPr>
            <p:ph type="dgm" sz="quarter" idx="47"/>
          </p:nvPr>
        </p:nvSpPr>
        <p:spPr>
          <a:xfrm>
            <a:off x="853442" y="3836896"/>
            <a:ext cx="7748497" cy="2365771"/>
          </a:xfrm>
          <a:prstGeom prst="rect">
            <a:avLst/>
          </a:prstGeom>
          <a:solidFill>
            <a:schemeClr val="bg1"/>
          </a:solidFill>
        </p:spPr>
        <p:txBody>
          <a:bodyPr>
            <a:noAutofit/>
          </a:bodyPr>
          <a:lstStyle>
            <a:lvl1pPr>
              <a:defRPr>
                <a:noFill/>
                <a:latin typeface="Neue Haas Grotesk Text Pro" panose="020B0504020202020204" pitchFamily="34" charset="0"/>
              </a:defRPr>
            </a:lvl1pPr>
          </a:lstStyle>
          <a:p>
            <a:endParaRPr lang="en-US"/>
          </a:p>
        </p:txBody>
      </p:sp>
      <p:sp>
        <p:nvSpPr>
          <p:cNvPr id="37" name="Slide Number Placeholder 5">
            <a:extLst>
              <a:ext uri="{FF2B5EF4-FFF2-40B4-BE49-F238E27FC236}">
                <a16:creationId xmlns:a16="http://schemas.microsoft.com/office/drawing/2014/main" id="{FEE063B5-DB2A-E546-8374-14508A9C5083}"/>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38" name="Straight Connector 37">
            <a:extLst>
              <a:ext uri="{FF2B5EF4-FFF2-40B4-BE49-F238E27FC236}">
                <a16:creationId xmlns:a16="http://schemas.microsoft.com/office/drawing/2014/main" id="{FB30FCB6-B1E0-3C46-B667-C856468BD8FB}"/>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21" name="Title 1">
            <a:extLst>
              <a:ext uri="{FF2B5EF4-FFF2-40B4-BE49-F238E27FC236}">
                <a16:creationId xmlns:a16="http://schemas.microsoft.com/office/drawing/2014/main" id="{5677933D-F9CB-3A49-B6C8-0B4209233CF0}"/>
              </a:ext>
            </a:extLst>
          </p:cNvPr>
          <p:cNvSpPr>
            <a:spLocks noGrp="1"/>
          </p:cNvSpPr>
          <p:nvPr>
            <p:ph type="title" hasCustomPrompt="1"/>
          </p:nvPr>
        </p:nvSpPr>
        <p:spPr>
          <a:xfrm>
            <a:off x="853441" y="4274190"/>
            <a:ext cx="6620787" cy="1455324"/>
          </a:xfrm>
          <a:prstGeom prst="rect">
            <a:avLst/>
          </a:prstGeom>
        </p:spPr>
        <p:txBody>
          <a:bodyPr wrap="square" lIns="0" rIns="0" anchor="ctr" anchorCtr="0">
            <a:spAutoFit/>
          </a:bodyPr>
          <a:lstStyle>
            <a:lvl1pPr algn="l">
              <a:lnSpc>
                <a:spcPct val="110000"/>
              </a:lnSpc>
              <a:defRPr sz="4267" b="1" cap="none" baseline="0">
                <a:solidFill>
                  <a:schemeClr val="tx2"/>
                </a:solidFill>
                <a:latin typeface="Neue Haas Grotesk Text Pro" panose="020B0504020202020204" pitchFamily="34" charset="0"/>
              </a:defRPr>
            </a:lvl1pPr>
          </a:lstStyle>
          <a:p>
            <a:r>
              <a:rPr lang="en-US"/>
              <a:t>Click to add section break title here</a:t>
            </a:r>
          </a:p>
        </p:txBody>
      </p:sp>
      <p:sp>
        <p:nvSpPr>
          <p:cNvPr id="131" name="SmartArt Placeholder 5">
            <a:extLst>
              <a:ext uri="{FF2B5EF4-FFF2-40B4-BE49-F238E27FC236}">
                <a16:creationId xmlns:a16="http://schemas.microsoft.com/office/drawing/2014/main" id="{6EE76B8B-5FD9-CD45-8428-358A27D61BF0}"/>
              </a:ext>
            </a:extLst>
          </p:cNvPr>
          <p:cNvSpPr>
            <a:spLocks noGrp="1"/>
          </p:cNvSpPr>
          <p:nvPr>
            <p:ph type="dgm" sz="quarter" idx="27"/>
          </p:nvPr>
        </p:nvSpPr>
        <p:spPr>
          <a:xfrm>
            <a:off x="8601937" y="3836896"/>
            <a:ext cx="118099" cy="2365771"/>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Tree>
    <p:extLst>
      <p:ext uri="{BB962C8B-B14F-4D97-AF65-F5344CB8AC3E}">
        <p14:creationId xmlns:p14="http://schemas.microsoft.com/office/powerpoint/2010/main" val="2007342757"/>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CONTENT + Header">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7F7BA6-4835-5834-A377-742A62C8DB29}"/>
              </a:ext>
            </a:extLst>
          </p:cNvPr>
          <p:cNvSpPr>
            <a:spLocks noGrp="1"/>
          </p:cNvSpPr>
          <p:nvPr>
            <p:ph sz="quarter" idx="14"/>
          </p:nvPr>
        </p:nvSpPr>
        <p:spPr>
          <a:xfrm>
            <a:off x="853018" y="2076451"/>
            <a:ext cx="10837333" cy="18939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1"/>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 name="Content Placeholder 3">
            <a:extLst>
              <a:ext uri="{FF2B5EF4-FFF2-40B4-BE49-F238E27FC236}">
                <a16:creationId xmlns:a16="http://schemas.microsoft.com/office/drawing/2014/main" id="{CE6A8F52-6A0C-CDD7-9D1F-457E06AD4D22}"/>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1842396344"/>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CONTENT + Header + Subheader">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1"/>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863958" y="2019978"/>
            <a:ext cx="10826476"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adipiscing elit, sed do eiusmod tempor incididunt ut labore et dolore magna aliqua.</a:t>
            </a:r>
          </a:p>
        </p:txBody>
      </p:sp>
      <p:sp>
        <p:nvSpPr>
          <p:cNvPr id="6" name="Content Placeholder 2">
            <a:extLst>
              <a:ext uri="{FF2B5EF4-FFF2-40B4-BE49-F238E27FC236}">
                <a16:creationId xmlns:a16="http://schemas.microsoft.com/office/drawing/2014/main" id="{200C238D-657E-1835-31EC-EAFF4FE6E367}"/>
              </a:ext>
            </a:extLst>
          </p:cNvPr>
          <p:cNvSpPr>
            <a:spLocks noGrp="1"/>
          </p:cNvSpPr>
          <p:nvPr>
            <p:ph sz="quarter" idx="14"/>
          </p:nvPr>
        </p:nvSpPr>
        <p:spPr>
          <a:xfrm>
            <a:off x="853018" y="3075568"/>
            <a:ext cx="10837333" cy="18939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41C53E1D-1CBD-09FE-A9DB-728502737268}"/>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818729834"/>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CONTENT + Header + 2 Column + Subheader">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88F1C048-8A4E-7199-B087-6E3C2AC95D71}"/>
              </a:ext>
            </a:extLst>
          </p:cNvPr>
          <p:cNvSpPr>
            <a:spLocks noGrp="1"/>
          </p:cNvSpPr>
          <p:nvPr>
            <p:ph sz="quarter" idx="14"/>
          </p:nvPr>
        </p:nvSpPr>
        <p:spPr>
          <a:xfrm>
            <a:off x="853018" y="3042656"/>
            <a:ext cx="4774727" cy="18939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1"/>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consectetur adipiscing elit, sed do eiusmod</a:t>
            </a: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853442" y="2054358"/>
            <a:ext cx="4765149"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adipiscing elit</a:t>
            </a:r>
          </a:p>
        </p:txBody>
      </p:sp>
      <p:sp>
        <p:nvSpPr>
          <p:cNvPr id="25" name="Text Placeholder 4">
            <a:extLst>
              <a:ext uri="{FF2B5EF4-FFF2-40B4-BE49-F238E27FC236}">
                <a16:creationId xmlns:a16="http://schemas.microsoft.com/office/drawing/2014/main" id="{B6DB2551-7850-CB42-8AA7-102C9D1C7B0F}"/>
              </a:ext>
            </a:extLst>
          </p:cNvPr>
          <p:cNvSpPr>
            <a:spLocks noGrp="1"/>
          </p:cNvSpPr>
          <p:nvPr>
            <p:ph type="body" sz="quarter" idx="22" hasCustomPrompt="1"/>
          </p:nvPr>
        </p:nvSpPr>
        <p:spPr>
          <a:xfrm>
            <a:off x="6949018" y="2054358"/>
            <a:ext cx="4765149"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endParaRPr lang="en-US"/>
          </a:p>
        </p:txBody>
      </p:sp>
      <p:sp>
        <p:nvSpPr>
          <p:cNvPr id="9" name="Content Placeholder 2">
            <a:extLst>
              <a:ext uri="{FF2B5EF4-FFF2-40B4-BE49-F238E27FC236}">
                <a16:creationId xmlns:a16="http://schemas.microsoft.com/office/drawing/2014/main" id="{4FDFACAD-9C5C-9F7E-53E8-B398BBF6AC26}"/>
              </a:ext>
            </a:extLst>
          </p:cNvPr>
          <p:cNvSpPr>
            <a:spLocks noGrp="1"/>
          </p:cNvSpPr>
          <p:nvPr>
            <p:ph sz="quarter" idx="23"/>
          </p:nvPr>
        </p:nvSpPr>
        <p:spPr>
          <a:xfrm>
            <a:off x="6949018" y="3042656"/>
            <a:ext cx="4774727" cy="18939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3">
            <a:extLst>
              <a:ext uri="{FF2B5EF4-FFF2-40B4-BE49-F238E27FC236}">
                <a16:creationId xmlns:a16="http://schemas.microsoft.com/office/drawing/2014/main" id="{898A6D6D-0C64-F05E-3C8D-9491CE08280A}"/>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4069977704"/>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CONTENT + Header + Subheader + Image (V)">
    <p:spTree>
      <p:nvGrpSpPr>
        <p:cNvPr id="1" name=""/>
        <p:cNvGrpSpPr/>
        <p:nvPr/>
      </p:nvGrpSpPr>
      <p:grpSpPr>
        <a:xfrm>
          <a:off x="0" y="0"/>
          <a:ext cx="0" cy="0"/>
          <a:chOff x="0" y="0"/>
          <a:chExt cx="0" cy="0"/>
        </a:xfrm>
      </p:grpSpPr>
      <p:sp>
        <p:nvSpPr>
          <p:cNvPr id="23" name="Picture Placeholder 2">
            <a:extLst>
              <a:ext uri="{FF2B5EF4-FFF2-40B4-BE49-F238E27FC236}">
                <a16:creationId xmlns:a16="http://schemas.microsoft.com/office/drawing/2014/main" id="{D9C3896E-A4C9-D247-B691-C14EDDAD9EBA}"/>
              </a:ext>
            </a:extLst>
          </p:cNvPr>
          <p:cNvSpPr>
            <a:spLocks noGrp="1"/>
          </p:cNvSpPr>
          <p:nvPr>
            <p:ph type="pic" idx="16" hasCustomPrompt="1"/>
          </p:nvPr>
        </p:nvSpPr>
        <p:spPr>
          <a:xfrm>
            <a:off x="6715812" y="-4"/>
            <a:ext cx="5463251" cy="685799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0"/>
            <a:ext cx="5247652"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sed do</a:t>
            </a:r>
          </a:p>
        </p:txBody>
      </p:sp>
      <p:sp>
        <p:nvSpPr>
          <p:cNvPr id="22" name="Text Placeholder 4">
            <a:extLst>
              <a:ext uri="{FF2B5EF4-FFF2-40B4-BE49-F238E27FC236}">
                <a16:creationId xmlns:a16="http://schemas.microsoft.com/office/drawing/2014/main" id="{1593AD38-AA1C-9745-9711-2C713309E544}"/>
              </a:ext>
            </a:extLst>
          </p:cNvPr>
          <p:cNvSpPr>
            <a:spLocks noGrp="1"/>
          </p:cNvSpPr>
          <p:nvPr>
            <p:ph type="body" sz="quarter" idx="12" hasCustomPrompt="1"/>
          </p:nvPr>
        </p:nvSpPr>
        <p:spPr>
          <a:xfrm>
            <a:off x="863959" y="2019978"/>
            <a:ext cx="5242560" cy="802357"/>
          </a:xfrm>
          <a:prstGeom prst="rect">
            <a:avLst/>
          </a:prstGeom>
        </p:spPr>
        <p:txBody>
          <a:bodyPr wrap="square"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a:t>
            </a:r>
          </a:p>
        </p:txBody>
      </p:sp>
      <p:sp>
        <p:nvSpPr>
          <p:cNvPr id="7" name="Content Placeholder 2">
            <a:extLst>
              <a:ext uri="{FF2B5EF4-FFF2-40B4-BE49-F238E27FC236}">
                <a16:creationId xmlns:a16="http://schemas.microsoft.com/office/drawing/2014/main" id="{A977620A-0734-A034-8F2A-2D7550B4EFE0}"/>
              </a:ext>
            </a:extLst>
          </p:cNvPr>
          <p:cNvSpPr>
            <a:spLocks noGrp="1"/>
          </p:cNvSpPr>
          <p:nvPr>
            <p:ph sz="quarter" idx="14"/>
          </p:nvPr>
        </p:nvSpPr>
        <p:spPr>
          <a:xfrm>
            <a:off x="853018" y="3075569"/>
            <a:ext cx="5253076" cy="18939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3">
            <a:extLst>
              <a:ext uri="{FF2B5EF4-FFF2-40B4-BE49-F238E27FC236}">
                <a16:creationId xmlns:a16="http://schemas.microsoft.com/office/drawing/2014/main" id="{5D543723-1849-7980-BA38-71C061C0AA8F}"/>
              </a:ext>
            </a:extLst>
          </p:cNvPr>
          <p:cNvSpPr>
            <a:spLocks noGrp="1"/>
          </p:cNvSpPr>
          <p:nvPr>
            <p:ph sz="quarter" idx="15" hasCustomPrompt="1"/>
          </p:nvPr>
        </p:nvSpPr>
        <p:spPr>
          <a:xfrm>
            <a:off x="853018" y="6531734"/>
            <a:ext cx="5253076"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2796200402"/>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CONTENT + Header + Subheader + Image (H)">
    <p:spTree>
      <p:nvGrpSpPr>
        <p:cNvPr id="1" name=""/>
        <p:cNvGrpSpPr/>
        <p:nvPr/>
      </p:nvGrpSpPr>
      <p:grpSpPr>
        <a:xfrm>
          <a:off x="0" y="0"/>
          <a:ext cx="0" cy="0"/>
          <a:chOff x="0" y="0"/>
          <a:chExt cx="0" cy="0"/>
        </a:xfrm>
      </p:grpSpPr>
      <p:sp>
        <p:nvSpPr>
          <p:cNvPr id="23" name="Picture Placeholder 2">
            <a:extLst>
              <a:ext uri="{FF2B5EF4-FFF2-40B4-BE49-F238E27FC236}">
                <a16:creationId xmlns:a16="http://schemas.microsoft.com/office/drawing/2014/main" id="{D9C3896E-A4C9-D247-B691-C14EDDAD9EBA}"/>
              </a:ext>
            </a:extLst>
          </p:cNvPr>
          <p:cNvSpPr>
            <a:spLocks noGrp="1"/>
          </p:cNvSpPr>
          <p:nvPr>
            <p:ph type="pic" idx="16" hasCustomPrompt="1"/>
          </p:nvPr>
        </p:nvSpPr>
        <p:spPr>
          <a:xfrm>
            <a:off x="0" y="3205078"/>
            <a:ext cx="12179061" cy="365291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1" y="365760"/>
            <a:ext cx="3895768" cy="2123402"/>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consectetur</a:t>
            </a:r>
          </a:p>
        </p:txBody>
      </p:sp>
      <p:sp>
        <p:nvSpPr>
          <p:cNvPr id="22" name="Text Placeholder 6">
            <a:extLst>
              <a:ext uri="{FF2B5EF4-FFF2-40B4-BE49-F238E27FC236}">
                <a16:creationId xmlns:a16="http://schemas.microsoft.com/office/drawing/2014/main" id="{0A6EDAA6-07D9-0E40-8682-39E1BF118BB0}"/>
              </a:ext>
            </a:extLst>
          </p:cNvPr>
          <p:cNvSpPr>
            <a:spLocks noGrp="1"/>
          </p:cNvSpPr>
          <p:nvPr>
            <p:ph type="body" sz="quarter" idx="13" hasCustomPrompt="1"/>
          </p:nvPr>
        </p:nvSpPr>
        <p:spPr>
          <a:xfrm>
            <a:off x="5346518" y="1294465"/>
            <a:ext cx="6402796"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24" name="Text Placeholder 4">
            <a:extLst>
              <a:ext uri="{FF2B5EF4-FFF2-40B4-BE49-F238E27FC236}">
                <a16:creationId xmlns:a16="http://schemas.microsoft.com/office/drawing/2014/main" id="{06E7EA12-088F-8D43-99FF-C55B7B6DF985}"/>
              </a:ext>
            </a:extLst>
          </p:cNvPr>
          <p:cNvSpPr>
            <a:spLocks noGrp="1"/>
          </p:cNvSpPr>
          <p:nvPr>
            <p:ph type="body" sz="quarter" idx="12" hasCustomPrompt="1"/>
          </p:nvPr>
        </p:nvSpPr>
        <p:spPr>
          <a:xfrm>
            <a:off x="5346518" y="361898"/>
            <a:ext cx="6402796" cy="802357"/>
          </a:xfrm>
          <a:prstGeom prst="rect">
            <a:avLst/>
          </a:prstGeom>
        </p:spPr>
        <p:txBody>
          <a:bodyPr wrap="square"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adipiscing elit, sed do</a:t>
            </a:r>
          </a:p>
        </p:txBody>
      </p:sp>
    </p:spTree>
    <p:extLst>
      <p:ext uri="{BB962C8B-B14F-4D97-AF65-F5344CB8AC3E}">
        <p14:creationId xmlns:p14="http://schemas.microsoft.com/office/powerpoint/2010/main" val="3806707934"/>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CONTENT + Header + Numbered Sections">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1"/>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1856327" y="2064603"/>
            <a:ext cx="2038613"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endParaRPr lang="en-US"/>
          </a:p>
        </p:txBody>
      </p:sp>
      <p:sp>
        <p:nvSpPr>
          <p:cNvPr id="22" name="Text Placeholder 4">
            <a:extLst>
              <a:ext uri="{FF2B5EF4-FFF2-40B4-BE49-F238E27FC236}">
                <a16:creationId xmlns:a16="http://schemas.microsoft.com/office/drawing/2014/main" id="{070E8795-C949-6A47-A913-6DE1344F1BE3}"/>
              </a:ext>
            </a:extLst>
          </p:cNvPr>
          <p:cNvSpPr>
            <a:spLocks noGrp="1"/>
          </p:cNvSpPr>
          <p:nvPr>
            <p:ph type="body" sz="quarter" idx="21" hasCustomPrompt="1"/>
          </p:nvPr>
        </p:nvSpPr>
        <p:spPr>
          <a:xfrm>
            <a:off x="853441" y="1876235"/>
            <a:ext cx="548643" cy="1128856"/>
          </a:xfrm>
          <a:prstGeom prst="rect">
            <a:avLst/>
          </a:prstGeom>
        </p:spPr>
        <p:txBody>
          <a:bodyPr>
            <a:spAutoFit/>
          </a:bodyPr>
          <a:lstStyle>
            <a:lvl1pPr marL="0" indent="0">
              <a:lnSpc>
                <a:spcPct val="120000"/>
              </a:lnSpc>
              <a:buNone/>
              <a:defRPr lang="en-US" sz="66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1</a:t>
            </a:r>
          </a:p>
        </p:txBody>
      </p:sp>
      <p:cxnSp>
        <p:nvCxnSpPr>
          <p:cNvPr id="5" name="Straight Connector 4">
            <a:extLst>
              <a:ext uri="{FF2B5EF4-FFF2-40B4-BE49-F238E27FC236}">
                <a16:creationId xmlns:a16="http://schemas.microsoft.com/office/drawing/2014/main" id="{662B80ED-6F7E-E74F-A0F9-472C9A1BBB01}"/>
              </a:ext>
            </a:extLst>
          </p:cNvPr>
          <p:cNvCxnSpPr>
            <a:cxnSpLocks/>
          </p:cNvCxnSpPr>
          <p:nvPr userDrawn="1"/>
        </p:nvCxnSpPr>
        <p:spPr>
          <a:xfrm>
            <a:off x="1531087" y="2133869"/>
            <a:ext cx="0" cy="3877072"/>
          </a:xfrm>
          <a:prstGeom prst="line">
            <a:avLst/>
          </a:prstGeom>
          <a:ln>
            <a:solidFill>
              <a:schemeClr val="bg2">
                <a:lumMod val="90000"/>
              </a:schemeClr>
            </a:solidFill>
          </a:ln>
          <a:effectLst/>
        </p:spPr>
        <p:style>
          <a:lnRef idx="2">
            <a:schemeClr val="accent1"/>
          </a:lnRef>
          <a:fillRef idx="0">
            <a:schemeClr val="accent1"/>
          </a:fillRef>
          <a:effectRef idx="1">
            <a:schemeClr val="accent1"/>
          </a:effectRef>
          <a:fontRef idx="minor">
            <a:schemeClr val="tx1"/>
          </a:fontRef>
        </p:style>
      </p:cxnSp>
      <p:sp>
        <p:nvSpPr>
          <p:cNvPr id="52" name="Text Placeholder 4">
            <a:extLst>
              <a:ext uri="{FF2B5EF4-FFF2-40B4-BE49-F238E27FC236}">
                <a16:creationId xmlns:a16="http://schemas.microsoft.com/office/drawing/2014/main" id="{B62CD6E9-C7AE-924D-B241-9F40064481B4}"/>
              </a:ext>
            </a:extLst>
          </p:cNvPr>
          <p:cNvSpPr>
            <a:spLocks noGrp="1"/>
          </p:cNvSpPr>
          <p:nvPr>
            <p:ph type="body" sz="quarter" idx="23" hasCustomPrompt="1"/>
          </p:nvPr>
        </p:nvSpPr>
        <p:spPr>
          <a:xfrm>
            <a:off x="5740756" y="2064603"/>
            <a:ext cx="2038613"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a:t>
            </a:r>
          </a:p>
        </p:txBody>
      </p:sp>
      <p:sp>
        <p:nvSpPr>
          <p:cNvPr id="53" name="Text Placeholder 4">
            <a:extLst>
              <a:ext uri="{FF2B5EF4-FFF2-40B4-BE49-F238E27FC236}">
                <a16:creationId xmlns:a16="http://schemas.microsoft.com/office/drawing/2014/main" id="{1CCF56B5-638B-A24A-B6B7-3A36575E7109}"/>
              </a:ext>
            </a:extLst>
          </p:cNvPr>
          <p:cNvSpPr>
            <a:spLocks noGrp="1"/>
          </p:cNvSpPr>
          <p:nvPr>
            <p:ph type="body" sz="quarter" idx="24" hasCustomPrompt="1"/>
          </p:nvPr>
        </p:nvSpPr>
        <p:spPr>
          <a:xfrm>
            <a:off x="4737869" y="1876235"/>
            <a:ext cx="548643" cy="990724"/>
          </a:xfrm>
          <a:prstGeom prst="rect">
            <a:avLst/>
          </a:prstGeom>
        </p:spPr>
        <p:txBody>
          <a:bodyPr>
            <a:noAutofit/>
          </a:bodyPr>
          <a:lstStyle>
            <a:lvl1pPr marL="0" indent="0">
              <a:lnSpc>
                <a:spcPct val="120000"/>
              </a:lnSpc>
              <a:buNone/>
              <a:defRPr lang="en-US" sz="66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a:t>
            </a:r>
          </a:p>
        </p:txBody>
      </p:sp>
      <p:cxnSp>
        <p:nvCxnSpPr>
          <p:cNvPr id="54" name="Straight Connector 53">
            <a:extLst>
              <a:ext uri="{FF2B5EF4-FFF2-40B4-BE49-F238E27FC236}">
                <a16:creationId xmlns:a16="http://schemas.microsoft.com/office/drawing/2014/main" id="{FAA7FC4C-CE6B-834F-884B-31A04D184EBA}"/>
              </a:ext>
            </a:extLst>
          </p:cNvPr>
          <p:cNvCxnSpPr>
            <a:cxnSpLocks/>
          </p:cNvCxnSpPr>
          <p:nvPr userDrawn="1"/>
        </p:nvCxnSpPr>
        <p:spPr>
          <a:xfrm>
            <a:off x="5415516" y="2133869"/>
            <a:ext cx="0" cy="3877072"/>
          </a:xfrm>
          <a:prstGeom prst="line">
            <a:avLst/>
          </a:prstGeom>
          <a:ln>
            <a:solidFill>
              <a:schemeClr val="bg2">
                <a:lumMod val="90000"/>
              </a:schemeClr>
            </a:solidFill>
          </a:ln>
          <a:effectLst/>
        </p:spPr>
        <p:style>
          <a:lnRef idx="2">
            <a:schemeClr val="accent1"/>
          </a:lnRef>
          <a:fillRef idx="0">
            <a:schemeClr val="accent1"/>
          </a:fillRef>
          <a:effectRef idx="1">
            <a:schemeClr val="accent1"/>
          </a:effectRef>
          <a:fontRef idx="minor">
            <a:schemeClr val="tx1"/>
          </a:fontRef>
        </p:style>
      </p:cxnSp>
      <p:sp>
        <p:nvSpPr>
          <p:cNvPr id="56" name="Text Placeholder 4">
            <a:extLst>
              <a:ext uri="{FF2B5EF4-FFF2-40B4-BE49-F238E27FC236}">
                <a16:creationId xmlns:a16="http://schemas.microsoft.com/office/drawing/2014/main" id="{923E018C-87ED-5B44-8217-D5D662BDCF39}"/>
              </a:ext>
            </a:extLst>
          </p:cNvPr>
          <p:cNvSpPr>
            <a:spLocks noGrp="1"/>
          </p:cNvSpPr>
          <p:nvPr>
            <p:ph type="body" sz="quarter" idx="26" hasCustomPrompt="1"/>
          </p:nvPr>
        </p:nvSpPr>
        <p:spPr>
          <a:xfrm>
            <a:off x="9582652" y="2064603"/>
            <a:ext cx="2038613"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endParaRPr lang="en-US"/>
          </a:p>
        </p:txBody>
      </p:sp>
      <p:sp>
        <p:nvSpPr>
          <p:cNvPr id="57" name="Text Placeholder 4">
            <a:extLst>
              <a:ext uri="{FF2B5EF4-FFF2-40B4-BE49-F238E27FC236}">
                <a16:creationId xmlns:a16="http://schemas.microsoft.com/office/drawing/2014/main" id="{374E3B49-F7C2-8B4E-B9BE-00D14BBB2493}"/>
              </a:ext>
            </a:extLst>
          </p:cNvPr>
          <p:cNvSpPr>
            <a:spLocks noGrp="1"/>
          </p:cNvSpPr>
          <p:nvPr>
            <p:ph type="body" sz="quarter" idx="27" hasCustomPrompt="1"/>
          </p:nvPr>
        </p:nvSpPr>
        <p:spPr>
          <a:xfrm>
            <a:off x="8579765" y="1876235"/>
            <a:ext cx="548643" cy="1128856"/>
          </a:xfrm>
          <a:prstGeom prst="rect">
            <a:avLst/>
          </a:prstGeom>
        </p:spPr>
        <p:txBody>
          <a:bodyPr>
            <a:spAutoFit/>
          </a:bodyPr>
          <a:lstStyle>
            <a:lvl1pPr marL="0" indent="0">
              <a:lnSpc>
                <a:spcPct val="120000"/>
              </a:lnSpc>
              <a:buNone/>
              <a:defRPr lang="en-US" sz="66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3</a:t>
            </a:r>
          </a:p>
        </p:txBody>
      </p:sp>
      <p:cxnSp>
        <p:nvCxnSpPr>
          <p:cNvPr id="58" name="Straight Connector 57">
            <a:extLst>
              <a:ext uri="{FF2B5EF4-FFF2-40B4-BE49-F238E27FC236}">
                <a16:creationId xmlns:a16="http://schemas.microsoft.com/office/drawing/2014/main" id="{B1F0EAA4-8009-6F4C-9B90-5FB2CA7A403B}"/>
              </a:ext>
            </a:extLst>
          </p:cNvPr>
          <p:cNvCxnSpPr>
            <a:cxnSpLocks/>
          </p:cNvCxnSpPr>
          <p:nvPr userDrawn="1"/>
        </p:nvCxnSpPr>
        <p:spPr>
          <a:xfrm>
            <a:off x="9257412" y="2133869"/>
            <a:ext cx="0" cy="3877072"/>
          </a:xfrm>
          <a:prstGeom prst="line">
            <a:avLst/>
          </a:prstGeom>
          <a:ln>
            <a:solidFill>
              <a:schemeClr val="bg2">
                <a:lumMod val="90000"/>
              </a:schemeClr>
            </a:solidFill>
          </a:ln>
          <a:effectLst/>
        </p:spPr>
        <p:style>
          <a:lnRef idx="2">
            <a:schemeClr val="accent1"/>
          </a:lnRef>
          <a:fillRef idx="0">
            <a:schemeClr val="accent1"/>
          </a:fillRef>
          <a:effectRef idx="1">
            <a:schemeClr val="accent1"/>
          </a:effectRef>
          <a:fontRef idx="minor">
            <a:schemeClr val="tx1"/>
          </a:fontRef>
        </p:style>
      </p:cxnSp>
      <p:sp>
        <p:nvSpPr>
          <p:cNvPr id="28" name="Text Placeholder 6">
            <a:extLst>
              <a:ext uri="{FF2B5EF4-FFF2-40B4-BE49-F238E27FC236}">
                <a16:creationId xmlns:a16="http://schemas.microsoft.com/office/drawing/2014/main" id="{CA48554F-2EB7-BC4C-A288-344A5BF6E29C}"/>
              </a:ext>
            </a:extLst>
          </p:cNvPr>
          <p:cNvSpPr>
            <a:spLocks noGrp="1"/>
          </p:cNvSpPr>
          <p:nvPr>
            <p:ph type="body" sz="quarter" idx="13" hasCustomPrompt="1"/>
          </p:nvPr>
        </p:nvSpPr>
        <p:spPr>
          <a:xfrm>
            <a:off x="1845812" y="3029756"/>
            <a:ext cx="2038613"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30" name="Text Placeholder 6">
            <a:extLst>
              <a:ext uri="{FF2B5EF4-FFF2-40B4-BE49-F238E27FC236}">
                <a16:creationId xmlns:a16="http://schemas.microsoft.com/office/drawing/2014/main" id="{289F5F9E-6D0C-3F42-9471-DBF3186CDB2C}"/>
              </a:ext>
            </a:extLst>
          </p:cNvPr>
          <p:cNvSpPr>
            <a:spLocks noGrp="1"/>
          </p:cNvSpPr>
          <p:nvPr>
            <p:ph type="body" sz="quarter" idx="28" hasCustomPrompt="1"/>
          </p:nvPr>
        </p:nvSpPr>
        <p:spPr>
          <a:xfrm>
            <a:off x="5740756" y="3029756"/>
            <a:ext cx="2038613"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34" name="Text Placeholder 6">
            <a:extLst>
              <a:ext uri="{FF2B5EF4-FFF2-40B4-BE49-F238E27FC236}">
                <a16:creationId xmlns:a16="http://schemas.microsoft.com/office/drawing/2014/main" id="{5EC931E8-5599-D94B-A9AF-31662BC51149}"/>
              </a:ext>
            </a:extLst>
          </p:cNvPr>
          <p:cNvSpPr>
            <a:spLocks noGrp="1"/>
          </p:cNvSpPr>
          <p:nvPr>
            <p:ph type="body" sz="quarter" idx="29" hasCustomPrompt="1"/>
          </p:nvPr>
        </p:nvSpPr>
        <p:spPr>
          <a:xfrm>
            <a:off x="9582652" y="3029756"/>
            <a:ext cx="2038613"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16" name="Content Placeholder 3">
            <a:extLst>
              <a:ext uri="{FF2B5EF4-FFF2-40B4-BE49-F238E27FC236}">
                <a16:creationId xmlns:a16="http://schemas.microsoft.com/office/drawing/2014/main" id="{37335180-64D0-C63D-4682-0E6527349CD5}"/>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1634275531"/>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CONTENT + Header + Subheader + Gray Sidebar">
    <p:spTree>
      <p:nvGrpSpPr>
        <p:cNvPr id="1" name=""/>
        <p:cNvGrpSpPr/>
        <p:nvPr/>
      </p:nvGrpSpPr>
      <p:grpSpPr>
        <a:xfrm>
          <a:off x="0" y="0"/>
          <a:ext cx="0" cy="0"/>
          <a:chOff x="0" y="0"/>
          <a:chExt cx="0" cy="0"/>
        </a:xfrm>
      </p:grpSpPr>
      <p:sp>
        <p:nvSpPr>
          <p:cNvPr id="25" name="SmartArt Placeholder 2">
            <a:extLst>
              <a:ext uri="{FF2B5EF4-FFF2-40B4-BE49-F238E27FC236}">
                <a16:creationId xmlns:a16="http://schemas.microsoft.com/office/drawing/2014/main" id="{688D0931-7683-1D40-89BD-3EC58788A27B}"/>
              </a:ext>
            </a:extLst>
          </p:cNvPr>
          <p:cNvSpPr>
            <a:spLocks noGrp="1"/>
          </p:cNvSpPr>
          <p:nvPr>
            <p:ph type="dgm" sz="quarter" idx="30"/>
          </p:nvPr>
        </p:nvSpPr>
        <p:spPr>
          <a:xfrm>
            <a:off x="5015061" y="-4315"/>
            <a:ext cx="7175471" cy="6866768"/>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1" y="365760"/>
            <a:ext cx="3495040" cy="2123402"/>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a:t>Lorem ipsum dolor sit consectetur</a:t>
            </a:r>
            <a:endParaRPr lang="en-US" sz="4267">
              <a:latin typeface="Neue Haas Grotesk Text Pro" panose="020B0504020202020204" pitchFamily="34" charset="77"/>
            </a:endParaRP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853440" y="2771402"/>
            <a:ext cx="3495040" cy="1220933"/>
          </a:xfrm>
          <a:prstGeom prst="rect">
            <a:avLst/>
          </a:prstGeom>
        </p:spPr>
        <p:txBody>
          <a:bodyPr>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adipiscing elit.</a:t>
            </a:r>
          </a:p>
        </p:txBody>
      </p:sp>
      <p:sp>
        <p:nvSpPr>
          <p:cNvPr id="24" name="Text Placeholder 2">
            <a:extLst>
              <a:ext uri="{FF2B5EF4-FFF2-40B4-BE49-F238E27FC236}">
                <a16:creationId xmlns:a16="http://schemas.microsoft.com/office/drawing/2014/main" id="{6D747BC7-5DB7-6342-83EC-8D17160317FD}"/>
              </a:ext>
            </a:extLst>
          </p:cNvPr>
          <p:cNvSpPr>
            <a:spLocks noGrp="1"/>
          </p:cNvSpPr>
          <p:nvPr>
            <p:ph type="body" sz="quarter" idx="16" hasCustomPrompt="1"/>
          </p:nvPr>
        </p:nvSpPr>
        <p:spPr>
          <a:xfrm>
            <a:off x="5630680" y="469855"/>
            <a:ext cx="1649059"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01</a:t>
            </a:r>
          </a:p>
        </p:txBody>
      </p:sp>
      <p:sp>
        <p:nvSpPr>
          <p:cNvPr id="26" name="Text Placeholder 2">
            <a:extLst>
              <a:ext uri="{FF2B5EF4-FFF2-40B4-BE49-F238E27FC236}">
                <a16:creationId xmlns:a16="http://schemas.microsoft.com/office/drawing/2014/main" id="{12D2583D-0E33-8846-9207-0755E4202478}"/>
              </a:ext>
            </a:extLst>
          </p:cNvPr>
          <p:cNvSpPr>
            <a:spLocks noGrp="1"/>
          </p:cNvSpPr>
          <p:nvPr>
            <p:ph type="body" sz="quarter" idx="22" hasCustomPrompt="1"/>
          </p:nvPr>
        </p:nvSpPr>
        <p:spPr>
          <a:xfrm>
            <a:off x="5630680" y="2515401"/>
            <a:ext cx="1649059"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02</a:t>
            </a:r>
          </a:p>
        </p:txBody>
      </p:sp>
      <p:sp>
        <p:nvSpPr>
          <p:cNvPr id="28" name="Text Placeholder 2">
            <a:extLst>
              <a:ext uri="{FF2B5EF4-FFF2-40B4-BE49-F238E27FC236}">
                <a16:creationId xmlns:a16="http://schemas.microsoft.com/office/drawing/2014/main" id="{7DAA48E0-D65A-9F43-893D-F3C842E166A2}"/>
              </a:ext>
            </a:extLst>
          </p:cNvPr>
          <p:cNvSpPr>
            <a:spLocks noGrp="1"/>
          </p:cNvSpPr>
          <p:nvPr>
            <p:ph type="body" sz="quarter" idx="24" hasCustomPrompt="1"/>
          </p:nvPr>
        </p:nvSpPr>
        <p:spPr>
          <a:xfrm>
            <a:off x="5630680" y="4560948"/>
            <a:ext cx="1649059"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03</a:t>
            </a:r>
          </a:p>
        </p:txBody>
      </p:sp>
      <p:sp>
        <p:nvSpPr>
          <p:cNvPr id="23" name="Text Placeholder 6">
            <a:extLst>
              <a:ext uri="{FF2B5EF4-FFF2-40B4-BE49-F238E27FC236}">
                <a16:creationId xmlns:a16="http://schemas.microsoft.com/office/drawing/2014/main" id="{3FC88FAA-1193-064B-8429-0F3F48582F61}"/>
              </a:ext>
            </a:extLst>
          </p:cNvPr>
          <p:cNvSpPr>
            <a:spLocks noGrp="1"/>
          </p:cNvSpPr>
          <p:nvPr>
            <p:ph type="body" sz="quarter" idx="13" hasCustomPrompt="1"/>
          </p:nvPr>
        </p:nvSpPr>
        <p:spPr>
          <a:xfrm>
            <a:off x="5630677" y="826859"/>
            <a:ext cx="6059756" cy="1250303"/>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vl4pPr>
          </a:lstStyle>
          <a:p>
            <a:pPr lvl="0"/>
            <a:r>
              <a:rPr lang="en-US"/>
              <a:t>First level</a:t>
            </a:r>
          </a:p>
          <a:p>
            <a:pPr lvl="1"/>
            <a:r>
              <a:rPr lang="en-US"/>
              <a:t>Second level</a:t>
            </a:r>
          </a:p>
          <a:p>
            <a:pPr lvl="2"/>
            <a:r>
              <a:rPr lang="en-US"/>
              <a:t>Third level</a:t>
            </a:r>
          </a:p>
        </p:txBody>
      </p:sp>
      <p:sp>
        <p:nvSpPr>
          <p:cNvPr id="29" name="Text Placeholder 6">
            <a:extLst>
              <a:ext uri="{FF2B5EF4-FFF2-40B4-BE49-F238E27FC236}">
                <a16:creationId xmlns:a16="http://schemas.microsoft.com/office/drawing/2014/main" id="{22785582-A979-AD46-B169-FCB640452F63}"/>
              </a:ext>
            </a:extLst>
          </p:cNvPr>
          <p:cNvSpPr>
            <a:spLocks noGrp="1"/>
          </p:cNvSpPr>
          <p:nvPr>
            <p:ph type="body" sz="quarter" idx="25" hasCustomPrompt="1"/>
          </p:nvPr>
        </p:nvSpPr>
        <p:spPr>
          <a:xfrm>
            <a:off x="5630677" y="2893775"/>
            <a:ext cx="6059756" cy="1250303"/>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vl4pPr>
          </a:lstStyle>
          <a:p>
            <a:pPr lvl="0"/>
            <a:r>
              <a:rPr lang="en-US"/>
              <a:t>First level</a:t>
            </a:r>
          </a:p>
          <a:p>
            <a:pPr lvl="1"/>
            <a:r>
              <a:rPr lang="en-US"/>
              <a:t>Second level</a:t>
            </a:r>
          </a:p>
          <a:p>
            <a:pPr lvl="2"/>
            <a:r>
              <a:rPr lang="en-US"/>
              <a:t>Third level</a:t>
            </a:r>
          </a:p>
        </p:txBody>
      </p:sp>
      <p:sp>
        <p:nvSpPr>
          <p:cNvPr id="30" name="Text Placeholder 6">
            <a:extLst>
              <a:ext uri="{FF2B5EF4-FFF2-40B4-BE49-F238E27FC236}">
                <a16:creationId xmlns:a16="http://schemas.microsoft.com/office/drawing/2014/main" id="{3A75E004-359B-D54C-AF0F-316938C49C69}"/>
              </a:ext>
            </a:extLst>
          </p:cNvPr>
          <p:cNvSpPr>
            <a:spLocks noGrp="1"/>
          </p:cNvSpPr>
          <p:nvPr>
            <p:ph type="body" sz="quarter" idx="26" hasCustomPrompt="1"/>
          </p:nvPr>
        </p:nvSpPr>
        <p:spPr>
          <a:xfrm>
            <a:off x="5630677" y="4932605"/>
            <a:ext cx="6059756" cy="1250303"/>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vl4pPr>
          </a:lstStyle>
          <a:p>
            <a:pPr lvl="0"/>
            <a:r>
              <a:rPr lang="en-US"/>
              <a:t>First level</a:t>
            </a:r>
          </a:p>
          <a:p>
            <a:pPr lvl="1"/>
            <a:r>
              <a:rPr lang="en-US"/>
              <a:t>Second level</a:t>
            </a:r>
          </a:p>
          <a:p>
            <a:pPr lvl="2"/>
            <a:r>
              <a:rPr lang="en-US"/>
              <a:t>Third level</a:t>
            </a:r>
          </a:p>
        </p:txBody>
      </p:sp>
      <p:sp>
        <p:nvSpPr>
          <p:cNvPr id="27" name="Slide Number Placeholder 5">
            <a:extLst>
              <a:ext uri="{FF2B5EF4-FFF2-40B4-BE49-F238E27FC236}">
                <a16:creationId xmlns:a16="http://schemas.microsoft.com/office/drawing/2014/main" id="{338DEA80-F4CE-4246-9A5F-53CE9C25E896}"/>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00" b="0" i="0">
              <a:solidFill>
                <a:schemeClr val="tx1">
                  <a:lumMod val="90000"/>
                  <a:lumOff val="10000"/>
                </a:schemeClr>
              </a:solidFill>
              <a:latin typeface="Neue Haas Grotesk Text Pro" panose="020B0504020202020204" pitchFamily="34" charset="0"/>
            </a:endParaRPr>
          </a:p>
        </p:txBody>
      </p:sp>
      <p:sp>
        <p:nvSpPr>
          <p:cNvPr id="14" name="Content Placeholder 3">
            <a:extLst>
              <a:ext uri="{FF2B5EF4-FFF2-40B4-BE49-F238E27FC236}">
                <a16:creationId xmlns:a16="http://schemas.microsoft.com/office/drawing/2014/main" id="{8C2CE03D-D4E9-8DE8-2793-CA64EE28344F}"/>
              </a:ext>
            </a:extLst>
          </p:cNvPr>
          <p:cNvSpPr>
            <a:spLocks noGrp="1"/>
          </p:cNvSpPr>
          <p:nvPr>
            <p:ph sz="quarter" idx="15" hasCustomPrompt="1"/>
          </p:nvPr>
        </p:nvSpPr>
        <p:spPr>
          <a:xfrm>
            <a:off x="853018" y="6531734"/>
            <a:ext cx="3495041"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25323533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 Header + Callout Box + Image">
    <p:spTree>
      <p:nvGrpSpPr>
        <p:cNvPr id="1" name=""/>
        <p:cNvGrpSpPr/>
        <p:nvPr/>
      </p:nvGrpSpPr>
      <p:grpSpPr>
        <a:xfrm>
          <a:off x="0" y="0"/>
          <a:ext cx="0" cy="0"/>
          <a:chOff x="0" y="0"/>
          <a:chExt cx="0" cy="0"/>
        </a:xfrm>
      </p:grpSpPr>
      <p:sp>
        <p:nvSpPr>
          <p:cNvPr id="24" name="Picture Placeholder 2">
            <a:extLst>
              <a:ext uri="{FF2B5EF4-FFF2-40B4-BE49-F238E27FC236}">
                <a16:creationId xmlns:a16="http://schemas.microsoft.com/office/drawing/2014/main" id="{F141A2BD-AF2D-214A-AA8F-D141022D60F2}"/>
              </a:ext>
            </a:extLst>
          </p:cNvPr>
          <p:cNvSpPr>
            <a:spLocks noGrp="1"/>
          </p:cNvSpPr>
          <p:nvPr>
            <p:ph type="pic" idx="17" hasCustomPrompt="1"/>
          </p:nvPr>
        </p:nvSpPr>
        <p:spPr>
          <a:xfrm>
            <a:off x="5339355" y="-4"/>
            <a:ext cx="6852647" cy="685799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59"/>
            <a:ext cx="3913369" cy="2123402"/>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a:t>
            </a:r>
            <a:r>
              <a:rPr lang="en-US" sz="4267" err="1">
                <a:latin typeface="Neue Haas Grotesk Text Pro" panose="020B0504020202020204" pitchFamily="34" charset="77"/>
              </a:rPr>
              <a:t>duis</a:t>
            </a:r>
            <a:r>
              <a:rPr lang="en-US" sz="4267">
                <a:latin typeface="Neue Haas Grotesk Text Pro" panose="020B0504020202020204" pitchFamily="34" charset="77"/>
              </a:rPr>
              <a:t> </a:t>
            </a:r>
            <a:r>
              <a:rPr lang="en-US" sz="4267" err="1">
                <a:latin typeface="Neue Haas Grotesk Text Pro" panose="020B0504020202020204" pitchFamily="34" charset="77"/>
              </a:rPr>
              <a:t>autre</a:t>
            </a:r>
            <a:endParaRPr lang="en-US" sz="4267">
              <a:latin typeface="Neue Haas Grotesk Text Pro" panose="020B0504020202020204" pitchFamily="34" charset="77"/>
            </a:endParaRPr>
          </a:p>
        </p:txBody>
      </p:sp>
      <p:sp>
        <p:nvSpPr>
          <p:cNvPr id="30" name="SmartArt Placeholder 5">
            <a:extLst>
              <a:ext uri="{FF2B5EF4-FFF2-40B4-BE49-F238E27FC236}">
                <a16:creationId xmlns:a16="http://schemas.microsoft.com/office/drawing/2014/main" id="{8E66918C-36DB-CB48-A863-76DFE127BEC9}"/>
              </a:ext>
            </a:extLst>
          </p:cNvPr>
          <p:cNvSpPr>
            <a:spLocks noGrp="1"/>
          </p:cNvSpPr>
          <p:nvPr>
            <p:ph type="dgm" sz="quarter" idx="47"/>
          </p:nvPr>
        </p:nvSpPr>
        <p:spPr>
          <a:xfrm>
            <a:off x="2" y="2728264"/>
            <a:ext cx="5658628" cy="3198403"/>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34" name="SmartArt Placeholder 5">
            <a:extLst>
              <a:ext uri="{FF2B5EF4-FFF2-40B4-BE49-F238E27FC236}">
                <a16:creationId xmlns:a16="http://schemas.microsoft.com/office/drawing/2014/main" id="{F82E30BB-2916-B84A-95B6-93758CFBD5BA}"/>
              </a:ext>
            </a:extLst>
          </p:cNvPr>
          <p:cNvSpPr>
            <a:spLocks noGrp="1"/>
          </p:cNvSpPr>
          <p:nvPr>
            <p:ph type="dgm" sz="quarter" idx="27"/>
          </p:nvPr>
        </p:nvSpPr>
        <p:spPr>
          <a:xfrm>
            <a:off x="5658629" y="2728264"/>
            <a:ext cx="118099" cy="3198403"/>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
        <p:nvSpPr>
          <p:cNvPr id="5" name="Text Placeholder 4">
            <a:extLst>
              <a:ext uri="{FF2B5EF4-FFF2-40B4-BE49-F238E27FC236}">
                <a16:creationId xmlns:a16="http://schemas.microsoft.com/office/drawing/2014/main" id="{868A61C9-2982-BB43-9900-1AF92245A505}"/>
              </a:ext>
            </a:extLst>
          </p:cNvPr>
          <p:cNvSpPr>
            <a:spLocks noGrp="1"/>
          </p:cNvSpPr>
          <p:nvPr>
            <p:ph type="body" sz="quarter" idx="12" hasCustomPrompt="1"/>
          </p:nvPr>
        </p:nvSpPr>
        <p:spPr>
          <a:xfrm>
            <a:off x="853442" y="2841253"/>
            <a:ext cx="4485913" cy="863400"/>
          </a:xfrm>
          <a:prstGeom prst="rect">
            <a:avLst/>
          </a:prstGeom>
        </p:spPr>
        <p:txBody>
          <a:bodyPr anchor="b" anchorCtr="0">
            <a:spAutoFit/>
          </a:bodyPr>
          <a:lstStyle>
            <a:lvl1pPr marL="0" indent="0">
              <a:buNone/>
              <a:defRPr sz="2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r>
              <a:rPr lang="en-US"/>
              <a:t>, </a:t>
            </a:r>
            <a:r>
              <a:rPr lang="en-US" err="1"/>
              <a:t>elit</a:t>
            </a:r>
            <a:r>
              <a:rPr lang="en-US"/>
              <a:t> </a:t>
            </a:r>
            <a:r>
              <a:rPr lang="en-US" err="1"/>
              <a:t>duis</a:t>
            </a:r>
            <a:r>
              <a:rPr lang="en-US"/>
              <a:t> </a:t>
            </a:r>
            <a:r>
              <a:rPr lang="en-US" err="1"/>
              <a:t>autre</a:t>
            </a:r>
            <a:endParaRPr lang="en-US"/>
          </a:p>
        </p:txBody>
      </p:sp>
      <p:sp>
        <p:nvSpPr>
          <p:cNvPr id="23" name="Text Placeholder 6">
            <a:extLst>
              <a:ext uri="{FF2B5EF4-FFF2-40B4-BE49-F238E27FC236}">
                <a16:creationId xmlns:a16="http://schemas.microsoft.com/office/drawing/2014/main" id="{9506DAE8-E277-8649-AB44-98AB5CF0FC32}"/>
              </a:ext>
            </a:extLst>
          </p:cNvPr>
          <p:cNvSpPr>
            <a:spLocks noGrp="1"/>
          </p:cNvSpPr>
          <p:nvPr>
            <p:ph type="body" sz="quarter" idx="33" hasCustomPrompt="1"/>
          </p:nvPr>
        </p:nvSpPr>
        <p:spPr>
          <a:xfrm>
            <a:off x="853441" y="3895449"/>
            <a:ext cx="4484444"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25" name="Slide Number Placeholder 5">
            <a:extLst>
              <a:ext uri="{FF2B5EF4-FFF2-40B4-BE49-F238E27FC236}">
                <a16:creationId xmlns:a16="http://schemas.microsoft.com/office/drawing/2014/main" id="{23A62A02-8EA6-714D-AB4A-B88B5296CEC7}"/>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26" name="Straight Connector 25">
            <a:extLst>
              <a:ext uri="{FF2B5EF4-FFF2-40B4-BE49-F238E27FC236}">
                <a16:creationId xmlns:a16="http://schemas.microsoft.com/office/drawing/2014/main" id="{76FAD572-04B4-BC4F-B9AF-0AFDEEC2C444}"/>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1" name="Content Placeholder 3">
            <a:extLst>
              <a:ext uri="{FF2B5EF4-FFF2-40B4-BE49-F238E27FC236}">
                <a16:creationId xmlns:a16="http://schemas.microsoft.com/office/drawing/2014/main" id="{2717641B-B6D0-FA76-546C-60D5D28562FF}"/>
              </a:ext>
            </a:extLst>
          </p:cNvPr>
          <p:cNvSpPr>
            <a:spLocks noGrp="1"/>
          </p:cNvSpPr>
          <p:nvPr>
            <p:ph sz="quarter" idx="15" hasCustomPrompt="1"/>
          </p:nvPr>
        </p:nvSpPr>
        <p:spPr>
          <a:xfrm>
            <a:off x="853018" y="6531734"/>
            <a:ext cx="3913793"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2420509622"/>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CONTENT + Header + Icon Sections">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1" y="365761"/>
            <a:ext cx="10878859"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853441" y="3022330"/>
            <a:ext cx="26551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consectetur</a:t>
            </a:r>
          </a:p>
        </p:txBody>
      </p:sp>
      <p:sp>
        <p:nvSpPr>
          <p:cNvPr id="39" name="Picture Placeholder 2">
            <a:extLst>
              <a:ext uri="{FF2B5EF4-FFF2-40B4-BE49-F238E27FC236}">
                <a16:creationId xmlns:a16="http://schemas.microsoft.com/office/drawing/2014/main" id="{205E1AE3-C4A7-9F40-B12A-533EDB0D08ED}"/>
              </a:ext>
            </a:extLst>
          </p:cNvPr>
          <p:cNvSpPr>
            <a:spLocks noGrp="1"/>
          </p:cNvSpPr>
          <p:nvPr>
            <p:ph type="pic" idx="16" hasCustomPrompt="1"/>
          </p:nvPr>
        </p:nvSpPr>
        <p:spPr>
          <a:xfrm>
            <a:off x="853440" y="226148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47" name="Text Placeholder 4">
            <a:extLst>
              <a:ext uri="{FF2B5EF4-FFF2-40B4-BE49-F238E27FC236}">
                <a16:creationId xmlns:a16="http://schemas.microsoft.com/office/drawing/2014/main" id="{1599ED8E-0157-1341-A453-3EE28683C25E}"/>
              </a:ext>
            </a:extLst>
          </p:cNvPr>
          <p:cNvSpPr>
            <a:spLocks noGrp="1"/>
          </p:cNvSpPr>
          <p:nvPr>
            <p:ph type="body" sz="quarter" idx="21" hasCustomPrompt="1"/>
          </p:nvPr>
        </p:nvSpPr>
        <p:spPr>
          <a:xfrm>
            <a:off x="4842933" y="3022330"/>
            <a:ext cx="26551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consectetur</a:t>
            </a:r>
          </a:p>
        </p:txBody>
      </p:sp>
      <p:sp>
        <p:nvSpPr>
          <p:cNvPr id="49" name="Picture Placeholder 2">
            <a:extLst>
              <a:ext uri="{FF2B5EF4-FFF2-40B4-BE49-F238E27FC236}">
                <a16:creationId xmlns:a16="http://schemas.microsoft.com/office/drawing/2014/main" id="{5228064D-2130-6340-BC1F-24DBDBA82B26}"/>
              </a:ext>
            </a:extLst>
          </p:cNvPr>
          <p:cNvSpPr>
            <a:spLocks noGrp="1"/>
          </p:cNvSpPr>
          <p:nvPr>
            <p:ph type="pic" idx="23" hasCustomPrompt="1"/>
          </p:nvPr>
        </p:nvSpPr>
        <p:spPr>
          <a:xfrm>
            <a:off x="4842935" y="226148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51" name="Text Placeholder 4">
            <a:extLst>
              <a:ext uri="{FF2B5EF4-FFF2-40B4-BE49-F238E27FC236}">
                <a16:creationId xmlns:a16="http://schemas.microsoft.com/office/drawing/2014/main" id="{12E273DA-367D-CF4C-82FF-0AB5F3A7FC24}"/>
              </a:ext>
            </a:extLst>
          </p:cNvPr>
          <p:cNvSpPr>
            <a:spLocks noGrp="1"/>
          </p:cNvSpPr>
          <p:nvPr>
            <p:ph type="body" sz="quarter" idx="24" hasCustomPrompt="1"/>
          </p:nvPr>
        </p:nvSpPr>
        <p:spPr>
          <a:xfrm>
            <a:off x="8832428" y="3022330"/>
            <a:ext cx="26551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consectetur</a:t>
            </a:r>
          </a:p>
        </p:txBody>
      </p:sp>
      <p:sp>
        <p:nvSpPr>
          <p:cNvPr id="53" name="Picture Placeholder 2">
            <a:extLst>
              <a:ext uri="{FF2B5EF4-FFF2-40B4-BE49-F238E27FC236}">
                <a16:creationId xmlns:a16="http://schemas.microsoft.com/office/drawing/2014/main" id="{CD5A25AA-F6BD-454A-8094-DDB658BFD1C6}"/>
              </a:ext>
            </a:extLst>
          </p:cNvPr>
          <p:cNvSpPr>
            <a:spLocks noGrp="1"/>
          </p:cNvSpPr>
          <p:nvPr>
            <p:ph type="pic" idx="26" hasCustomPrompt="1"/>
          </p:nvPr>
        </p:nvSpPr>
        <p:spPr>
          <a:xfrm>
            <a:off x="8832428" y="226148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26" name="Text Placeholder 6">
            <a:extLst>
              <a:ext uri="{FF2B5EF4-FFF2-40B4-BE49-F238E27FC236}">
                <a16:creationId xmlns:a16="http://schemas.microsoft.com/office/drawing/2014/main" id="{2B3B5A68-015C-A44C-A1D9-5D9178CE7910}"/>
              </a:ext>
            </a:extLst>
          </p:cNvPr>
          <p:cNvSpPr>
            <a:spLocks noGrp="1"/>
          </p:cNvSpPr>
          <p:nvPr>
            <p:ph type="body" sz="quarter" idx="13" hasCustomPrompt="1"/>
          </p:nvPr>
        </p:nvSpPr>
        <p:spPr>
          <a:xfrm>
            <a:off x="853441" y="3992970"/>
            <a:ext cx="2655145"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27" name="Text Placeholder 6">
            <a:extLst>
              <a:ext uri="{FF2B5EF4-FFF2-40B4-BE49-F238E27FC236}">
                <a16:creationId xmlns:a16="http://schemas.microsoft.com/office/drawing/2014/main" id="{A6D0EF42-DF9B-0148-8C06-DD9500E36C6F}"/>
              </a:ext>
            </a:extLst>
          </p:cNvPr>
          <p:cNvSpPr>
            <a:spLocks noGrp="1"/>
          </p:cNvSpPr>
          <p:nvPr>
            <p:ph type="body" sz="quarter" idx="27" hasCustomPrompt="1"/>
          </p:nvPr>
        </p:nvSpPr>
        <p:spPr>
          <a:xfrm>
            <a:off x="4842934" y="3992970"/>
            <a:ext cx="2655145"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28" name="Text Placeholder 6">
            <a:extLst>
              <a:ext uri="{FF2B5EF4-FFF2-40B4-BE49-F238E27FC236}">
                <a16:creationId xmlns:a16="http://schemas.microsoft.com/office/drawing/2014/main" id="{64CA032F-E835-F145-828E-0B2C3B7F28ED}"/>
              </a:ext>
            </a:extLst>
          </p:cNvPr>
          <p:cNvSpPr>
            <a:spLocks noGrp="1"/>
          </p:cNvSpPr>
          <p:nvPr>
            <p:ph type="body" sz="quarter" idx="28" hasCustomPrompt="1"/>
          </p:nvPr>
        </p:nvSpPr>
        <p:spPr>
          <a:xfrm>
            <a:off x="8832429" y="3992970"/>
            <a:ext cx="2655145"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13" name="Content Placeholder 3">
            <a:extLst>
              <a:ext uri="{FF2B5EF4-FFF2-40B4-BE49-F238E27FC236}">
                <a16:creationId xmlns:a16="http://schemas.microsoft.com/office/drawing/2014/main" id="{10C19AF8-5EB3-C7D0-3872-428522A73BDB}"/>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1737056915"/>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CONTENT + Header + Icon Sections + Gray Sidebar">
    <p:spTree>
      <p:nvGrpSpPr>
        <p:cNvPr id="1" name=""/>
        <p:cNvGrpSpPr/>
        <p:nvPr/>
      </p:nvGrpSpPr>
      <p:grpSpPr>
        <a:xfrm>
          <a:off x="0" y="0"/>
          <a:ext cx="0" cy="0"/>
          <a:chOff x="0" y="0"/>
          <a:chExt cx="0" cy="0"/>
        </a:xfrm>
      </p:grpSpPr>
      <p:sp>
        <p:nvSpPr>
          <p:cNvPr id="40" name="SmartArt Placeholder 2">
            <a:extLst>
              <a:ext uri="{FF2B5EF4-FFF2-40B4-BE49-F238E27FC236}">
                <a16:creationId xmlns:a16="http://schemas.microsoft.com/office/drawing/2014/main" id="{A866777C-7724-4846-AEE2-CAE69DECBD40}"/>
              </a:ext>
            </a:extLst>
          </p:cNvPr>
          <p:cNvSpPr>
            <a:spLocks noGrp="1"/>
          </p:cNvSpPr>
          <p:nvPr>
            <p:ph type="dgm" sz="quarter" idx="30"/>
          </p:nvPr>
        </p:nvSpPr>
        <p:spPr>
          <a:xfrm>
            <a:off x="7185997" y="-4315"/>
            <a:ext cx="5004535" cy="6866768"/>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4" y="365761"/>
            <a:ext cx="5662505"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endParaRPr lang="en-US" sz="4267">
              <a:latin typeface="Neue Haas Grotesk Text Pro" panose="020B0504020202020204" pitchFamily="34" charset="77"/>
            </a:endParaRP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1598508" y="2121534"/>
            <a:ext cx="18423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a:t>
            </a:r>
          </a:p>
        </p:txBody>
      </p:sp>
      <p:sp>
        <p:nvSpPr>
          <p:cNvPr id="29" name="Text Placeholder 2">
            <a:extLst>
              <a:ext uri="{FF2B5EF4-FFF2-40B4-BE49-F238E27FC236}">
                <a16:creationId xmlns:a16="http://schemas.microsoft.com/office/drawing/2014/main" id="{550EB99D-17CD-794D-B59B-D726EBD26702}"/>
              </a:ext>
            </a:extLst>
          </p:cNvPr>
          <p:cNvSpPr>
            <a:spLocks noGrp="1"/>
          </p:cNvSpPr>
          <p:nvPr>
            <p:ph type="body" sz="quarter" idx="20" hasCustomPrompt="1"/>
          </p:nvPr>
        </p:nvSpPr>
        <p:spPr>
          <a:xfrm>
            <a:off x="1598508" y="3058617"/>
            <a:ext cx="1842347" cy="790047"/>
          </a:xfrm>
          <a:prstGeom prst="rect">
            <a:avLst/>
          </a:prstGeom>
        </p:spPr>
        <p:txBody>
          <a:bodyPr lIns="0" tIns="0" rIns="0" bIns="0">
            <a:spAutoFit/>
          </a:bodyPr>
          <a:lstStyle>
            <a:lvl1pPr marL="0" marR="0" indent="0" algn="l" defTabSz="609570" rtl="0" eaLnBrk="1" fontAlgn="auto" latinLnBrk="0" hangingPunct="1">
              <a:lnSpc>
                <a:spcPct val="120000"/>
              </a:lnSpc>
              <a:spcBef>
                <a:spcPts val="1568"/>
              </a:spcBef>
              <a:spcAft>
                <a:spcPts val="0"/>
              </a:spcAft>
              <a:buClrTx/>
              <a:buSzTx/>
              <a:buFont typeface="Wingdings" pitchFamily="2" charset="2"/>
              <a:buNone/>
              <a:tabLst/>
              <a:defRPr lang="en-US" sz="1467"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amet, consectetur adipiscing elit.</a:t>
            </a:r>
          </a:p>
        </p:txBody>
      </p:sp>
      <p:sp>
        <p:nvSpPr>
          <p:cNvPr id="39" name="Picture Placeholder 2">
            <a:extLst>
              <a:ext uri="{FF2B5EF4-FFF2-40B4-BE49-F238E27FC236}">
                <a16:creationId xmlns:a16="http://schemas.microsoft.com/office/drawing/2014/main" id="{205E1AE3-C4A7-9F40-B12A-533EDB0D08ED}"/>
              </a:ext>
            </a:extLst>
          </p:cNvPr>
          <p:cNvSpPr>
            <a:spLocks noGrp="1"/>
          </p:cNvSpPr>
          <p:nvPr>
            <p:ph type="pic" idx="16" hasCustomPrompt="1"/>
          </p:nvPr>
        </p:nvSpPr>
        <p:spPr>
          <a:xfrm>
            <a:off x="853440" y="213956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24" name="Text Placeholder 4">
            <a:extLst>
              <a:ext uri="{FF2B5EF4-FFF2-40B4-BE49-F238E27FC236}">
                <a16:creationId xmlns:a16="http://schemas.microsoft.com/office/drawing/2014/main" id="{93C34DA7-35BA-0142-B107-BDF7708907D6}"/>
              </a:ext>
            </a:extLst>
          </p:cNvPr>
          <p:cNvSpPr>
            <a:spLocks noGrp="1"/>
          </p:cNvSpPr>
          <p:nvPr>
            <p:ph type="body" sz="quarter" idx="21" hasCustomPrompt="1"/>
          </p:nvPr>
        </p:nvSpPr>
        <p:spPr>
          <a:xfrm>
            <a:off x="4646508" y="2121534"/>
            <a:ext cx="18423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a:t>
            </a:r>
          </a:p>
        </p:txBody>
      </p:sp>
      <p:sp>
        <p:nvSpPr>
          <p:cNvPr id="25" name="Text Placeholder 2">
            <a:extLst>
              <a:ext uri="{FF2B5EF4-FFF2-40B4-BE49-F238E27FC236}">
                <a16:creationId xmlns:a16="http://schemas.microsoft.com/office/drawing/2014/main" id="{54673579-935E-0F43-BE8F-7A1C09433154}"/>
              </a:ext>
            </a:extLst>
          </p:cNvPr>
          <p:cNvSpPr>
            <a:spLocks noGrp="1"/>
          </p:cNvSpPr>
          <p:nvPr>
            <p:ph type="body" sz="quarter" idx="22" hasCustomPrompt="1"/>
          </p:nvPr>
        </p:nvSpPr>
        <p:spPr>
          <a:xfrm>
            <a:off x="4646508" y="3058617"/>
            <a:ext cx="1842347" cy="790047"/>
          </a:xfrm>
          <a:prstGeom prst="rect">
            <a:avLst/>
          </a:prstGeom>
        </p:spPr>
        <p:txBody>
          <a:bodyPr lIns="0" tIns="0" rIns="0" bIns="0">
            <a:spAutoFit/>
          </a:bodyPr>
          <a:lstStyle>
            <a:lvl1pPr marL="0" marR="0" indent="0" algn="l" defTabSz="609570" rtl="0" eaLnBrk="1" fontAlgn="auto" latinLnBrk="0" hangingPunct="1">
              <a:lnSpc>
                <a:spcPct val="120000"/>
              </a:lnSpc>
              <a:spcBef>
                <a:spcPts val="1568"/>
              </a:spcBef>
              <a:spcAft>
                <a:spcPts val="0"/>
              </a:spcAft>
              <a:buClrTx/>
              <a:buSzTx/>
              <a:buFont typeface="Wingdings" pitchFamily="2" charset="2"/>
              <a:buNone/>
              <a:tabLst/>
              <a:defRPr lang="en-US" sz="1467"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amet, consectetur adipiscing elit.</a:t>
            </a:r>
          </a:p>
        </p:txBody>
      </p:sp>
      <p:sp>
        <p:nvSpPr>
          <p:cNvPr id="26" name="Picture Placeholder 2">
            <a:extLst>
              <a:ext uri="{FF2B5EF4-FFF2-40B4-BE49-F238E27FC236}">
                <a16:creationId xmlns:a16="http://schemas.microsoft.com/office/drawing/2014/main" id="{ADC375FE-1081-F84C-82BA-E4879F92E489}"/>
              </a:ext>
            </a:extLst>
          </p:cNvPr>
          <p:cNvSpPr>
            <a:spLocks noGrp="1"/>
          </p:cNvSpPr>
          <p:nvPr>
            <p:ph type="pic" idx="23" hasCustomPrompt="1"/>
          </p:nvPr>
        </p:nvSpPr>
        <p:spPr>
          <a:xfrm>
            <a:off x="3928535" y="213956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27" name="Text Placeholder 4">
            <a:extLst>
              <a:ext uri="{FF2B5EF4-FFF2-40B4-BE49-F238E27FC236}">
                <a16:creationId xmlns:a16="http://schemas.microsoft.com/office/drawing/2014/main" id="{403422E2-D9BF-2E4D-B424-7D8C3057CAD7}"/>
              </a:ext>
            </a:extLst>
          </p:cNvPr>
          <p:cNvSpPr>
            <a:spLocks noGrp="1"/>
          </p:cNvSpPr>
          <p:nvPr>
            <p:ph type="body" sz="quarter" idx="24" hasCustomPrompt="1"/>
          </p:nvPr>
        </p:nvSpPr>
        <p:spPr>
          <a:xfrm>
            <a:off x="1598508" y="4275452"/>
            <a:ext cx="18423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a:t>
            </a:r>
          </a:p>
        </p:txBody>
      </p:sp>
      <p:sp>
        <p:nvSpPr>
          <p:cNvPr id="28" name="Text Placeholder 2">
            <a:extLst>
              <a:ext uri="{FF2B5EF4-FFF2-40B4-BE49-F238E27FC236}">
                <a16:creationId xmlns:a16="http://schemas.microsoft.com/office/drawing/2014/main" id="{DA53AA2D-2292-E746-97A3-C8C58D6CFA2B}"/>
              </a:ext>
            </a:extLst>
          </p:cNvPr>
          <p:cNvSpPr>
            <a:spLocks noGrp="1"/>
          </p:cNvSpPr>
          <p:nvPr>
            <p:ph type="body" sz="quarter" idx="25" hasCustomPrompt="1"/>
          </p:nvPr>
        </p:nvSpPr>
        <p:spPr>
          <a:xfrm>
            <a:off x="1598508" y="5212537"/>
            <a:ext cx="1842347" cy="790047"/>
          </a:xfrm>
          <a:prstGeom prst="rect">
            <a:avLst/>
          </a:prstGeom>
        </p:spPr>
        <p:txBody>
          <a:bodyPr lIns="0" tIns="0" rIns="0" bIns="0">
            <a:spAutoFit/>
          </a:bodyPr>
          <a:lstStyle>
            <a:lvl1pPr marL="0" marR="0" indent="0" algn="l" defTabSz="609570" rtl="0" eaLnBrk="1" fontAlgn="auto" latinLnBrk="0" hangingPunct="1">
              <a:lnSpc>
                <a:spcPct val="120000"/>
              </a:lnSpc>
              <a:spcBef>
                <a:spcPts val="1568"/>
              </a:spcBef>
              <a:spcAft>
                <a:spcPts val="0"/>
              </a:spcAft>
              <a:buClrTx/>
              <a:buSzTx/>
              <a:buFont typeface="Wingdings" pitchFamily="2" charset="2"/>
              <a:buNone/>
              <a:tabLst/>
              <a:defRPr lang="en-US" sz="1467"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amet, consectetur adipiscing elit.</a:t>
            </a:r>
          </a:p>
        </p:txBody>
      </p:sp>
      <p:sp>
        <p:nvSpPr>
          <p:cNvPr id="30" name="Picture Placeholder 2">
            <a:extLst>
              <a:ext uri="{FF2B5EF4-FFF2-40B4-BE49-F238E27FC236}">
                <a16:creationId xmlns:a16="http://schemas.microsoft.com/office/drawing/2014/main" id="{BA81A13E-7277-EA4F-ABFC-55FB35253C20}"/>
              </a:ext>
            </a:extLst>
          </p:cNvPr>
          <p:cNvSpPr>
            <a:spLocks noGrp="1"/>
          </p:cNvSpPr>
          <p:nvPr>
            <p:ph type="pic" idx="26" hasCustomPrompt="1"/>
          </p:nvPr>
        </p:nvSpPr>
        <p:spPr>
          <a:xfrm>
            <a:off x="853440" y="429348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34" name="Text Placeholder 4">
            <a:extLst>
              <a:ext uri="{FF2B5EF4-FFF2-40B4-BE49-F238E27FC236}">
                <a16:creationId xmlns:a16="http://schemas.microsoft.com/office/drawing/2014/main" id="{16054A60-6726-F74C-99C8-CE93114E3B30}"/>
              </a:ext>
            </a:extLst>
          </p:cNvPr>
          <p:cNvSpPr>
            <a:spLocks noGrp="1"/>
          </p:cNvSpPr>
          <p:nvPr>
            <p:ph type="body" sz="quarter" idx="27" hasCustomPrompt="1"/>
          </p:nvPr>
        </p:nvSpPr>
        <p:spPr>
          <a:xfrm>
            <a:off x="4646508" y="4275452"/>
            <a:ext cx="18423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a:t>
            </a:r>
          </a:p>
        </p:txBody>
      </p:sp>
      <p:sp>
        <p:nvSpPr>
          <p:cNvPr id="35" name="Text Placeholder 2">
            <a:extLst>
              <a:ext uri="{FF2B5EF4-FFF2-40B4-BE49-F238E27FC236}">
                <a16:creationId xmlns:a16="http://schemas.microsoft.com/office/drawing/2014/main" id="{D223289B-BDFE-6E4E-BF07-8FDAB2EA9E18}"/>
              </a:ext>
            </a:extLst>
          </p:cNvPr>
          <p:cNvSpPr>
            <a:spLocks noGrp="1"/>
          </p:cNvSpPr>
          <p:nvPr>
            <p:ph type="body" sz="quarter" idx="28" hasCustomPrompt="1"/>
          </p:nvPr>
        </p:nvSpPr>
        <p:spPr>
          <a:xfrm>
            <a:off x="4646508" y="5212537"/>
            <a:ext cx="1842347" cy="790047"/>
          </a:xfrm>
          <a:prstGeom prst="rect">
            <a:avLst/>
          </a:prstGeom>
        </p:spPr>
        <p:txBody>
          <a:bodyPr lIns="0" tIns="0" rIns="0" bIns="0">
            <a:spAutoFit/>
          </a:bodyPr>
          <a:lstStyle>
            <a:lvl1pPr marL="0" marR="0" indent="0" algn="l" defTabSz="609570" rtl="0" eaLnBrk="1" fontAlgn="auto" latinLnBrk="0" hangingPunct="1">
              <a:lnSpc>
                <a:spcPct val="120000"/>
              </a:lnSpc>
              <a:spcBef>
                <a:spcPts val="1568"/>
              </a:spcBef>
              <a:spcAft>
                <a:spcPts val="0"/>
              </a:spcAft>
              <a:buClrTx/>
              <a:buSzTx/>
              <a:buFont typeface="Wingdings" pitchFamily="2" charset="2"/>
              <a:buNone/>
              <a:tabLst/>
              <a:defRPr lang="en-US" sz="1467"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amet, consectetur adipiscing elit.</a:t>
            </a:r>
          </a:p>
        </p:txBody>
      </p:sp>
      <p:sp>
        <p:nvSpPr>
          <p:cNvPr id="36" name="Picture Placeholder 2">
            <a:extLst>
              <a:ext uri="{FF2B5EF4-FFF2-40B4-BE49-F238E27FC236}">
                <a16:creationId xmlns:a16="http://schemas.microsoft.com/office/drawing/2014/main" id="{EB661BF0-EA70-2747-80CA-2397C359D612}"/>
              </a:ext>
            </a:extLst>
          </p:cNvPr>
          <p:cNvSpPr>
            <a:spLocks noGrp="1"/>
          </p:cNvSpPr>
          <p:nvPr>
            <p:ph type="pic" idx="29" hasCustomPrompt="1"/>
          </p:nvPr>
        </p:nvSpPr>
        <p:spPr>
          <a:xfrm>
            <a:off x="3928535" y="429348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42" name="Text Placeholder 4">
            <a:extLst>
              <a:ext uri="{FF2B5EF4-FFF2-40B4-BE49-F238E27FC236}">
                <a16:creationId xmlns:a16="http://schemas.microsoft.com/office/drawing/2014/main" id="{B6B432E2-4FC2-A741-88FE-202C00245C53}"/>
              </a:ext>
            </a:extLst>
          </p:cNvPr>
          <p:cNvSpPr>
            <a:spLocks noGrp="1"/>
          </p:cNvSpPr>
          <p:nvPr>
            <p:ph type="body" sz="quarter" idx="32" hasCustomPrompt="1"/>
          </p:nvPr>
        </p:nvSpPr>
        <p:spPr>
          <a:xfrm>
            <a:off x="7924801" y="441746"/>
            <a:ext cx="3413759"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elit</a:t>
            </a:r>
          </a:p>
        </p:txBody>
      </p:sp>
      <p:sp>
        <p:nvSpPr>
          <p:cNvPr id="45" name="Text Placeholder 6">
            <a:extLst>
              <a:ext uri="{FF2B5EF4-FFF2-40B4-BE49-F238E27FC236}">
                <a16:creationId xmlns:a16="http://schemas.microsoft.com/office/drawing/2014/main" id="{D4FF8F33-18DA-2246-9C39-0DCB938CF1F6}"/>
              </a:ext>
            </a:extLst>
          </p:cNvPr>
          <p:cNvSpPr>
            <a:spLocks noGrp="1"/>
          </p:cNvSpPr>
          <p:nvPr>
            <p:ph type="body" sz="quarter" idx="33" hasCustomPrompt="1"/>
          </p:nvPr>
        </p:nvSpPr>
        <p:spPr>
          <a:xfrm>
            <a:off x="7956883" y="1429566"/>
            <a:ext cx="3381675"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41" name="Slide Number Placeholder 5">
            <a:extLst>
              <a:ext uri="{FF2B5EF4-FFF2-40B4-BE49-F238E27FC236}">
                <a16:creationId xmlns:a16="http://schemas.microsoft.com/office/drawing/2014/main" id="{BF7A9FC8-F320-5E4C-9138-60ADC0CEF07B}"/>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00" b="0" i="0">
              <a:solidFill>
                <a:schemeClr val="tx1">
                  <a:lumMod val="90000"/>
                  <a:lumOff val="10000"/>
                </a:schemeClr>
              </a:solidFill>
              <a:latin typeface="Neue Haas Grotesk Text Pro" panose="020B0504020202020204" pitchFamily="34" charset="0"/>
            </a:endParaRPr>
          </a:p>
        </p:txBody>
      </p:sp>
      <p:sp>
        <p:nvSpPr>
          <p:cNvPr id="21" name="Content Placeholder 3">
            <a:extLst>
              <a:ext uri="{FF2B5EF4-FFF2-40B4-BE49-F238E27FC236}">
                <a16:creationId xmlns:a16="http://schemas.microsoft.com/office/drawing/2014/main" id="{EDFD658A-E653-5622-BBE4-15049CC3D275}"/>
              </a:ext>
            </a:extLst>
          </p:cNvPr>
          <p:cNvSpPr>
            <a:spLocks noGrp="1"/>
          </p:cNvSpPr>
          <p:nvPr>
            <p:ph sz="quarter" idx="15" hasCustomPrompt="1"/>
          </p:nvPr>
        </p:nvSpPr>
        <p:spPr>
          <a:xfrm>
            <a:off x="853018" y="6531734"/>
            <a:ext cx="5635837"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683660044"/>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CONTENT + Header + Callout Box + Image">
    <p:spTree>
      <p:nvGrpSpPr>
        <p:cNvPr id="1" name=""/>
        <p:cNvGrpSpPr/>
        <p:nvPr/>
      </p:nvGrpSpPr>
      <p:grpSpPr>
        <a:xfrm>
          <a:off x="0" y="0"/>
          <a:ext cx="0" cy="0"/>
          <a:chOff x="0" y="0"/>
          <a:chExt cx="0" cy="0"/>
        </a:xfrm>
      </p:grpSpPr>
      <p:sp>
        <p:nvSpPr>
          <p:cNvPr id="24" name="Picture Placeholder 2">
            <a:extLst>
              <a:ext uri="{FF2B5EF4-FFF2-40B4-BE49-F238E27FC236}">
                <a16:creationId xmlns:a16="http://schemas.microsoft.com/office/drawing/2014/main" id="{F141A2BD-AF2D-214A-AA8F-D141022D60F2}"/>
              </a:ext>
            </a:extLst>
          </p:cNvPr>
          <p:cNvSpPr>
            <a:spLocks noGrp="1"/>
          </p:cNvSpPr>
          <p:nvPr>
            <p:ph type="pic" idx="17" hasCustomPrompt="1"/>
          </p:nvPr>
        </p:nvSpPr>
        <p:spPr>
          <a:xfrm>
            <a:off x="5339355" y="-4"/>
            <a:ext cx="6852647" cy="685799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59"/>
            <a:ext cx="3913369" cy="2123402"/>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a:t>
            </a:r>
            <a:r>
              <a:rPr lang="en-US" sz="4267" err="1">
                <a:latin typeface="Neue Haas Grotesk Text Pro" panose="020B0504020202020204" pitchFamily="34" charset="77"/>
              </a:rPr>
              <a:t>duis</a:t>
            </a:r>
            <a:r>
              <a:rPr lang="en-US" sz="4267">
                <a:latin typeface="Neue Haas Grotesk Text Pro" panose="020B0504020202020204" pitchFamily="34" charset="77"/>
              </a:rPr>
              <a:t> </a:t>
            </a:r>
            <a:r>
              <a:rPr lang="en-US" sz="4267" err="1">
                <a:latin typeface="Neue Haas Grotesk Text Pro" panose="020B0504020202020204" pitchFamily="34" charset="77"/>
              </a:rPr>
              <a:t>autre</a:t>
            </a:r>
            <a:endParaRPr lang="en-US" sz="4267">
              <a:latin typeface="Neue Haas Grotesk Text Pro" panose="020B0504020202020204" pitchFamily="34" charset="77"/>
            </a:endParaRPr>
          </a:p>
        </p:txBody>
      </p:sp>
      <p:sp>
        <p:nvSpPr>
          <p:cNvPr id="30" name="SmartArt Placeholder 5">
            <a:extLst>
              <a:ext uri="{FF2B5EF4-FFF2-40B4-BE49-F238E27FC236}">
                <a16:creationId xmlns:a16="http://schemas.microsoft.com/office/drawing/2014/main" id="{8E66918C-36DB-CB48-A863-76DFE127BEC9}"/>
              </a:ext>
            </a:extLst>
          </p:cNvPr>
          <p:cNvSpPr>
            <a:spLocks noGrp="1"/>
          </p:cNvSpPr>
          <p:nvPr>
            <p:ph type="dgm" sz="quarter" idx="47"/>
          </p:nvPr>
        </p:nvSpPr>
        <p:spPr>
          <a:xfrm>
            <a:off x="2" y="2728264"/>
            <a:ext cx="5658628" cy="3198403"/>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34" name="SmartArt Placeholder 5">
            <a:extLst>
              <a:ext uri="{FF2B5EF4-FFF2-40B4-BE49-F238E27FC236}">
                <a16:creationId xmlns:a16="http://schemas.microsoft.com/office/drawing/2014/main" id="{F82E30BB-2916-B84A-95B6-93758CFBD5BA}"/>
              </a:ext>
            </a:extLst>
          </p:cNvPr>
          <p:cNvSpPr>
            <a:spLocks noGrp="1"/>
          </p:cNvSpPr>
          <p:nvPr>
            <p:ph type="dgm" sz="quarter" idx="27"/>
          </p:nvPr>
        </p:nvSpPr>
        <p:spPr>
          <a:xfrm>
            <a:off x="5658629" y="2728264"/>
            <a:ext cx="118099" cy="3198403"/>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
        <p:nvSpPr>
          <p:cNvPr id="5" name="Text Placeholder 4">
            <a:extLst>
              <a:ext uri="{FF2B5EF4-FFF2-40B4-BE49-F238E27FC236}">
                <a16:creationId xmlns:a16="http://schemas.microsoft.com/office/drawing/2014/main" id="{868A61C9-2982-BB43-9900-1AF92245A505}"/>
              </a:ext>
            </a:extLst>
          </p:cNvPr>
          <p:cNvSpPr>
            <a:spLocks noGrp="1"/>
          </p:cNvSpPr>
          <p:nvPr>
            <p:ph type="body" sz="quarter" idx="12" hasCustomPrompt="1"/>
          </p:nvPr>
        </p:nvSpPr>
        <p:spPr>
          <a:xfrm>
            <a:off x="853442" y="2841253"/>
            <a:ext cx="4485913" cy="863400"/>
          </a:xfrm>
          <a:prstGeom prst="rect">
            <a:avLst/>
          </a:prstGeom>
        </p:spPr>
        <p:txBody>
          <a:bodyPr anchor="b" anchorCtr="0">
            <a:spAutoFit/>
          </a:bodyPr>
          <a:lstStyle>
            <a:lvl1pPr marL="0" indent="0">
              <a:buNone/>
              <a:defRPr sz="2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r>
              <a:rPr lang="en-US"/>
              <a:t>, </a:t>
            </a:r>
            <a:r>
              <a:rPr lang="en-US" err="1"/>
              <a:t>elit</a:t>
            </a:r>
            <a:r>
              <a:rPr lang="en-US"/>
              <a:t> </a:t>
            </a:r>
            <a:r>
              <a:rPr lang="en-US" err="1"/>
              <a:t>duis</a:t>
            </a:r>
            <a:r>
              <a:rPr lang="en-US"/>
              <a:t> </a:t>
            </a:r>
            <a:r>
              <a:rPr lang="en-US" err="1"/>
              <a:t>autre</a:t>
            </a:r>
            <a:endParaRPr lang="en-US"/>
          </a:p>
        </p:txBody>
      </p:sp>
      <p:sp>
        <p:nvSpPr>
          <p:cNvPr id="23" name="Text Placeholder 6">
            <a:extLst>
              <a:ext uri="{FF2B5EF4-FFF2-40B4-BE49-F238E27FC236}">
                <a16:creationId xmlns:a16="http://schemas.microsoft.com/office/drawing/2014/main" id="{9506DAE8-E277-8649-AB44-98AB5CF0FC32}"/>
              </a:ext>
            </a:extLst>
          </p:cNvPr>
          <p:cNvSpPr>
            <a:spLocks noGrp="1"/>
          </p:cNvSpPr>
          <p:nvPr>
            <p:ph type="body" sz="quarter" idx="33" hasCustomPrompt="1"/>
          </p:nvPr>
        </p:nvSpPr>
        <p:spPr>
          <a:xfrm>
            <a:off x="853441" y="3895449"/>
            <a:ext cx="4484444"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25" name="Slide Number Placeholder 5">
            <a:extLst>
              <a:ext uri="{FF2B5EF4-FFF2-40B4-BE49-F238E27FC236}">
                <a16:creationId xmlns:a16="http://schemas.microsoft.com/office/drawing/2014/main" id="{23A62A02-8EA6-714D-AB4A-B88B5296CEC7}"/>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26" name="Straight Connector 25">
            <a:extLst>
              <a:ext uri="{FF2B5EF4-FFF2-40B4-BE49-F238E27FC236}">
                <a16:creationId xmlns:a16="http://schemas.microsoft.com/office/drawing/2014/main" id="{76FAD572-04B4-BC4F-B9AF-0AFDEEC2C444}"/>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1" name="Content Placeholder 3">
            <a:extLst>
              <a:ext uri="{FF2B5EF4-FFF2-40B4-BE49-F238E27FC236}">
                <a16:creationId xmlns:a16="http://schemas.microsoft.com/office/drawing/2014/main" id="{2717641B-B6D0-FA76-546C-60D5D28562FF}"/>
              </a:ext>
            </a:extLst>
          </p:cNvPr>
          <p:cNvSpPr>
            <a:spLocks noGrp="1"/>
          </p:cNvSpPr>
          <p:nvPr>
            <p:ph sz="quarter" idx="15" hasCustomPrompt="1"/>
          </p:nvPr>
        </p:nvSpPr>
        <p:spPr>
          <a:xfrm>
            <a:off x="853018" y="6531734"/>
            <a:ext cx="3913793"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1183678978"/>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CONTENT + Header + Stat Callout Box + Image">
    <p:spTree>
      <p:nvGrpSpPr>
        <p:cNvPr id="1" name=""/>
        <p:cNvGrpSpPr/>
        <p:nvPr/>
      </p:nvGrpSpPr>
      <p:grpSpPr>
        <a:xfrm>
          <a:off x="0" y="0"/>
          <a:ext cx="0" cy="0"/>
          <a:chOff x="0" y="0"/>
          <a:chExt cx="0" cy="0"/>
        </a:xfrm>
      </p:grpSpPr>
      <p:sp>
        <p:nvSpPr>
          <p:cNvPr id="24" name="Picture Placeholder 2">
            <a:extLst>
              <a:ext uri="{FF2B5EF4-FFF2-40B4-BE49-F238E27FC236}">
                <a16:creationId xmlns:a16="http://schemas.microsoft.com/office/drawing/2014/main" id="{F141A2BD-AF2D-214A-AA8F-D141022D60F2}"/>
              </a:ext>
            </a:extLst>
          </p:cNvPr>
          <p:cNvSpPr>
            <a:spLocks noGrp="1"/>
          </p:cNvSpPr>
          <p:nvPr>
            <p:ph type="pic" idx="17" hasCustomPrompt="1"/>
          </p:nvPr>
        </p:nvSpPr>
        <p:spPr>
          <a:xfrm>
            <a:off x="5339355" y="-4"/>
            <a:ext cx="6852647" cy="685799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59"/>
            <a:ext cx="3913369" cy="2123402"/>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a:t>
            </a:r>
            <a:r>
              <a:rPr lang="en-US" sz="4267" err="1">
                <a:latin typeface="Neue Haas Grotesk Text Pro" panose="020B0504020202020204" pitchFamily="34" charset="77"/>
              </a:rPr>
              <a:t>duis</a:t>
            </a:r>
            <a:r>
              <a:rPr lang="en-US" sz="4267">
                <a:latin typeface="Neue Haas Grotesk Text Pro" panose="020B0504020202020204" pitchFamily="34" charset="77"/>
              </a:rPr>
              <a:t> </a:t>
            </a:r>
            <a:r>
              <a:rPr lang="en-US" sz="4267" err="1">
                <a:latin typeface="Neue Haas Grotesk Text Pro" panose="020B0504020202020204" pitchFamily="34" charset="77"/>
              </a:rPr>
              <a:t>autre</a:t>
            </a:r>
            <a:endParaRPr lang="en-US" sz="4267">
              <a:latin typeface="Neue Haas Grotesk Text Pro" panose="020B0504020202020204" pitchFamily="34" charset="77"/>
            </a:endParaRPr>
          </a:p>
        </p:txBody>
      </p:sp>
      <p:sp>
        <p:nvSpPr>
          <p:cNvPr id="30" name="SmartArt Placeholder 5">
            <a:extLst>
              <a:ext uri="{FF2B5EF4-FFF2-40B4-BE49-F238E27FC236}">
                <a16:creationId xmlns:a16="http://schemas.microsoft.com/office/drawing/2014/main" id="{8E66918C-36DB-CB48-A863-76DFE127BEC9}"/>
              </a:ext>
            </a:extLst>
          </p:cNvPr>
          <p:cNvSpPr>
            <a:spLocks noGrp="1"/>
          </p:cNvSpPr>
          <p:nvPr>
            <p:ph type="dgm" sz="quarter" idx="47"/>
          </p:nvPr>
        </p:nvSpPr>
        <p:spPr>
          <a:xfrm>
            <a:off x="1" y="4183519"/>
            <a:ext cx="8246135" cy="1793536"/>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34" name="SmartArt Placeholder 5">
            <a:extLst>
              <a:ext uri="{FF2B5EF4-FFF2-40B4-BE49-F238E27FC236}">
                <a16:creationId xmlns:a16="http://schemas.microsoft.com/office/drawing/2014/main" id="{F82E30BB-2916-B84A-95B6-93758CFBD5BA}"/>
              </a:ext>
            </a:extLst>
          </p:cNvPr>
          <p:cNvSpPr>
            <a:spLocks noGrp="1"/>
          </p:cNvSpPr>
          <p:nvPr>
            <p:ph type="dgm" sz="quarter" idx="27"/>
          </p:nvPr>
        </p:nvSpPr>
        <p:spPr>
          <a:xfrm>
            <a:off x="8246133" y="4183519"/>
            <a:ext cx="118099" cy="1793536"/>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
        <p:nvSpPr>
          <p:cNvPr id="28" name="Text Placeholder 2">
            <a:extLst>
              <a:ext uri="{FF2B5EF4-FFF2-40B4-BE49-F238E27FC236}">
                <a16:creationId xmlns:a16="http://schemas.microsoft.com/office/drawing/2014/main" id="{490E533F-240B-2440-A0E6-B8749769DBF6}"/>
              </a:ext>
            </a:extLst>
          </p:cNvPr>
          <p:cNvSpPr>
            <a:spLocks noGrp="1"/>
          </p:cNvSpPr>
          <p:nvPr>
            <p:ph type="body" sz="quarter" idx="16" hasCustomPrompt="1"/>
          </p:nvPr>
        </p:nvSpPr>
        <p:spPr>
          <a:xfrm>
            <a:off x="853442" y="2711549"/>
            <a:ext cx="3913369" cy="852115"/>
          </a:xfrm>
          <a:prstGeom prst="rect">
            <a:avLst/>
          </a:prstGeom>
        </p:spPr>
        <p:txBody>
          <a:bodyPr>
            <a:spAutoFit/>
          </a:bodyPr>
          <a:lstStyle>
            <a:lvl1pPr marL="0" indent="0">
              <a:lnSpc>
                <a:spcPct val="130000"/>
              </a:lnSpc>
              <a:spcBef>
                <a:spcPts val="0"/>
              </a:spcBef>
              <a:spcAft>
                <a:spcPts val="8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amet, consectetur adipiscing elit. Incididunt ut labore et dolore magna. Quis nostrud exercitation ullamco.</a:t>
            </a:r>
          </a:p>
        </p:txBody>
      </p:sp>
      <p:sp>
        <p:nvSpPr>
          <p:cNvPr id="23" name="Text Placeholder 4">
            <a:extLst>
              <a:ext uri="{FF2B5EF4-FFF2-40B4-BE49-F238E27FC236}">
                <a16:creationId xmlns:a16="http://schemas.microsoft.com/office/drawing/2014/main" id="{5507AA1B-F987-5341-8177-6DCC02206327}"/>
              </a:ext>
            </a:extLst>
          </p:cNvPr>
          <p:cNvSpPr>
            <a:spLocks noGrp="1"/>
          </p:cNvSpPr>
          <p:nvPr>
            <p:ph type="body" sz="quarter" idx="12" hasCustomPrompt="1"/>
          </p:nvPr>
        </p:nvSpPr>
        <p:spPr>
          <a:xfrm>
            <a:off x="1075141" y="4452847"/>
            <a:ext cx="1358131" cy="771751"/>
          </a:xfrm>
          <a:prstGeom prst="rect">
            <a:avLst/>
          </a:prstGeom>
        </p:spPr>
        <p:txBody>
          <a:bodyPr>
            <a:spAutoFit/>
          </a:bodyPr>
          <a:lstStyle>
            <a:lvl1pPr marL="0" indent="0" algn="ctr">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25" name="Text Placeholder 2">
            <a:extLst>
              <a:ext uri="{FF2B5EF4-FFF2-40B4-BE49-F238E27FC236}">
                <a16:creationId xmlns:a16="http://schemas.microsoft.com/office/drawing/2014/main" id="{F49C811C-6E73-2B4A-A935-FBE5605AB2AE}"/>
              </a:ext>
            </a:extLst>
          </p:cNvPr>
          <p:cNvSpPr>
            <a:spLocks noGrp="1"/>
          </p:cNvSpPr>
          <p:nvPr>
            <p:ph type="body" sz="quarter" idx="48" hasCustomPrompt="1"/>
          </p:nvPr>
        </p:nvSpPr>
        <p:spPr>
          <a:xfrm>
            <a:off x="807653" y="5157474"/>
            <a:ext cx="1893107" cy="549481"/>
          </a:xfrm>
          <a:prstGeom prst="rect">
            <a:avLst/>
          </a:prstGeom>
        </p:spPr>
        <p:txBody>
          <a:bodyPr>
            <a:spAutoFit/>
          </a:bodyPr>
          <a:lstStyle>
            <a:lvl1pPr marL="0" indent="0" algn="ctr">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a:t>
            </a:r>
          </a:p>
        </p:txBody>
      </p:sp>
      <p:sp>
        <p:nvSpPr>
          <p:cNvPr id="26" name="Text Placeholder 4">
            <a:extLst>
              <a:ext uri="{FF2B5EF4-FFF2-40B4-BE49-F238E27FC236}">
                <a16:creationId xmlns:a16="http://schemas.microsoft.com/office/drawing/2014/main" id="{3FF8063A-EB8B-2643-AFA3-81EBD511544D}"/>
              </a:ext>
            </a:extLst>
          </p:cNvPr>
          <p:cNvSpPr>
            <a:spLocks noGrp="1"/>
          </p:cNvSpPr>
          <p:nvPr>
            <p:ph type="body" sz="quarter" idx="49" hasCustomPrompt="1"/>
          </p:nvPr>
        </p:nvSpPr>
        <p:spPr>
          <a:xfrm>
            <a:off x="3683304" y="4452847"/>
            <a:ext cx="1358131" cy="771751"/>
          </a:xfrm>
          <a:prstGeom prst="rect">
            <a:avLst/>
          </a:prstGeom>
        </p:spPr>
        <p:txBody>
          <a:bodyPr>
            <a:spAutoFit/>
          </a:bodyPr>
          <a:lstStyle>
            <a:lvl1pPr marL="0" indent="0" algn="ctr">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27" name="Text Placeholder 2">
            <a:extLst>
              <a:ext uri="{FF2B5EF4-FFF2-40B4-BE49-F238E27FC236}">
                <a16:creationId xmlns:a16="http://schemas.microsoft.com/office/drawing/2014/main" id="{C33B0F9D-26C5-4042-BD8A-3B7D7FD7E9F1}"/>
              </a:ext>
            </a:extLst>
          </p:cNvPr>
          <p:cNvSpPr>
            <a:spLocks noGrp="1"/>
          </p:cNvSpPr>
          <p:nvPr>
            <p:ph type="body" sz="quarter" idx="50" hasCustomPrompt="1"/>
          </p:nvPr>
        </p:nvSpPr>
        <p:spPr>
          <a:xfrm>
            <a:off x="3415816" y="5157474"/>
            <a:ext cx="1893107" cy="549481"/>
          </a:xfrm>
          <a:prstGeom prst="rect">
            <a:avLst/>
          </a:prstGeom>
        </p:spPr>
        <p:txBody>
          <a:bodyPr>
            <a:spAutoFit/>
          </a:bodyPr>
          <a:lstStyle>
            <a:lvl1pPr marL="0" indent="0" algn="ctr">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amet, consectetur.</a:t>
            </a:r>
          </a:p>
        </p:txBody>
      </p:sp>
      <p:sp>
        <p:nvSpPr>
          <p:cNvPr id="29" name="Text Placeholder 4">
            <a:extLst>
              <a:ext uri="{FF2B5EF4-FFF2-40B4-BE49-F238E27FC236}">
                <a16:creationId xmlns:a16="http://schemas.microsoft.com/office/drawing/2014/main" id="{82194906-54BE-FC42-A576-EE1D4629F29D}"/>
              </a:ext>
            </a:extLst>
          </p:cNvPr>
          <p:cNvSpPr>
            <a:spLocks noGrp="1"/>
          </p:cNvSpPr>
          <p:nvPr>
            <p:ph type="body" sz="quarter" idx="51" hasCustomPrompt="1"/>
          </p:nvPr>
        </p:nvSpPr>
        <p:spPr>
          <a:xfrm>
            <a:off x="6214301" y="4452847"/>
            <a:ext cx="1358131" cy="771751"/>
          </a:xfrm>
          <a:prstGeom prst="rect">
            <a:avLst/>
          </a:prstGeom>
        </p:spPr>
        <p:txBody>
          <a:bodyPr>
            <a:spAutoFit/>
          </a:bodyPr>
          <a:lstStyle>
            <a:lvl1pPr marL="0" indent="0" algn="ctr">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35" name="Text Placeholder 2">
            <a:extLst>
              <a:ext uri="{FF2B5EF4-FFF2-40B4-BE49-F238E27FC236}">
                <a16:creationId xmlns:a16="http://schemas.microsoft.com/office/drawing/2014/main" id="{BFBD968C-9DD4-0340-AF9A-731CFE1190B0}"/>
              </a:ext>
            </a:extLst>
          </p:cNvPr>
          <p:cNvSpPr>
            <a:spLocks noGrp="1"/>
          </p:cNvSpPr>
          <p:nvPr>
            <p:ph type="body" sz="quarter" idx="52" hasCustomPrompt="1"/>
          </p:nvPr>
        </p:nvSpPr>
        <p:spPr>
          <a:xfrm>
            <a:off x="5946813" y="5157474"/>
            <a:ext cx="1893107" cy="549481"/>
          </a:xfrm>
          <a:prstGeom prst="rect">
            <a:avLst/>
          </a:prstGeom>
        </p:spPr>
        <p:txBody>
          <a:bodyPr>
            <a:spAutoFit/>
          </a:bodyPr>
          <a:lstStyle>
            <a:lvl1pPr marL="0" indent="0" algn="ctr">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a:t>
            </a:r>
          </a:p>
        </p:txBody>
      </p:sp>
      <p:sp>
        <p:nvSpPr>
          <p:cNvPr id="36" name="Slide Number Placeholder 5">
            <a:extLst>
              <a:ext uri="{FF2B5EF4-FFF2-40B4-BE49-F238E27FC236}">
                <a16:creationId xmlns:a16="http://schemas.microsoft.com/office/drawing/2014/main" id="{63438CFD-138E-524A-BF0C-980E737AAE55}"/>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39" name="Straight Connector 38">
            <a:extLst>
              <a:ext uri="{FF2B5EF4-FFF2-40B4-BE49-F238E27FC236}">
                <a16:creationId xmlns:a16="http://schemas.microsoft.com/office/drawing/2014/main" id="{C6F95BED-C295-5340-94D9-DFBC0ECF3834}"/>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6" name="Content Placeholder 3">
            <a:extLst>
              <a:ext uri="{FF2B5EF4-FFF2-40B4-BE49-F238E27FC236}">
                <a16:creationId xmlns:a16="http://schemas.microsoft.com/office/drawing/2014/main" id="{331268B2-4A5A-3D60-D1E8-38EE1B3D0DC6}"/>
              </a:ext>
            </a:extLst>
          </p:cNvPr>
          <p:cNvSpPr>
            <a:spLocks noGrp="1"/>
          </p:cNvSpPr>
          <p:nvPr>
            <p:ph sz="quarter" idx="15" hasCustomPrompt="1"/>
          </p:nvPr>
        </p:nvSpPr>
        <p:spPr>
          <a:xfrm>
            <a:off x="853018" y="6531734"/>
            <a:ext cx="3913793"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2738854653"/>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CONTENT + Header + Image + Subheader">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1" y="365761"/>
            <a:ext cx="2885440" cy="3568028"/>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elit </a:t>
            </a:r>
            <a:r>
              <a:rPr lang="en-US" sz="4267" err="1">
                <a:latin typeface="Neue Haas Grotesk Text Pro" panose="020B0504020202020204" pitchFamily="34" charset="77"/>
              </a:rPr>
              <a:t>duis</a:t>
            </a:r>
            <a:r>
              <a:rPr lang="en-US" sz="4267">
                <a:latin typeface="Neue Haas Grotesk Text Pro" panose="020B0504020202020204" pitchFamily="34" charset="77"/>
              </a:rPr>
              <a:t> </a:t>
            </a:r>
            <a:r>
              <a:rPr lang="en-US" sz="4267" err="1">
                <a:latin typeface="Neue Haas Grotesk Text Pro" panose="020B0504020202020204" pitchFamily="34" charset="77"/>
              </a:rPr>
              <a:t>autre</a:t>
            </a:r>
            <a:endParaRPr lang="en-US" sz="4267">
              <a:latin typeface="Neue Haas Grotesk Text Pro" panose="020B0504020202020204" pitchFamily="34" charset="77"/>
            </a:endParaRPr>
          </a:p>
        </p:txBody>
      </p:sp>
      <p:sp>
        <p:nvSpPr>
          <p:cNvPr id="5" name="Text Placeholder 4">
            <a:extLst>
              <a:ext uri="{FF2B5EF4-FFF2-40B4-BE49-F238E27FC236}">
                <a16:creationId xmlns:a16="http://schemas.microsoft.com/office/drawing/2014/main" id="{868A61C9-2982-BB43-9900-1AF92245A505}"/>
              </a:ext>
            </a:extLst>
          </p:cNvPr>
          <p:cNvSpPr>
            <a:spLocks noGrp="1"/>
          </p:cNvSpPr>
          <p:nvPr>
            <p:ph type="body" sz="quarter" idx="12" hasCustomPrompt="1"/>
          </p:nvPr>
        </p:nvSpPr>
        <p:spPr>
          <a:xfrm>
            <a:off x="8704645" y="2626643"/>
            <a:ext cx="2914559" cy="802357"/>
          </a:xfrm>
          <a:prstGeom prst="rect">
            <a:avLst/>
          </a:prstGeom>
        </p:spPr>
        <p:txBody>
          <a:bodyPr anchor="b" anchorCtr="0">
            <a:spAutoFit/>
          </a:bodyPr>
          <a:lstStyle>
            <a:lvl1pPr marL="0" indent="0" algn="l">
              <a:lnSpc>
                <a:spcPct val="120000"/>
              </a:lnSpc>
              <a:buNone/>
              <a:defRPr sz="2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elit </a:t>
            </a:r>
            <a:r>
              <a:rPr lang="en-US" err="1"/>
              <a:t>duis</a:t>
            </a:r>
            <a:r>
              <a:rPr lang="en-US"/>
              <a:t> </a:t>
            </a:r>
            <a:r>
              <a:rPr lang="en-US" err="1"/>
              <a:t>autre</a:t>
            </a:r>
            <a:endParaRPr lang="en-US"/>
          </a:p>
        </p:txBody>
      </p:sp>
      <p:sp>
        <p:nvSpPr>
          <p:cNvPr id="47" name="Picture Placeholder 2">
            <a:extLst>
              <a:ext uri="{FF2B5EF4-FFF2-40B4-BE49-F238E27FC236}">
                <a16:creationId xmlns:a16="http://schemas.microsoft.com/office/drawing/2014/main" id="{8B2B8246-DE92-E143-B0B7-3BE8D66DE7AF}"/>
              </a:ext>
            </a:extLst>
          </p:cNvPr>
          <p:cNvSpPr>
            <a:spLocks noGrp="1"/>
          </p:cNvSpPr>
          <p:nvPr>
            <p:ph type="pic" idx="17" hasCustomPrompt="1"/>
          </p:nvPr>
        </p:nvSpPr>
        <p:spPr>
          <a:xfrm>
            <a:off x="4366460" y="433993"/>
            <a:ext cx="3710609" cy="6424003"/>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24" name="Text Placeholder 6">
            <a:extLst>
              <a:ext uri="{FF2B5EF4-FFF2-40B4-BE49-F238E27FC236}">
                <a16:creationId xmlns:a16="http://schemas.microsoft.com/office/drawing/2014/main" id="{E8EEE4CA-A3AE-D64D-BC10-C926E5332856}"/>
              </a:ext>
            </a:extLst>
          </p:cNvPr>
          <p:cNvSpPr>
            <a:spLocks noGrp="1"/>
          </p:cNvSpPr>
          <p:nvPr>
            <p:ph type="body" sz="quarter" idx="33" hasCustomPrompt="1"/>
          </p:nvPr>
        </p:nvSpPr>
        <p:spPr>
          <a:xfrm>
            <a:off x="8704645" y="3572565"/>
            <a:ext cx="2914559"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7" name="Content Placeholder 3">
            <a:extLst>
              <a:ext uri="{FF2B5EF4-FFF2-40B4-BE49-F238E27FC236}">
                <a16:creationId xmlns:a16="http://schemas.microsoft.com/office/drawing/2014/main" id="{E6823479-A6DE-6752-B3DA-D040DA13529F}"/>
              </a:ext>
            </a:extLst>
          </p:cNvPr>
          <p:cNvSpPr>
            <a:spLocks noGrp="1"/>
          </p:cNvSpPr>
          <p:nvPr>
            <p:ph sz="quarter" idx="15" hasCustomPrompt="1"/>
          </p:nvPr>
        </p:nvSpPr>
        <p:spPr>
          <a:xfrm>
            <a:off x="853019" y="6531734"/>
            <a:ext cx="288544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1665598951"/>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CONTENT + Header + Image + Stat Callouts">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1" y="365761"/>
            <a:ext cx="2885440" cy="3568028"/>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elit </a:t>
            </a:r>
            <a:r>
              <a:rPr lang="en-US" sz="4267" err="1">
                <a:latin typeface="Neue Haas Grotesk Text Pro" panose="020B0504020202020204" pitchFamily="34" charset="77"/>
              </a:rPr>
              <a:t>duis</a:t>
            </a:r>
            <a:r>
              <a:rPr lang="en-US" sz="4267">
                <a:latin typeface="Neue Haas Grotesk Text Pro" panose="020B0504020202020204" pitchFamily="34" charset="77"/>
              </a:rPr>
              <a:t> </a:t>
            </a:r>
            <a:r>
              <a:rPr lang="en-US" sz="4267" err="1">
                <a:latin typeface="Neue Haas Grotesk Text Pro" panose="020B0504020202020204" pitchFamily="34" charset="77"/>
              </a:rPr>
              <a:t>autre</a:t>
            </a:r>
            <a:endParaRPr lang="en-US" sz="4267">
              <a:latin typeface="Neue Haas Grotesk Text Pro" panose="020B0504020202020204" pitchFamily="34" charset="77"/>
            </a:endParaRPr>
          </a:p>
        </p:txBody>
      </p:sp>
      <p:sp>
        <p:nvSpPr>
          <p:cNvPr id="5" name="Text Placeholder 4">
            <a:extLst>
              <a:ext uri="{FF2B5EF4-FFF2-40B4-BE49-F238E27FC236}">
                <a16:creationId xmlns:a16="http://schemas.microsoft.com/office/drawing/2014/main" id="{868A61C9-2982-BB43-9900-1AF92245A505}"/>
              </a:ext>
            </a:extLst>
          </p:cNvPr>
          <p:cNvSpPr>
            <a:spLocks noGrp="1"/>
          </p:cNvSpPr>
          <p:nvPr>
            <p:ph type="body" sz="quarter" idx="12" hasCustomPrompt="1"/>
          </p:nvPr>
        </p:nvSpPr>
        <p:spPr>
          <a:xfrm>
            <a:off x="8704645" y="1802421"/>
            <a:ext cx="1358131" cy="771751"/>
          </a:xfrm>
          <a:prstGeom prst="rect">
            <a:avLst/>
          </a:prstGeom>
        </p:spPr>
        <p:txBody>
          <a:bodyPr>
            <a:spAutoFit/>
          </a:bodyPr>
          <a:lstStyle>
            <a:lvl1pPr marL="0" indent="0" algn="l">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39" name="Text Placeholder 2">
            <a:extLst>
              <a:ext uri="{FF2B5EF4-FFF2-40B4-BE49-F238E27FC236}">
                <a16:creationId xmlns:a16="http://schemas.microsoft.com/office/drawing/2014/main" id="{EE45BF00-2987-B640-866E-3DC2A15572E4}"/>
              </a:ext>
            </a:extLst>
          </p:cNvPr>
          <p:cNvSpPr>
            <a:spLocks noGrp="1"/>
          </p:cNvSpPr>
          <p:nvPr>
            <p:ph type="body" sz="quarter" idx="16" hasCustomPrompt="1"/>
          </p:nvPr>
        </p:nvSpPr>
        <p:spPr>
          <a:xfrm>
            <a:off x="8704644" y="2507048"/>
            <a:ext cx="2914560" cy="549481"/>
          </a:xfrm>
          <a:prstGeom prst="rect">
            <a:avLst/>
          </a:prstGeom>
        </p:spPr>
        <p:txBody>
          <a:bodyPr>
            <a:spAutoFit/>
          </a:bodyPr>
          <a:lstStyle>
            <a:lvl1pPr marL="0" indent="0" algn="l">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47" name="Picture Placeholder 2">
            <a:extLst>
              <a:ext uri="{FF2B5EF4-FFF2-40B4-BE49-F238E27FC236}">
                <a16:creationId xmlns:a16="http://schemas.microsoft.com/office/drawing/2014/main" id="{8B2B8246-DE92-E143-B0B7-3BE8D66DE7AF}"/>
              </a:ext>
            </a:extLst>
          </p:cNvPr>
          <p:cNvSpPr>
            <a:spLocks noGrp="1"/>
          </p:cNvSpPr>
          <p:nvPr>
            <p:ph type="pic" idx="17" hasCustomPrompt="1"/>
          </p:nvPr>
        </p:nvSpPr>
        <p:spPr>
          <a:xfrm>
            <a:off x="4366460" y="433993"/>
            <a:ext cx="3710609" cy="6424003"/>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50" name="Text Placeholder 4">
            <a:extLst>
              <a:ext uri="{FF2B5EF4-FFF2-40B4-BE49-F238E27FC236}">
                <a16:creationId xmlns:a16="http://schemas.microsoft.com/office/drawing/2014/main" id="{5579118C-79CA-144E-AA8F-2E2A7C13F30B}"/>
              </a:ext>
            </a:extLst>
          </p:cNvPr>
          <p:cNvSpPr>
            <a:spLocks noGrp="1"/>
          </p:cNvSpPr>
          <p:nvPr>
            <p:ph type="body" sz="quarter" idx="18" hasCustomPrompt="1"/>
          </p:nvPr>
        </p:nvSpPr>
        <p:spPr>
          <a:xfrm>
            <a:off x="8704645" y="3455114"/>
            <a:ext cx="1358131" cy="771751"/>
          </a:xfrm>
          <a:prstGeom prst="rect">
            <a:avLst/>
          </a:prstGeom>
        </p:spPr>
        <p:txBody>
          <a:bodyPr>
            <a:spAutoFit/>
          </a:bodyPr>
          <a:lstStyle>
            <a:lvl1pPr marL="0" indent="0" algn="l">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51" name="Text Placeholder 2">
            <a:extLst>
              <a:ext uri="{FF2B5EF4-FFF2-40B4-BE49-F238E27FC236}">
                <a16:creationId xmlns:a16="http://schemas.microsoft.com/office/drawing/2014/main" id="{E288E0C1-0C4B-BF4E-8463-30E1FA0AAA31}"/>
              </a:ext>
            </a:extLst>
          </p:cNvPr>
          <p:cNvSpPr>
            <a:spLocks noGrp="1"/>
          </p:cNvSpPr>
          <p:nvPr>
            <p:ph type="body" sz="quarter" idx="19" hasCustomPrompt="1"/>
          </p:nvPr>
        </p:nvSpPr>
        <p:spPr>
          <a:xfrm>
            <a:off x="8704644" y="4159741"/>
            <a:ext cx="2914560" cy="549481"/>
          </a:xfrm>
          <a:prstGeom prst="rect">
            <a:avLst/>
          </a:prstGeom>
        </p:spPr>
        <p:txBody>
          <a:bodyPr>
            <a:spAutoFit/>
          </a:bodyPr>
          <a:lstStyle>
            <a:lvl1pPr marL="0" indent="0" algn="l">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52" name="Text Placeholder 4">
            <a:extLst>
              <a:ext uri="{FF2B5EF4-FFF2-40B4-BE49-F238E27FC236}">
                <a16:creationId xmlns:a16="http://schemas.microsoft.com/office/drawing/2014/main" id="{1DFD462B-B12A-1247-B9F0-C032F89F444F}"/>
              </a:ext>
            </a:extLst>
          </p:cNvPr>
          <p:cNvSpPr>
            <a:spLocks noGrp="1"/>
          </p:cNvSpPr>
          <p:nvPr>
            <p:ph type="body" sz="quarter" idx="20" hasCustomPrompt="1"/>
          </p:nvPr>
        </p:nvSpPr>
        <p:spPr>
          <a:xfrm>
            <a:off x="8704645" y="5138707"/>
            <a:ext cx="1358131" cy="771751"/>
          </a:xfrm>
          <a:prstGeom prst="rect">
            <a:avLst/>
          </a:prstGeom>
        </p:spPr>
        <p:txBody>
          <a:bodyPr>
            <a:spAutoFit/>
          </a:bodyPr>
          <a:lstStyle>
            <a:lvl1pPr marL="0" indent="0" algn="l">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57" name="Text Placeholder 2">
            <a:extLst>
              <a:ext uri="{FF2B5EF4-FFF2-40B4-BE49-F238E27FC236}">
                <a16:creationId xmlns:a16="http://schemas.microsoft.com/office/drawing/2014/main" id="{76F48538-FB2D-2E41-8152-BED0BA0B5C86}"/>
              </a:ext>
            </a:extLst>
          </p:cNvPr>
          <p:cNvSpPr>
            <a:spLocks noGrp="1"/>
          </p:cNvSpPr>
          <p:nvPr>
            <p:ph type="body" sz="quarter" idx="21" hasCustomPrompt="1"/>
          </p:nvPr>
        </p:nvSpPr>
        <p:spPr>
          <a:xfrm>
            <a:off x="8704644" y="5843334"/>
            <a:ext cx="2914560" cy="549481"/>
          </a:xfrm>
          <a:prstGeom prst="rect">
            <a:avLst/>
          </a:prstGeom>
        </p:spPr>
        <p:txBody>
          <a:bodyPr>
            <a:spAutoFit/>
          </a:bodyPr>
          <a:lstStyle>
            <a:lvl1pPr marL="0" indent="0" algn="l">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11" name="Content Placeholder 3">
            <a:extLst>
              <a:ext uri="{FF2B5EF4-FFF2-40B4-BE49-F238E27FC236}">
                <a16:creationId xmlns:a16="http://schemas.microsoft.com/office/drawing/2014/main" id="{CA484163-80EF-40FC-1A40-69C7BC36E53F}"/>
              </a:ext>
            </a:extLst>
          </p:cNvPr>
          <p:cNvSpPr>
            <a:spLocks noGrp="1"/>
          </p:cNvSpPr>
          <p:nvPr>
            <p:ph sz="quarter" idx="15" hasCustomPrompt="1"/>
          </p:nvPr>
        </p:nvSpPr>
        <p:spPr>
          <a:xfrm>
            <a:off x="853019" y="6531734"/>
            <a:ext cx="288544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1220050842"/>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CONTENT + Header + 2 Callout Boxes + 2 images (V)">
    <p:spTree>
      <p:nvGrpSpPr>
        <p:cNvPr id="1" name=""/>
        <p:cNvGrpSpPr/>
        <p:nvPr/>
      </p:nvGrpSpPr>
      <p:grpSpPr>
        <a:xfrm>
          <a:off x="0" y="0"/>
          <a:ext cx="0" cy="0"/>
          <a:chOff x="0" y="0"/>
          <a:chExt cx="0" cy="0"/>
        </a:xfrm>
      </p:grpSpPr>
      <p:sp>
        <p:nvSpPr>
          <p:cNvPr id="24" name="Picture Placeholder 2">
            <a:extLst>
              <a:ext uri="{FF2B5EF4-FFF2-40B4-BE49-F238E27FC236}">
                <a16:creationId xmlns:a16="http://schemas.microsoft.com/office/drawing/2014/main" id="{F141A2BD-AF2D-214A-AA8F-D141022D60F2}"/>
              </a:ext>
            </a:extLst>
          </p:cNvPr>
          <p:cNvSpPr>
            <a:spLocks noGrp="1"/>
          </p:cNvSpPr>
          <p:nvPr>
            <p:ph type="pic" idx="17" hasCustomPrompt="1"/>
          </p:nvPr>
        </p:nvSpPr>
        <p:spPr>
          <a:xfrm>
            <a:off x="5339356" y="15497"/>
            <a:ext cx="2696833" cy="3429004"/>
          </a:xfrm>
          <a:prstGeom prst="rect">
            <a:avLst/>
          </a:prstGeom>
          <a:solidFill>
            <a:schemeClr val="bg2"/>
          </a:solidFill>
        </p:spPr>
        <p:txBody>
          <a:bodyPr anchor="ctr">
            <a:noAutofit/>
          </a:bodyPr>
          <a:lstStyle>
            <a:lvl1pPr marL="0" indent="0" algn="ctr">
              <a:buNone/>
              <a:defRPr sz="14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a:t>
            </a:r>
            <a:br>
              <a:rPr lang="en-US"/>
            </a:br>
            <a:r>
              <a:rPr lang="en-US"/>
              <a:t>picture</a:t>
            </a:r>
          </a:p>
        </p:txBody>
      </p:sp>
      <p:sp>
        <p:nvSpPr>
          <p:cNvPr id="37" name="Slide Number Placeholder 5">
            <a:extLst>
              <a:ext uri="{FF2B5EF4-FFF2-40B4-BE49-F238E27FC236}">
                <a16:creationId xmlns:a16="http://schemas.microsoft.com/office/drawing/2014/main" id="{FEE063B5-DB2A-E546-8374-14508A9C5083}"/>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38" name="Straight Connector 37">
            <a:extLst>
              <a:ext uri="{FF2B5EF4-FFF2-40B4-BE49-F238E27FC236}">
                <a16:creationId xmlns:a16="http://schemas.microsoft.com/office/drawing/2014/main" id="{FB30FCB6-B1E0-3C46-B667-C856468BD8FB}"/>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59"/>
            <a:ext cx="3913369" cy="2123402"/>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a:t>
            </a:r>
            <a:r>
              <a:rPr lang="en-US" sz="4267" err="1">
                <a:latin typeface="Neue Haas Grotesk Text Pro" panose="020B0504020202020204" pitchFamily="34" charset="77"/>
              </a:rPr>
              <a:t>duis</a:t>
            </a:r>
            <a:r>
              <a:rPr lang="en-US" sz="4267">
                <a:latin typeface="Neue Haas Grotesk Text Pro" panose="020B0504020202020204" pitchFamily="34" charset="77"/>
              </a:rPr>
              <a:t> </a:t>
            </a:r>
            <a:r>
              <a:rPr lang="en-US" sz="4267" err="1">
                <a:latin typeface="Neue Haas Grotesk Text Pro" panose="020B0504020202020204" pitchFamily="34" charset="77"/>
              </a:rPr>
              <a:t>autre</a:t>
            </a:r>
            <a:endParaRPr lang="en-US" sz="4267">
              <a:latin typeface="Neue Haas Grotesk Text Pro" panose="020B0504020202020204" pitchFamily="34" charset="77"/>
            </a:endParaRPr>
          </a:p>
        </p:txBody>
      </p:sp>
      <p:sp>
        <p:nvSpPr>
          <p:cNvPr id="23" name="Picture Placeholder 2">
            <a:extLst>
              <a:ext uri="{FF2B5EF4-FFF2-40B4-BE49-F238E27FC236}">
                <a16:creationId xmlns:a16="http://schemas.microsoft.com/office/drawing/2014/main" id="{874FEB89-8FA2-D94F-AA19-4F5CDD2FAEB6}"/>
              </a:ext>
            </a:extLst>
          </p:cNvPr>
          <p:cNvSpPr>
            <a:spLocks noGrp="1"/>
          </p:cNvSpPr>
          <p:nvPr>
            <p:ph type="pic" idx="48" hasCustomPrompt="1"/>
          </p:nvPr>
        </p:nvSpPr>
        <p:spPr>
          <a:xfrm>
            <a:off x="9367346" y="3426104"/>
            <a:ext cx="2824655" cy="3431897"/>
          </a:xfrm>
          <a:prstGeom prst="rect">
            <a:avLst/>
          </a:prstGeom>
          <a:solidFill>
            <a:schemeClr val="bg2"/>
          </a:solidFill>
        </p:spPr>
        <p:txBody>
          <a:bodyPr anchor="ctr">
            <a:noAutofit/>
          </a:bodyPr>
          <a:lstStyle>
            <a:lvl1pPr marL="0" indent="0" algn="ctr">
              <a:buNone/>
              <a:defRPr sz="14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a:t>
            </a:r>
            <a:br>
              <a:rPr lang="en-US"/>
            </a:br>
            <a:r>
              <a:rPr lang="en-US"/>
              <a:t>picture</a:t>
            </a:r>
          </a:p>
        </p:txBody>
      </p:sp>
      <p:sp>
        <p:nvSpPr>
          <p:cNvPr id="30" name="SmartArt Placeholder 5">
            <a:extLst>
              <a:ext uri="{FF2B5EF4-FFF2-40B4-BE49-F238E27FC236}">
                <a16:creationId xmlns:a16="http://schemas.microsoft.com/office/drawing/2014/main" id="{8E66918C-36DB-CB48-A863-76DFE127BEC9}"/>
              </a:ext>
            </a:extLst>
          </p:cNvPr>
          <p:cNvSpPr>
            <a:spLocks noGrp="1"/>
          </p:cNvSpPr>
          <p:nvPr>
            <p:ph type="dgm" sz="quarter" idx="47"/>
          </p:nvPr>
        </p:nvSpPr>
        <p:spPr>
          <a:xfrm>
            <a:off x="5334217" y="4545217"/>
            <a:ext cx="4987075" cy="2318299"/>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34" name="SmartArt Placeholder 5">
            <a:extLst>
              <a:ext uri="{FF2B5EF4-FFF2-40B4-BE49-F238E27FC236}">
                <a16:creationId xmlns:a16="http://schemas.microsoft.com/office/drawing/2014/main" id="{F82E30BB-2916-B84A-95B6-93758CFBD5BA}"/>
              </a:ext>
            </a:extLst>
          </p:cNvPr>
          <p:cNvSpPr>
            <a:spLocks noGrp="1"/>
          </p:cNvSpPr>
          <p:nvPr>
            <p:ph type="dgm" sz="quarter" idx="27"/>
          </p:nvPr>
        </p:nvSpPr>
        <p:spPr>
          <a:xfrm>
            <a:off x="10321292" y="4545217"/>
            <a:ext cx="118099" cy="2318299"/>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
        <p:nvSpPr>
          <p:cNvPr id="5" name="Text Placeholder 4">
            <a:extLst>
              <a:ext uri="{FF2B5EF4-FFF2-40B4-BE49-F238E27FC236}">
                <a16:creationId xmlns:a16="http://schemas.microsoft.com/office/drawing/2014/main" id="{868A61C9-2982-BB43-9900-1AF92245A505}"/>
              </a:ext>
            </a:extLst>
          </p:cNvPr>
          <p:cNvSpPr>
            <a:spLocks noGrp="1"/>
          </p:cNvSpPr>
          <p:nvPr>
            <p:ph type="body" sz="quarter" idx="12" hasCustomPrompt="1"/>
          </p:nvPr>
        </p:nvSpPr>
        <p:spPr>
          <a:xfrm>
            <a:off x="5711022" y="4994889"/>
            <a:ext cx="3980847" cy="361724"/>
          </a:xfrm>
          <a:prstGeom prst="rect">
            <a:avLst/>
          </a:prstGeom>
        </p:spPr>
        <p:txBody>
          <a:bodyPr>
            <a:spAutoFit/>
          </a:bodyPr>
          <a:lstStyle>
            <a:lvl1pPr marL="0" indent="0">
              <a:buNone/>
              <a:defRPr sz="2000">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r>
              <a:rPr lang="en-US"/>
              <a:t>, </a:t>
            </a:r>
            <a:r>
              <a:rPr lang="en-US" err="1"/>
              <a:t>elit</a:t>
            </a:r>
            <a:endParaRPr lang="en-US"/>
          </a:p>
        </p:txBody>
      </p:sp>
      <p:sp>
        <p:nvSpPr>
          <p:cNvPr id="28" name="Text Placeholder 2">
            <a:extLst>
              <a:ext uri="{FF2B5EF4-FFF2-40B4-BE49-F238E27FC236}">
                <a16:creationId xmlns:a16="http://schemas.microsoft.com/office/drawing/2014/main" id="{490E533F-240B-2440-A0E6-B8749769DBF6}"/>
              </a:ext>
            </a:extLst>
          </p:cNvPr>
          <p:cNvSpPr>
            <a:spLocks noGrp="1"/>
          </p:cNvSpPr>
          <p:nvPr>
            <p:ph type="body" sz="quarter" idx="16" hasCustomPrompt="1"/>
          </p:nvPr>
        </p:nvSpPr>
        <p:spPr>
          <a:xfrm>
            <a:off x="5711022" y="5500396"/>
            <a:ext cx="4438911" cy="821080"/>
          </a:xfrm>
          <a:prstGeom prst="rect">
            <a:avLst/>
          </a:prstGeom>
        </p:spPr>
        <p:txBody>
          <a:bodyPr>
            <a:spAutoFit/>
          </a:bodyPr>
          <a:lstStyle>
            <a:lvl1pPr marL="0" indent="0">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endParaRPr lang="en-US"/>
          </a:p>
        </p:txBody>
      </p:sp>
      <p:sp>
        <p:nvSpPr>
          <p:cNvPr id="25" name="SmartArt Placeholder 5">
            <a:extLst>
              <a:ext uri="{FF2B5EF4-FFF2-40B4-BE49-F238E27FC236}">
                <a16:creationId xmlns:a16="http://schemas.microsoft.com/office/drawing/2014/main" id="{DD032622-D219-C34A-92DB-FD8972E704F4}"/>
              </a:ext>
            </a:extLst>
          </p:cNvPr>
          <p:cNvSpPr>
            <a:spLocks noGrp="1"/>
          </p:cNvSpPr>
          <p:nvPr>
            <p:ph type="dgm" sz="quarter" idx="49"/>
          </p:nvPr>
        </p:nvSpPr>
        <p:spPr>
          <a:xfrm flipH="1">
            <a:off x="7207303" y="1126201"/>
            <a:ext cx="4987075" cy="2318299"/>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26" name="SmartArt Placeholder 5">
            <a:extLst>
              <a:ext uri="{FF2B5EF4-FFF2-40B4-BE49-F238E27FC236}">
                <a16:creationId xmlns:a16="http://schemas.microsoft.com/office/drawing/2014/main" id="{90CA3051-ECC4-CA4F-9F07-AE147B28A9A9}"/>
              </a:ext>
            </a:extLst>
          </p:cNvPr>
          <p:cNvSpPr>
            <a:spLocks noGrp="1"/>
          </p:cNvSpPr>
          <p:nvPr>
            <p:ph type="dgm" sz="quarter" idx="50"/>
          </p:nvPr>
        </p:nvSpPr>
        <p:spPr>
          <a:xfrm flipH="1">
            <a:off x="7077611" y="1126201"/>
            <a:ext cx="118099" cy="2318299"/>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
        <p:nvSpPr>
          <p:cNvPr id="27" name="Text Placeholder 4">
            <a:extLst>
              <a:ext uri="{FF2B5EF4-FFF2-40B4-BE49-F238E27FC236}">
                <a16:creationId xmlns:a16="http://schemas.microsoft.com/office/drawing/2014/main" id="{4A8B276D-6ED1-3147-A1CE-C736B286E16B}"/>
              </a:ext>
            </a:extLst>
          </p:cNvPr>
          <p:cNvSpPr>
            <a:spLocks noGrp="1"/>
          </p:cNvSpPr>
          <p:nvPr>
            <p:ph type="body" sz="quarter" idx="51" hasCustomPrompt="1"/>
          </p:nvPr>
        </p:nvSpPr>
        <p:spPr>
          <a:xfrm>
            <a:off x="7584107" y="1591306"/>
            <a:ext cx="3980847" cy="361724"/>
          </a:xfrm>
          <a:prstGeom prst="rect">
            <a:avLst/>
          </a:prstGeom>
        </p:spPr>
        <p:txBody>
          <a:bodyPr>
            <a:spAutoFit/>
          </a:bodyPr>
          <a:lstStyle>
            <a:lvl1pPr marL="0" indent="0">
              <a:buNone/>
              <a:defRPr sz="2000">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r>
              <a:rPr lang="en-US"/>
              <a:t>, </a:t>
            </a:r>
            <a:r>
              <a:rPr lang="en-US" err="1"/>
              <a:t>elit</a:t>
            </a:r>
            <a:endParaRPr lang="en-US"/>
          </a:p>
        </p:txBody>
      </p:sp>
      <p:sp>
        <p:nvSpPr>
          <p:cNvPr id="29" name="Text Placeholder 2">
            <a:extLst>
              <a:ext uri="{FF2B5EF4-FFF2-40B4-BE49-F238E27FC236}">
                <a16:creationId xmlns:a16="http://schemas.microsoft.com/office/drawing/2014/main" id="{270C3AE8-92A6-DC45-8076-1016702E8E99}"/>
              </a:ext>
            </a:extLst>
          </p:cNvPr>
          <p:cNvSpPr>
            <a:spLocks noGrp="1"/>
          </p:cNvSpPr>
          <p:nvPr>
            <p:ph type="body" sz="quarter" idx="52" hasCustomPrompt="1"/>
          </p:nvPr>
        </p:nvSpPr>
        <p:spPr>
          <a:xfrm>
            <a:off x="7584107" y="2096813"/>
            <a:ext cx="4438911" cy="821080"/>
          </a:xfrm>
          <a:prstGeom prst="rect">
            <a:avLst/>
          </a:prstGeom>
        </p:spPr>
        <p:txBody>
          <a:bodyPr>
            <a:spAutoFit/>
          </a:bodyPr>
          <a:lstStyle>
            <a:lvl1pPr marL="0" indent="0">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endParaRPr lang="en-US"/>
          </a:p>
        </p:txBody>
      </p:sp>
      <p:sp>
        <p:nvSpPr>
          <p:cNvPr id="39" name="Text Placeholder 6">
            <a:extLst>
              <a:ext uri="{FF2B5EF4-FFF2-40B4-BE49-F238E27FC236}">
                <a16:creationId xmlns:a16="http://schemas.microsoft.com/office/drawing/2014/main" id="{8D91E962-DA95-3346-8161-55FB857B6BFC}"/>
              </a:ext>
            </a:extLst>
          </p:cNvPr>
          <p:cNvSpPr>
            <a:spLocks noGrp="1"/>
          </p:cNvSpPr>
          <p:nvPr>
            <p:ph type="body" sz="quarter" idx="13" hasCustomPrompt="1"/>
          </p:nvPr>
        </p:nvSpPr>
        <p:spPr>
          <a:xfrm>
            <a:off x="853018" y="2724548"/>
            <a:ext cx="3913369"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17" name="Content Placeholder 3">
            <a:extLst>
              <a:ext uri="{FF2B5EF4-FFF2-40B4-BE49-F238E27FC236}">
                <a16:creationId xmlns:a16="http://schemas.microsoft.com/office/drawing/2014/main" id="{B1BBAB00-AD41-366E-8609-958A5D058F83}"/>
              </a:ext>
            </a:extLst>
          </p:cNvPr>
          <p:cNvSpPr>
            <a:spLocks noGrp="1"/>
          </p:cNvSpPr>
          <p:nvPr>
            <p:ph sz="quarter" idx="15" hasCustomPrompt="1"/>
          </p:nvPr>
        </p:nvSpPr>
        <p:spPr>
          <a:xfrm>
            <a:off x="853019" y="6531734"/>
            <a:ext cx="3913368"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374365699"/>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CONTENT - Question + Answer">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0"/>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consectetur adipiscing elit, sed do eiusmod tempor?</a:t>
            </a:r>
          </a:p>
        </p:txBody>
      </p:sp>
      <p:sp>
        <p:nvSpPr>
          <p:cNvPr id="24" name="Text Placeholder 2">
            <a:extLst>
              <a:ext uri="{FF2B5EF4-FFF2-40B4-BE49-F238E27FC236}">
                <a16:creationId xmlns:a16="http://schemas.microsoft.com/office/drawing/2014/main" id="{173C2D75-551A-4549-A68C-FB586B54A88F}"/>
              </a:ext>
            </a:extLst>
          </p:cNvPr>
          <p:cNvSpPr>
            <a:spLocks noGrp="1"/>
          </p:cNvSpPr>
          <p:nvPr>
            <p:ph type="body" sz="quarter" idx="16" hasCustomPrompt="1"/>
          </p:nvPr>
        </p:nvSpPr>
        <p:spPr>
          <a:xfrm>
            <a:off x="853441" y="2299573"/>
            <a:ext cx="2152677"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A</a:t>
            </a:r>
          </a:p>
        </p:txBody>
      </p:sp>
      <p:sp>
        <p:nvSpPr>
          <p:cNvPr id="35" name="Text Placeholder 2">
            <a:extLst>
              <a:ext uri="{FF2B5EF4-FFF2-40B4-BE49-F238E27FC236}">
                <a16:creationId xmlns:a16="http://schemas.microsoft.com/office/drawing/2014/main" id="{D003CF36-0F40-294E-A205-0A89A49DFED7}"/>
              </a:ext>
            </a:extLst>
          </p:cNvPr>
          <p:cNvSpPr>
            <a:spLocks noGrp="1"/>
          </p:cNvSpPr>
          <p:nvPr>
            <p:ph type="body" sz="quarter" idx="20" hasCustomPrompt="1"/>
          </p:nvPr>
        </p:nvSpPr>
        <p:spPr>
          <a:xfrm>
            <a:off x="853440" y="2593083"/>
            <a:ext cx="2152679" cy="1450340"/>
          </a:xfrm>
          <a:prstGeom prst="rect">
            <a:avLst/>
          </a:prstGeom>
        </p:spPr>
        <p:txBody>
          <a:bodyPr lIns="0" tIns="0" rIns="0" bIns="0">
            <a:spAutoFit/>
          </a:bodyPr>
          <a:lstStyle>
            <a:lvl1pPr marL="0" indent="0">
              <a:lnSpc>
                <a:spcPct val="120000"/>
              </a:lnSpc>
              <a:buNone/>
              <a:defRPr lang="en-US" sz="2000"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grpSp>
        <p:nvGrpSpPr>
          <p:cNvPr id="46" name="Group 45">
            <a:extLst>
              <a:ext uri="{FF2B5EF4-FFF2-40B4-BE49-F238E27FC236}">
                <a16:creationId xmlns:a16="http://schemas.microsoft.com/office/drawing/2014/main" id="{CD4CDA74-4142-3D49-B359-1E6280FC3329}"/>
              </a:ext>
            </a:extLst>
          </p:cNvPr>
          <p:cNvGrpSpPr/>
          <p:nvPr/>
        </p:nvGrpSpPr>
        <p:grpSpPr>
          <a:xfrm>
            <a:off x="822573" y="5001267"/>
            <a:ext cx="559696" cy="559696"/>
            <a:chOff x="4181311" y="1066071"/>
            <a:chExt cx="773364" cy="773364"/>
          </a:xfrm>
        </p:grpSpPr>
        <p:sp>
          <p:nvSpPr>
            <p:cNvPr id="48" name="Oval 47">
              <a:extLst>
                <a:ext uri="{FF2B5EF4-FFF2-40B4-BE49-F238E27FC236}">
                  <a16:creationId xmlns:a16="http://schemas.microsoft.com/office/drawing/2014/main" id="{83E22081-D9AA-E14B-9A14-D44D00EE2FDA}"/>
                </a:ext>
              </a:extLst>
            </p:cNvPr>
            <p:cNvSpPr/>
            <p:nvPr/>
          </p:nvSpPr>
          <p:spPr>
            <a:xfrm>
              <a:off x="4181311" y="1066071"/>
              <a:ext cx="773364" cy="773364"/>
            </a:xfrm>
            <a:prstGeom prst="ellipse">
              <a:avLst/>
            </a:prstGeom>
            <a:solidFill>
              <a:srgbClr val="007A96"/>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3200" b="1">
                <a:solidFill>
                  <a:srgbClr val="00AAC6"/>
                </a:solidFill>
                <a:latin typeface="Neue Haas Grotesk Text Pro" panose="020B0504020202020204" pitchFamily="34" charset="0"/>
              </a:endParaRPr>
            </a:p>
          </p:txBody>
        </p:sp>
        <p:pic>
          <p:nvPicPr>
            <p:cNvPr id="49" name="Picture 48" descr="A picture containing light, drawing&#10;&#10;Description automatically generated">
              <a:extLst>
                <a:ext uri="{FF2B5EF4-FFF2-40B4-BE49-F238E27FC236}">
                  <a16:creationId xmlns:a16="http://schemas.microsoft.com/office/drawing/2014/main" id="{7B9EEFF8-9992-BE4D-9D23-B29E3B6A0FE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21846" y="1193749"/>
              <a:ext cx="500308" cy="520501"/>
            </a:xfrm>
            <a:prstGeom prst="rect">
              <a:avLst/>
            </a:prstGeom>
          </p:spPr>
        </p:pic>
      </p:gr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1611033" y="5022506"/>
            <a:ext cx="10079400" cy="707972"/>
          </a:xfrm>
          <a:prstGeom prst="rect">
            <a:avLst/>
          </a:prstGeom>
        </p:spPr>
        <p:txBody>
          <a:bodyPr>
            <a:spAutoFit/>
          </a:bodyPr>
          <a:lstStyle>
            <a:lvl1pPr marL="0" indent="0">
              <a:lnSpc>
                <a:spcPct val="120000"/>
              </a:lnSpc>
              <a:buNone/>
              <a:defRPr lang="en-US" sz="2000"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adipiscing elit, sed do eiusmod tempor incididunt ut labore et dolore magna aliqua.</a:t>
            </a:r>
          </a:p>
        </p:txBody>
      </p:sp>
      <p:sp>
        <p:nvSpPr>
          <p:cNvPr id="40" name="Text Placeholder 2">
            <a:extLst>
              <a:ext uri="{FF2B5EF4-FFF2-40B4-BE49-F238E27FC236}">
                <a16:creationId xmlns:a16="http://schemas.microsoft.com/office/drawing/2014/main" id="{9BB70AF6-29FB-A64D-8FB4-A62D801824EC}"/>
              </a:ext>
            </a:extLst>
          </p:cNvPr>
          <p:cNvSpPr>
            <a:spLocks noGrp="1"/>
          </p:cNvSpPr>
          <p:nvPr>
            <p:ph type="body" sz="quarter" idx="21" hasCustomPrompt="1"/>
          </p:nvPr>
        </p:nvSpPr>
        <p:spPr>
          <a:xfrm>
            <a:off x="3750980" y="2299573"/>
            <a:ext cx="2152677"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B</a:t>
            </a:r>
          </a:p>
        </p:txBody>
      </p:sp>
      <p:sp>
        <p:nvSpPr>
          <p:cNvPr id="45" name="Text Placeholder 2">
            <a:extLst>
              <a:ext uri="{FF2B5EF4-FFF2-40B4-BE49-F238E27FC236}">
                <a16:creationId xmlns:a16="http://schemas.microsoft.com/office/drawing/2014/main" id="{C99796F8-BA54-C344-885A-052A36BF2E37}"/>
              </a:ext>
            </a:extLst>
          </p:cNvPr>
          <p:cNvSpPr>
            <a:spLocks noGrp="1"/>
          </p:cNvSpPr>
          <p:nvPr>
            <p:ph type="body" sz="quarter" idx="22" hasCustomPrompt="1"/>
          </p:nvPr>
        </p:nvSpPr>
        <p:spPr>
          <a:xfrm>
            <a:off x="3750981" y="2593083"/>
            <a:ext cx="2152679" cy="1450340"/>
          </a:xfrm>
          <a:prstGeom prst="rect">
            <a:avLst/>
          </a:prstGeom>
        </p:spPr>
        <p:txBody>
          <a:bodyPr lIns="0" tIns="0" rIns="0" bIns="0">
            <a:spAutoFit/>
          </a:bodyPr>
          <a:lstStyle>
            <a:lvl1pPr marL="0" indent="0">
              <a:lnSpc>
                <a:spcPct val="120000"/>
              </a:lnSpc>
              <a:buNone/>
              <a:defRPr lang="en-US" sz="2000"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47" name="Text Placeholder 2">
            <a:extLst>
              <a:ext uri="{FF2B5EF4-FFF2-40B4-BE49-F238E27FC236}">
                <a16:creationId xmlns:a16="http://schemas.microsoft.com/office/drawing/2014/main" id="{89F232B6-9AA0-2A46-B3B7-B1AC2474D85B}"/>
              </a:ext>
            </a:extLst>
          </p:cNvPr>
          <p:cNvSpPr>
            <a:spLocks noGrp="1"/>
          </p:cNvSpPr>
          <p:nvPr>
            <p:ph type="body" sz="quarter" idx="23" hasCustomPrompt="1"/>
          </p:nvPr>
        </p:nvSpPr>
        <p:spPr>
          <a:xfrm>
            <a:off x="6648517" y="2299573"/>
            <a:ext cx="2152677"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C  </a:t>
            </a:r>
          </a:p>
        </p:txBody>
      </p:sp>
      <p:sp>
        <p:nvSpPr>
          <p:cNvPr id="51" name="Text Placeholder 2">
            <a:extLst>
              <a:ext uri="{FF2B5EF4-FFF2-40B4-BE49-F238E27FC236}">
                <a16:creationId xmlns:a16="http://schemas.microsoft.com/office/drawing/2014/main" id="{ED87A3D0-0680-9944-9687-BA7A1EB36AD8}"/>
              </a:ext>
            </a:extLst>
          </p:cNvPr>
          <p:cNvSpPr>
            <a:spLocks noGrp="1"/>
          </p:cNvSpPr>
          <p:nvPr>
            <p:ph type="body" sz="quarter" idx="24" hasCustomPrompt="1"/>
          </p:nvPr>
        </p:nvSpPr>
        <p:spPr>
          <a:xfrm>
            <a:off x="6648519" y="2593083"/>
            <a:ext cx="2152679" cy="1450340"/>
          </a:xfrm>
          <a:prstGeom prst="rect">
            <a:avLst/>
          </a:prstGeom>
        </p:spPr>
        <p:txBody>
          <a:bodyPr lIns="0" tIns="0" rIns="0" bIns="0">
            <a:spAutoFit/>
          </a:bodyPr>
          <a:lstStyle>
            <a:lvl1pPr marL="0" indent="0">
              <a:lnSpc>
                <a:spcPct val="120000"/>
              </a:lnSpc>
              <a:buNone/>
              <a:defRPr lang="en-US" sz="2000"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52" name="Text Placeholder 2">
            <a:extLst>
              <a:ext uri="{FF2B5EF4-FFF2-40B4-BE49-F238E27FC236}">
                <a16:creationId xmlns:a16="http://schemas.microsoft.com/office/drawing/2014/main" id="{394C5C90-FA0C-B743-A447-0E8ECCF3739F}"/>
              </a:ext>
            </a:extLst>
          </p:cNvPr>
          <p:cNvSpPr>
            <a:spLocks noGrp="1"/>
          </p:cNvSpPr>
          <p:nvPr>
            <p:ph type="body" sz="quarter" idx="25" hasCustomPrompt="1"/>
          </p:nvPr>
        </p:nvSpPr>
        <p:spPr>
          <a:xfrm>
            <a:off x="9546059" y="2314184"/>
            <a:ext cx="2152677"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D</a:t>
            </a:r>
          </a:p>
        </p:txBody>
      </p:sp>
      <p:sp>
        <p:nvSpPr>
          <p:cNvPr id="53" name="Text Placeholder 2">
            <a:extLst>
              <a:ext uri="{FF2B5EF4-FFF2-40B4-BE49-F238E27FC236}">
                <a16:creationId xmlns:a16="http://schemas.microsoft.com/office/drawing/2014/main" id="{CEB93332-D508-5A4A-8A92-64AAAB18381E}"/>
              </a:ext>
            </a:extLst>
          </p:cNvPr>
          <p:cNvSpPr>
            <a:spLocks noGrp="1"/>
          </p:cNvSpPr>
          <p:nvPr>
            <p:ph type="body" sz="quarter" idx="26" hasCustomPrompt="1"/>
          </p:nvPr>
        </p:nvSpPr>
        <p:spPr>
          <a:xfrm>
            <a:off x="9546058" y="2607695"/>
            <a:ext cx="2152679" cy="1450340"/>
          </a:xfrm>
          <a:prstGeom prst="rect">
            <a:avLst/>
          </a:prstGeom>
        </p:spPr>
        <p:txBody>
          <a:bodyPr lIns="0" tIns="0" rIns="0" bIns="0">
            <a:spAutoFit/>
          </a:bodyPr>
          <a:lstStyle>
            <a:lvl1pPr marL="0" indent="0">
              <a:lnSpc>
                <a:spcPct val="120000"/>
              </a:lnSpc>
              <a:buNone/>
              <a:defRPr lang="en-US" sz="2000"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16" name="Content Placeholder 3">
            <a:extLst>
              <a:ext uri="{FF2B5EF4-FFF2-40B4-BE49-F238E27FC236}">
                <a16:creationId xmlns:a16="http://schemas.microsoft.com/office/drawing/2014/main" id="{273E0B3E-19E6-6C64-0002-9E5DE004593E}"/>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32508629"/>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CONTENT + Statement + Gray Sidebar">
    <p:spTree>
      <p:nvGrpSpPr>
        <p:cNvPr id="1" name=""/>
        <p:cNvGrpSpPr/>
        <p:nvPr/>
      </p:nvGrpSpPr>
      <p:grpSpPr>
        <a:xfrm>
          <a:off x="0" y="0"/>
          <a:ext cx="0" cy="0"/>
          <a:chOff x="0" y="0"/>
          <a:chExt cx="0" cy="0"/>
        </a:xfrm>
      </p:grpSpPr>
      <p:sp>
        <p:nvSpPr>
          <p:cNvPr id="37" name="Slide Number Placeholder 5">
            <a:extLst>
              <a:ext uri="{FF2B5EF4-FFF2-40B4-BE49-F238E27FC236}">
                <a16:creationId xmlns:a16="http://schemas.microsoft.com/office/drawing/2014/main" id="{FEE063B5-DB2A-E546-8374-14508A9C5083}"/>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38" name="Straight Connector 37">
            <a:extLst>
              <a:ext uri="{FF2B5EF4-FFF2-40B4-BE49-F238E27FC236}">
                <a16:creationId xmlns:a16="http://schemas.microsoft.com/office/drawing/2014/main" id="{FB30FCB6-B1E0-3C46-B667-C856468BD8FB}"/>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5" name="Title 1">
            <a:extLst>
              <a:ext uri="{FF2B5EF4-FFF2-40B4-BE49-F238E27FC236}">
                <a16:creationId xmlns:a16="http://schemas.microsoft.com/office/drawing/2014/main" id="{9BD7F6AC-ABAB-6D49-9867-2B9AF532496B}"/>
              </a:ext>
            </a:extLst>
          </p:cNvPr>
          <p:cNvSpPr>
            <a:spLocks noGrp="1"/>
          </p:cNvSpPr>
          <p:nvPr>
            <p:ph type="title" hasCustomPrompt="1"/>
          </p:nvPr>
        </p:nvSpPr>
        <p:spPr>
          <a:xfrm>
            <a:off x="853440" y="365760"/>
            <a:ext cx="4658477" cy="5012654"/>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consectetur adipiscing elit. Sed do eiusmod tempor incididunt ut labore et. </a:t>
            </a:r>
          </a:p>
        </p:txBody>
      </p:sp>
      <p:sp>
        <p:nvSpPr>
          <p:cNvPr id="21" name="SmartArt Placeholder 2">
            <a:extLst>
              <a:ext uri="{FF2B5EF4-FFF2-40B4-BE49-F238E27FC236}">
                <a16:creationId xmlns:a16="http://schemas.microsoft.com/office/drawing/2014/main" id="{F7770148-AEFA-2A4F-8566-22B80258488B}"/>
              </a:ext>
            </a:extLst>
          </p:cNvPr>
          <p:cNvSpPr>
            <a:spLocks noGrp="1"/>
          </p:cNvSpPr>
          <p:nvPr>
            <p:ph type="dgm" sz="quarter" idx="26"/>
          </p:nvPr>
        </p:nvSpPr>
        <p:spPr>
          <a:xfrm>
            <a:off x="7185998" y="2457"/>
            <a:ext cx="5004535" cy="6866768"/>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34" name="Slide Number Placeholder 5">
            <a:extLst>
              <a:ext uri="{FF2B5EF4-FFF2-40B4-BE49-F238E27FC236}">
                <a16:creationId xmlns:a16="http://schemas.microsoft.com/office/drawing/2014/main" id="{EA25BEC9-6E43-304C-B8EC-1F306DCE68B6}"/>
              </a:ext>
            </a:extLst>
          </p:cNvPr>
          <p:cNvSpPr txBox="1">
            <a:spLocks/>
          </p:cNvSpPr>
          <p:nvPr userDrawn="1"/>
        </p:nvSpPr>
        <p:spPr>
          <a:xfrm>
            <a:off x="11691904"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35" name="Straight Connector 34">
            <a:extLst>
              <a:ext uri="{FF2B5EF4-FFF2-40B4-BE49-F238E27FC236}">
                <a16:creationId xmlns:a16="http://schemas.microsoft.com/office/drawing/2014/main" id="{CC322C33-85C7-F44B-862A-77AD706EFBB8}"/>
              </a:ext>
            </a:extLst>
          </p:cNvPr>
          <p:cNvCxnSpPr>
            <a:cxnSpLocks/>
          </p:cNvCxnSpPr>
          <p:nvPr userDrawn="1"/>
        </p:nvCxnSpPr>
        <p:spPr>
          <a:xfrm>
            <a:off x="11733768"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0" name="Content Placeholder 2">
            <a:extLst>
              <a:ext uri="{FF2B5EF4-FFF2-40B4-BE49-F238E27FC236}">
                <a16:creationId xmlns:a16="http://schemas.microsoft.com/office/drawing/2014/main" id="{281362A0-DE0E-AF07-16D0-438683789329}"/>
              </a:ext>
            </a:extLst>
          </p:cNvPr>
          <p:cNvSpPr>
            <a:spLocks noGrp="1"/>
          </p:cNvSpPr>
          <p:nvPr>
            <p:ph sz="quarter" idx="14"/>
          </p:nvPr>
        </p:nvSpPr>
        <p:spPr>
          <a:xfrm>
            <a:off x="7724172" y="365760"/>
            <a:ext cx="3966179" cy="18939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3">
            <a:extLst>
              <a:ext uri="{FF2B5EF4-FFF2-40B4-BE49-F238E27FC236}">
                <a16:creationId xmlns:a16="http://schemas.microsoft.com/office/drawing/2014/main" id="{E5C8D1D6-6434-DDA3-8641-B9138052AB06}"/>
              </a:ext>
            </a:extLst>
          </p:cNvPr>
          <p:cNvSpPr>
            <a:spLocks noGrp="1"/>
          </p:cNvSpPr>
          <p:nvPr>
            <p:ph sz="quarter" idx="15" hasCustomPrompt="1"/>
          </p:nvPr>
        </p:nvSpPr>
        <p:spPr>
          <a:xfrm>
            <a:off x="853019" y="6531734"/>
            <a:ext cx="4658477"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1793339463"/>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CONTENT + Header + Statement + Gray Sidebar">
    <p:spTree>
      <p:nvGrpSpPr>
        <p:cNvPr id="1" name=""/>
        <p:cNvGrpSpPr/>
        <p:nvPr/>
      </p:nvGrpSpPr>
      <p:grpSpPr>
        <a:xfrm>
          <a:off x="0" y="0"/>
          <a:ext cx="0" cy="0"/>
          <a:chOff x="0" y="0"/>
          <a:chExt cx="0" cy="0"/>
        </a:xfrm>
      </p:grpSpPr>
      <p:sp>
        <p:nvSpPr>
          <p:cNvPr id="21" name="SmartArt Placeholder 2">
            <a:extLst>
              <a:ext uri="{FF2B5EF4-FFF2-40B4-BE49-F238E27FC236}">
                <a16:creationId xmlns:a16="http://schemas.microsoft.com/office/drawing/2014/main" id="{F7770148-AEFA-2A4F-8566-22B80258488B}"/>
              </a:ext>
            </a:extLst>
          </p:cNvPr>
          <p:cNvSpPr>
            <a:spLocks noGrp="1"/>
          </p:cNvSpPr>
          <p:nvPr>
            <p:ph type="dgm" sz="quarter" idx="26"/>
          </p:nvPr>
        </p:nvSpPr>
        <p:spPr>
          <a:xfrm>
            <a:off x="4769853" y="-14901"/>
            <a:ext cx="7422147" cy="6866768"/>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15" name="Title 1">
            <a:extLst>
              <a:ext uri="{FF2B5EF4-FFF2-40B4-BE49-F238E27FC236}">
                <a16:creationId xmlns:a16="http://schemas.microsoft.com/office/drawing/2014/main" id="{9BD7F6AC-ABAB-6D49-9867-2B9AF532496B}"/>
              </a:ext>
            </a:extLst>
          </p:cNvPr>
          <p:cNvSpPr>
            <a:spLocks noGrp="1"/>
          </p:cNvSpPr>
          <p:nvPr>
            <p:ph type="title" hasCustomPrompt="1"/>
          </p:nvPr>
        </p:nvSpPr>
        <p:spPr>
          <a:xfrm>
            <a:off x="853442" y="365760"/>
            <a:ext cx="3338897" cy="2845715"/>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consectetur</a:t>
            </a:r>
          </a:p>
        </p:txBody>
      </p:sp>
      <p:sp>
        <p:nvSpPr>
          <p:cNvPr id="3" name="Text Placeholder 2">
            <a:extLst>
              <a:ext uri="{FF2B5EF4-FFF2-40B4-BE49-F238E27FC236}">
                <a16:creationId xmlns:a16="http://schemas.microsoft.com/office/drawing/2014/main" id="{C1E16BC9-D1D1-1140-ACF0-73BCC83C5914}"/>
              </a:ext>
            </a:extLst>
          </p:cNvPr>
          <p:cNvSpPr>
            <a:spLocks noGrp="1"/>
          </p:cNvSpPr>
          <p:nvPr>
            <p:ph type="body" sz="quarter" idx="27" hasCustomPrompt="1"/>
          </p:nvPr>
        </p:nvSpPr>
        <p:spPr>
          <a:xfrm>
            <a:off x="5391153" y="3058694"/>
            <a:ext cx="5947409" cy="3371740"/>
          </a:xfrm>
          <a:prstGeom prst="rect">
            <a:avLst/>
          </a:prstGeom>
        </p:spPr>
        <p:txBody>
          <a:bodyPr anchor="b" anchorCtr="0">
            <a:spAutoFit/>
          </a:bodyPr>
          <a:lstStyle>
            <a:lvl1pPr marL="0" indent="0" algn="r">
              <a:lnSpc>
                <a:spcPct val="110000"/>
              </a:lnSpc>
              <a:spcBef>
                <a:spcPts val="0"/>
              </a:spcBef>
              <a:buNone/>
              <a:defRPr sz="6667" b="1">
                <a:solidFill>
                  <a:srgbClr val="4E2883"/>
                </a:solidFill>
                <a:latin typeface="Neue Haas Grotesk Text Pro" panose="020B0504020202020204" pitchFamily="34" charset="0"/>
              </a:defRPr>
            </a:lvl1pPr>
          </a:lstStyle>
          <a:p>
            <a:pPr lvl="0"/>
            <a:r>
              <a:rPr lang="en-US"/>
              <a:t>Lorem ipsum dolor sit amet consectetur</a:t>
            </a:r>
          </a:p>
        </p:txBody>
      </p:sp>
      <p:sp>
        <p:nvSpPr>
          <p:cNvPr id="23" name="Text Placeholder 6">
            <a:extLst>
              <a:ext uri="{FF2B5EF4-FFF2-40B4-BE49-F238E27FC236}">
                <a16:creationId xmlns:a16="http://schemas.microsoft.com/office/drawing/2014/main" id="{E2CE97D9-9528-9544-B724-31061930A125}"/>
              </a:ext>
            </a:extLst>
          </p:cNvPr>
          <p:cNvSpPr>
            <a:spLocks noGrp="1"/>
          </p:cNvSpPr>
          <p:nvPr>
            <p:ph type="body" sz="quarter" idx="33" hasCustomPrompt="1"/>
          </p:nvPr>
        </p:nvSpPr>
        <p:spPr>
          <a:xfrm>
            <a:off x="851972" y="3396322"/>
            <a:ext cx="3338897"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26" name="Slide Number Placeholder 5">
            <a:extLst>
              <a:ext uri="{FF2B5EF4-FFF2-40B4-BE49-F238E27FC236}">
                <a16:creationId xmlns:a16="http://schemas.microsoft.com/office/drawing/2014/main" id="{FA353816-D034-4044-99E6-CD97FB225A2C}"/>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27" name="Straight Connector 26">
            <a:extLst>
              <a:ext uri="{FF2B5EF4-FFF2-40B4-BE49-F238E27FC236}">
                <a16:creationId xmlns:a16="http://schemas.microsoft.com/office/drawing/2014/main" id="{7FDD62BE-B25E-DD47-9084-14932C0026B0}"/>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9" name="Content Placeholder 3">
            <a:extLst>
              <a:ext uri="{FF2B5EF4-FFF2-40B4-BE49-F238E27FC236}">
                <a16:creationId xmlns:a16="http://schemas.microsoft.com/office/drawing/2014/main" id="{89213B4D-0565-0AFF-8B66-C898E6AE7BAF}"/>
              </a:ext>
            </a:extLst>
          </p:cNvPr>
          <p:cNvSpPr>
            <a:spLocks noGrp="1"/>
          </p:cNvSpPr>
          <p:nvPr>
            <p:ph sz="quarter" idx="15" hasCustomPrompt="1"/>
          </p:nvPr>
        </p:nvSpPr>
        <p:spPr>
          <a:xfrm>
            <a:off x="851972" y="6539808"/>
            <a:ext cx="3338897"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40414397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 Header + Stat Callout Box + Image">
    <p:spTree>
      <p:nvGrpSpPr>
        <p:cNvPr id="1" name=""/>
        <p:cNvGrpSpPr/>
        <p:nvPr/>
      </p:nvGrpSpPr>
      <p:grpSpPr>
        <a:xfrm>
          <a:off x="0" y="0"/>
          <a:ext cx="0" cy="0"/>
          <a:chOff x="0" y="0"/>
          <a:chExt cx="0" cy="0"/>
        </a:xfrm>
      </p:grpSpPr>
      <p:sp>
        <p:nvSpPr>
          <p:cNvPr id="24" name="Picture Placeholder 2">
            <a:extLst>
              <a:ext uri="{FF2B5EF4-FFF2-40B4-BE49-F238E27FC236}">
                <a16:creationId xmlns:a16="http://schemas.microsoft.com/office/drawing/2014/main" id="{F141A2BD-AF2D-214A-AA8F-D141022D60F2}"/>
              </a:ext>
            </a:extLst>
          </p:cNvPr>
          <p:cNvSpPr>
            <a:spLocks noGrp="1"/>
          </p:cNvSpPr>
          <p:nvPr>
            <p:ph type="pic" idx="17" hasCustomPrompt="1"/>
          </p:nvPr>
        </p:nvSpPr>
        <p:spPr>
          <a:xfrm>
            <a:off x="5339355" y="-4"/>
            <a:ext cx="6852647" cy="685799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59"/>
            <a:ext cx="3913369" cy="2123402"/>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a:t>
            </a:r>
            <a:r>
              <a:rPr lang="en-US" sz="4267" err="1">
                <a:latin typeface="Neue Haas Grotesk Text Pro" panose="020B0504020202020204" pitchFamily="34" charset="77"/>
              </a:rPr>
              <a:t>duis</a:t>
            </a:r>
            <a:r>
              <a:rPr lang="en-US" sz="4267">
                <a:latin typeface="Neue Haas Grotesk Text Pro" panose="020B0504020202020204" pitchFamily="34" charset="77"/>
              </a:rPr>
              <a:t> </a:t>
            </a:r>
            <a:r>
              <a:rPr lang="en-US" sz="4267" err="1">
                <a:latin typeface="Neue Haas Grotesk Text Pro" panose="020B0504020202020204" pitchFamily="34" charset="77"/>
              </a:rPr>
              <a:t>autre</a:t>
            </a:r>
            <a:endParaRPr lang="en-US" sz="4267">
              <a:latin typeface="Neue Haas Grotesk Text Pro" panose="020B0504020202020204" pitchFamily="34" charset="77"/>
            </a:endParaRPr>
          </a:p>
        </p:txBody>
      </p:sp>
      <p:sp>
        <p:nvSpPr>
          <p:cNvPr id="30" name="SmartArt Placeholder 5">
            <a:extLst>
              <a:ext uri="{FF2B5EF4-FFF2-40B4-BE49-F238E27FC236}">
                <a16:creationId xmlns:a16="http://schemas.microsoft.com/office/drawing/2014/main" id="{8E66918C-36DB-CB48-A863-76DFE127BEC9}"/>
              </a:ext>
            </a:extLst>
          </p:cNvPr>
          <p:cNvSpPr>
            <a:spLocks noGrp="1"/>
          </p:cNvSpPr>
          <p:nvPr>
            <p:ph type="dgm" sz="quarter" idx="47"/>
          </p:nvPr>
        </p:nvSpPr>
        <p:spPr>
          <a:xfrm>
            <a:off x="1" y="4183519"/>
            <a:ext cx="8246135" cy="1793536"/>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34" name="SmartArt Placeholder 5">
            <a:extLst>
              <a:ext uri="{FF2B5EF4-FFF2-40B4-BE49-F238E27FC236}">
                <a16:creationId xmlns:a16="http://schemas.microsoft.com/office/drawing/2014/main" id="{F82E30BB-2916-B84A-95B6-93758CFBD5BA}"/>
              </a:ext>
            </a:extLst>
          </p:cNvPr>
          <p:cNvSpPr>
            <a:spLocks noGrp="1"/>
          </p:cNvSpPr>
          <p:nvPr>
            <p:ph type="dgm" sz="quarter" idx="27"/>
          </p:nvPr>
        </p:nvSpPr>
        <p:spPr>
          <a:xfrm>
            <a:off x="8246133" y="4183519"/>
            <a:ext cx="118099" cy="1793536"/>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
        <p:nvSpPr>
          <p:cNvPr id="28" name="Text Placeholder 2">
            <a:extLst>
              <a:ext uri="{FF2B5EF4-FFF2-40B4-BE49-F238E27FC236}">
                <a16:creationId xmlns:a16="http://schemas.microsoft.com/office/drawing/2014/main" id="{490E533F-240B-2440-A0E6-B8749769DBF6}"/>
              </a:ext>
            </a:extLst>
          </p:cNvPr>
          <p:cNvSpPr>
            <a:spLocks noGrp="1"/>
          </p:cNvSpPr>
          <p:nvPr>
            <p:ph type="body" sz="quarter" idx="16" hasCustomPrompt="1"/>
          </p:nvPr>
        </p:nvSpPr>
        <p:spPr>
          <a:xfrm>
            <a:off x="853442" y="2711549"/>
            <a:ext cx="3913369" cy="852115"/>
          </a:xfrm>
          <a:prstGeom prst="rect">
            <a:avLst/>
          </a:prstGeom>
        </p:spPr>
        <p:txBody>
          <a:bodyPr>
            <a:spAutoFit/>
          </a:bodyPr>
          <a:lstStyle>
            <a:lvl1pPr marL="0" indent="0">
              <a:lnSpc>
                <a:spcPct val="130000"/>
              </a:lnSpc>
              <a:spcBef>
                <a:spcPts val="0"/>
              </a:spcBef>
              <a:spcAft>
                <a:spcPts val="8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amet, consectetur adipiscing elit. Incididunt ut labore et dolore magna. Quis nostrud exercitation ullamco.</a:t>
            </a:r>
          </a:p>
        </p:txBody>
      </p:sp>
      <p:sp>
        <p:nvSpPr>
          <p:cNvPr id="23" name="Text Placeholder 4">
            <a:extLst>
              <a:ext uri="{FF2B5EF4-FFF2-40B4-BE49-F238E27FC236}">
                <a16:creationId xmlns:a16="http://schemas.microsoft.com/office/drawing/2014/main" id="{5507AA1B-F987-5341-8177-6DCC02206327}"/>
              </a:ext>
            </a:extLst>
          </p:cNvPr>
          <p:cNvSpPr>
            <a:spLocks noGrp="1"/>
          </p:cNvSpPr>
          <p:nvPr>
            <p:ph type="body" sz="quarter" idx="12" hasCustomPrompt="1"/>
          </p:nvPr>
        </p:nvSpPr>
        <p:spPr>
          <a:xfrm>
            <a:off x="1075141" y="4452847"/>
            <a:ext cx="1358131" cy="771751"/>
          </a:xfrm>
          <a:prstGeom prst="rect">
            <a:avLst/>
          </a:prstGeom>
        </p:spPr>
        <p:txBody>
          <a:bodyPr>
            <a:spAutoFit/>
          </a:bodyPr>
          <a:lstStyle>
            <a:lvl1pPr marL="0" indent="0" algn="ctr">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25" name="Text Placeholder 2">
            <a:extLst>
              <a:ext uri="{FF2B5EF4-FFF2-40B4-BE49-F238E27FC236}">
                <a16:creationId xmlns:a16="http://schemas.microsoft.com/office/drawing/2014/main" id="{F49C811C-6E73-2B4A-A935-FBE5605AB2AE}"/>
              </a:ext>
            </a:extLst>
          </p:cNvPr>
          <p:cNvSpPr>
            <a:spLocks noGrp="1"/>
          </p:cNvSpPr>
          <p:nvPr>
            <p:ph type="body" sz="quarter" idx="48" hasCustomPrompt="1"/>
          </p:nvPr>
        </p:nvSpPr>
        <p:spPr>
          <a:xfrm>
            <a:off x="807653" y="5157474"/>
            <a:ext cx="1893107" cy="549481"/>
          </a:xfrm>
          <a:prstGeom prst="rect">
            <a:avLst/>
          </a:prstGeom>
        </p:spPr>
        <p:txBody>
          <a:bodyPr>
            <a:spAutoFit/>
          </a:bodyPr>
          <a:lstStyle>
            <a:lvl1pPr marL="0" indent="0" algn="ctr">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a:t>
            </a:r>
          </a:p>
        </p:txBody>
      </p:sp>
      <p:sp>
        <p:nvSpPr>
          <p:cNvPr id="26" name="Text Placeholder 4">
            <a:extLst>
              <a:ext uri="{FF2B5EF4-FFF2-40B4-BE49-F238E27FC236}">
                <a16:creationId xmlns:a16="http://schemas.microsoft.com/office/drawing/2014/main" id="{3FF8063A-EB8B-2643-AFA3-81EBD511544D}"/>
              </a:ext>
            </a:extLst>
          </p:cNvPr>
          <p:cNvSpPr>
            <a:spLocks noGrp="1"/>
          </p:cNvSpPr>
          <p:nvPr>
            <p:ph type="body" sz="quarter" idx="49" hasCustomPrompt="1"/>
          </p:nvPr>
        </p:nvSpPr>
        <p:spPr>
          <a:xfrm>
            <a:off x="3683304" y="4452847"/>
            <a:ext cx="1358131" cy="771751"/>
          </a:xfrm>
          <a:prstGeom prst="rect">
            <a:avLst/>
          </a:prstGeom>
        </p:spPr>
        <p:txBody>
          <a:bodyPr>
            <a:spAutoFit/>
          </a:bodyPr>
          <a:lstStyle>
            <a:lvl1pPr marL="0" indent="0" algn="ctr">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27" name="Text Placeholder 2">
            <a:extLst>
              <a:ext uri="{FF2B5EF4-FFF2-40B4-BE49-F238E27FC236}">
                <a16:creationId xmlns:a16="http://schemas.microsoft.com/office/drawing/2014/main" id="{C33B0F9D-26C5-4042-BD8A-3B7D7FD7E9F1}"/>
              </a:ext>
            </a:extLst>
          </p:cNvPr>
          <p:cNvSpPr>
            <a:spLocks noGrp="1"/>
          </p:cNvSpPr>
          <p:nvPr>
            <p:ph type="body" sz="quarter" idx="50" hasCustomPrompt="1"/>
          </p:nvPr>
        </p:nvSpPr>
        <p:spPr>
          <a:xfrm>
            <a:off x="3415816" y="5157474"/>
            <a:ext cx="1893107" cy="549481"/>
          </a:xfrm>
          <a:prstGeom prst="rect">
            <a:avLst/>
          </a:prstGeom>
        </p:spPr>
        <p:txBody>
          <a:bodyPr>
            <a:spAutoFit/>
          </a:bodyPr>
          <a:lstStyle>
            <a:lvl1pPr marL="0" indent="0" algn="ctr">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amet, consectetur.</a:t>
            </a:r>
          </a:p>
        </p:txBody>
      </p:sp>
      <p:sp>
        <p:nvSpPr>
          <p:cNvPr id="29" name="Text Placeholder 4">
            <a:extLst>
              <a:ext uri="{FF2B5EF4-FFF2-40B4-BE49-F238E27FC236}">
                <a16:creationId xmlns:a16="http://schemas.microsoft.com/office/drawing/2014/main" id="{82194906-54BE-FC42-A576-EE1D4629F29D}"/>
              </a:ext>
            </a:extLst>
          </p:cNvPr>
          <p:cNvSpPr>
            <a:spLocks noGrp="1"/>
          </p:cNvSpPr>
          <p:nvPr>
            <p:ph type="body" sz="quarter" idx="51" hasCustomPrompt="1"/>
          </p:nvPr>
        </p:nvSpPr>
        <p:spPr>
          <a:xfrm>
            <a:off x="6214301" y="4452847"/>
            <a:ext cx="1358131" cy="771751"/>
          </a:xfrm>
          <a:prstGeom prst="rect">
            <a:avLst/>
          </a:prstGeom>
        </p:spPr>
        <p:txBody>
          <a:bodyPr>
            <a:spAutoFit/>
          </a:bodyPr>
          <a:lstStyle>
            <a:lvl1pPr marL="0" indent="0" algn="ctr">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35" name="Text Placeholder 2">
            <a:extLst>
              <a:ext uri="{FF2B5EF4-FFF2-40B4-BE49-F238E27FC236}">
                <a16:creationId xmlns:a16="http://schemas.microsoft.com/office/drawing/2014/main" id="{BFBD968C-9DD4-0340-AF9A-731CFE1190B0}"/>
              </a:ext>
            </a:extLst>
          </p:cNvPr>
          <p:cNvSpPr>
            <a:spLocks noGrp="1"/>
          </p:cNvSpPr>
          <p:nvPr>
            <p:ph type="body" sz="quarter" idx="52" hasCustomPrompt="1"/>
          </p:nvPr>
        </p:nvSpPr>
        <p:spPr>
          <a:xfrm>
            <a:off x="5946813" y="5157474"/>
            <a:ext cx="1893107" cy="549481"/>
          </a:xfrm>
          <a:prstGeom prst="rect">
            <a:avLst/>
          </a:prstGeom>
        </p:spPr>
        <p:txBody>
          <a:bodyPr>
            <a:spAutoFit/>
          </a:bodyPr>
          <a:lstStyle>
            <a:lvl1pPr marL="0" indent="0" algn="ctr">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a:t>
            </a:r>
          </a:p>
        </p:txBody>
      </p:sp>
      <p:sp>
        <p:nvSpPr>
          <p:cNvPr id="36" name="Slide Number Placeholder 5">
            <a:extLst>
              <a:ext uri="{FF2B5EF4-FFF2-40B4-BE49-F238E27FC236}">
                <a16:creationId xmlns:a16="http://schemas.microsoft.com/office/drawing/2014/main" id="{63438CFD-138E-524A-BF0C-980E737AAE55}"/>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39" name="Straight Connector 38">
            <a:extLst>
              <a:ext uri="{FF2B5EF4-FFF2-40B4-BE49-F238E27FC236}">
                <a16:creationId xmlns:a16="http://schemas.microsoft.com/office/drawing/2014/main" id="{C6F95BED-C295-5340-94D9-DFBC0ECF3834}"/>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6" name="Content Placeholder 3">
            <a:extLst>
              <a:ext uri="{FF2B5EF4-FFF2-40B4-BE49-F238E27FC236}">
                <a16:creationId xmlns:a16="http://schemas.microsoft.com/office/drawing/2014/main" id="{331268B2-4A5A-3D60-D1E8-38EE1B3D0DC6}"/>
              </a:ext>
            </a:extLst>
          </p:cNvPr>
          <p:cNvSpPr>
            <a:spLocks noGrp="1"/>
          </p:cNvSpPr>
          <p:nvPr>
            <p:ph sz="quarter" idx="15" hasCustomPrompt="1"/>
          </p:nvPr>
        </p:nvSpPr>
        <p:spPr>
          <a:xfrm>
            <a:off x="853018" y="6531734"/>
            <a:ext cx="3913793"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1740764610"/>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CONTENT + Statement - Bo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1E16BC9-D1D1-1140-ACF0-73BCC83C5914}"/>
              </a:ext>
            </a:extLst>
          </p:cNvPr>
          <p:cNvSpPr>
            <a:spLocks noGrp="1"/>
          </p:cNvSpPr>
          <p:nvPr>
            <p:ph type="body" sz="quarter" idx="27" hasCustomPrompt="1"/>
          </p:nvPr>
        </p:nvSpPr>
        <p:spPr>
          <a:xfrm>
            <a:off x="853441" y="365762"/>
            <a:ext cx="10485120" cy="5574604"/>
          </a:xfrm>
          <a:prstGeom prst="rect">
            <a:avLst/>
          </a:prstGeom>
        </p:spPr>
        <p:txBody>
          <a:bodyPr anchor="t" anchorCtr="0">
            <a:spAutoFit/>
          </a:bodyPr>
          <a:lstStyle>
            <a:lvl1pPr marL="0" indent="0" algn="l">
              <a:lnSpc>
                <a:spcPct val="110000"/>
              </a:lnSpc>
              <a:spcBef>
                <a:spcPts val="0"/>
              </a:spcBef>
              <a:buNone/>
              <a:defRPr sz="6667" b="1">
                <a:solidFill>
                  <a:srgbClr val="4E2883"/>
                </a:solidFill>
                <a:latin typeface="Neue Haas Grotesk Text Pro" panose="020B0504020202020204" pitchFamily="34" charset="0"/>
              </a:defRPr>
            </a:lvl1pPr>
          </a:lstStyle>
          <a:p>
            <a:pPr lvl="0"/>
            <a:r>
              <a:rPr lang="en-US"/>
              <a:t>Lorem ipsum dolor </a:t>
            </a:r>
            <a:br>
              <a:rPr lang="en-US"/>
            </a:br>
            <a:r>
              <a:rPr lang="en-US"/>
              <a:t>sit amet consectetur adipiscing elit. Sed </a:t>
            </a:r>
            <a:br>
              <a:rPr lang="en-US"/>
            </a:br>
            <a:r>
              <a:rPr lang="en-US"/>
              <a:t>do eiusmod tempor incididunt ut labore et. </a:t>
            </a:r>
          </a:p>
        </p:txBody>
      </p:sp>
      <p:sp>
        <p:nvSpPr>
          <p:cNvPr id="4" name="Content Placeholder 3">
            <a:extLst>
              <a:ext uri="{FF2B5EF4-FFF2-40B4-BE49-F238E27FC236}">
                <a16:creationId xmlns:a16="http://schemas.microsoft.com/office/drawing/2014/main" id="{A57341F2-BB83-A82C-F366-638DD083C8B2}"/>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627212203"/>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BLANK + Disclosure + Page">
    <p:spTree>
      <p:nvGrpSpPr>
        <p:cNvPr id="1" name=""/>
        <p:cNvGrpSpPr/>
        <p:nvPr/>
      </p:nvGrpSpPr>
      <p:grpSpPr>
        <a:xfrm>
          <a:off x="0" y="0"/>
          <a:ext cx="0" cy="0"/>
          <a:chOff x="0" y="0"/>
          <a:chExt cx="0" cy="0"/>
        </a:xfrm>
      </p:grpSpPr>
      <p:sp>
        <p:nvSpPr>
          <p:cNvPr id="3" name="Content Placeholder 3">
            <a:extLst>
              <a:ext uri="{FF2B5EF4-FFF2-40B4-BE49-F238E27FC236}">
                <a16:creationId xmlns:a16="http://schemas.microsoft.com/office/drawing/2014/main" id="{4442E58A-0581-3646-09F2-4C15AB720518}"/>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899261411"/>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userDrawn="1">
  <p:cSld name="Content slide">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1"/>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HaasGroteskText Pro" panose="020B0504020202020204" pitchFamily="34" charset="77"/>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 name="Content Placeholder 2">
            <a:extLst>
              <a:ext uri="{FF2B5EF4-FFF2-40B4-BE49-F238E27FC236}">
                <a16:creationId xmlns:a16="http://schemas.microsoft.com/office/drawing/2014/main" id="{E73F3CEC-0F91-E2D9-C447-496F77592B6B}"/>
              </a:ext>
            </a:extLst>
          </p:cNvPr>
          <p:cNvSpPr>
            <a:spLocks noGrp="1"/>
          </p:cNvSpPr>
          <p:nvPr>
            <p:ph sz="quarter" idx="14"/>
          </p:nvPr>
        </p:nvSpPr>
        <p:spPr>
          <a:xfrm>
            <a:off x="853018" y="2076452"/>
            <a:ext cx="10837333" cy="1893937"/>
          </a:xfrm>
        </p:spPr>
        <p:txBody>
          <a:bodyPr/>
          <a:lstStyle>
            <a:lvl1pPr>
              <a:defRPr>
                <a:latin typeface="NeueHaasGroteskText Pro" panose="020B0504020202020204" pitchFamily="34" charset="77"/>
              </a:defRPr>
            </a:lvl1pPr>
            <a:lvl2pPr>
              <a:defRPr>
                <a:latin typeface="NeueHaasGroteskText Pro" panose="020B0504020202020204" pitchFamily="34" charset="77"/>
              </a:defRPr>
            </a:lvl2pPr>
            <a:lvl3pPr>
              <a:defRPr>
                <a:latin typeface="NeueHaasGroteskText Pro" panose="020B0504020202020204" pitchFamily="34" charset="77"/>
              </a:defRPr>
            </a:lvl3pPr>
            <a:lvl4pPr>
              <a:defRPr>
                <a:latin typeface="NeueHaasGroteskText Pro" panose="020B0504020202020204" pitchFamily="34" charset="77"/>
              </a:defRPr>
            </a:lvl4pPr>
            <a:lvl5pPr>
              <a:defRPr>
                <a:latin typeface="NeueHaasGroteskText Pro" panose="020B0504020202020204"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5DFE0DC6-BB45-8CE2-95F1-6E0CEEC88158}"/>
              </a:ext>
            </a:extLst>
          </p:cNvPr>
          <p:cNvSpPr>
            <a:spLocks noGrp="1"/>
          </p:cNvSpPr>
          <p:nvPr>
            <p:ph sz="quarter" idx="15" hasCustomPrompt="1"/>
          </p:nvPr>
        </p:nvSpPr>
        <p:spPr>
          <a:xfrm>
            <a:off x="853017" y="6531734"/>
            <a:ext cx="10744200" cy="147156"/>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796662399"/>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showMasterSp="0" userDrawn="1">
  <p:cSld name="Title Slide">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ABDC5A96-024B-9A4C-BE99-A43261583960}"/>
              </a:ext>
            </a:extLst>
          </p:cNvPr>
          <p:cNvGrpSpPr/>
          <p:nvPr userDrawn="1"/>
        </p:nvGrpSpPr>
        <p:grpSpPr>
          <a:xfrm>
            <a:off x="2" y="-1"/>
            <a:ext cx="3781063" cy="1286617"/>
            <a:chOff x="101154" y="-72605"/>
            <a:chExt cx="2285515" cy="777713"/>
          </a:xfrm>
        </p:grpSpPr>
        <p:sp>
          <p:nvSpPr>
            <p:cNvPr id="16" name="Rectangle 15">
              <a:extLst>
                <a:ext uri="{FF2B5EF4-FFF2-40B4-BE49-F238E27FC236}">
                  <a16:creationId xmlns:a16="http://schemas.microsoft.com/office/drawing/2014/main" id="{FADEAD2C-B2AB-3C48-A0BF-C3B7503F4BFE}"/>
                </a:ext>
              </a:extLst>
            </p:cNvPr>
            <p:cNvSpPr/>
            <p:nvPr/>
          </p:nvSpPr>
          <p:spPr>
            <a:xfrm>
              <a:off x="101154" y="-72605"/>
              <a:ext cx="2285515" cy="77771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1800">
                <a:solidFill>
                  <a:srgbClr val="00AAC6"/>
                </a:solidFill>
                <a:latin typeface="Neue Haas Grotesk Text Pro" panose="020B0504020202020204" pitchFamily="34" charset="0"/>
              </a:endParaRPr>
            </a:p>
          </p:txBody>
        </p:sp>
        <p:pic>
          <p:nvPicPr>
            <p:cNvPr id="17" name="Graphic 16">
              <a:extLst>
                <a:ext uri="{FF2B5EF4-FFF2-40B4-BE49-F238E27FC236}">
                  <a16:creationId xmlns:a16="http://schemas.microsoft.com/office/drawing/2014/main" id="{9D76561E-393D-1943-BE4B-7014BC9179A5}"/>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02289" y="221418"/>
              <a:ext cx="1479804" cy="236769"/>
            </a:xfrm>
            <a:prstGeom prst="rect">
              <a:avLst/>
            </a:prstGeom>
          </p:spPr>
        </p:pic>
      </p:grpSp>
      <p:sp>
        <p:nvSpPr>
          <p:cNvPr id="23" name="TextBox 22">
            <a:extLst>
              <a:ext uri="{FF2B5EF4-FFF2-40B4-BE49-F238E27FC236}">
                <a16:creationId xmlns:a16="http://schemas.microsoft.com/office/drawing/2014/main" id="{3F18D371-3647-C14A-9FFF-F1D62D2E1F03}"/>
              </a:ext>
            </a:extLst>
          </p:cNvPr>
          <p:cNvSpPr txBox="1"/>
          <p:nvPr userDrawn="1"/>
        </p:nvSpPr>
        <p:spPr>
          <a:xfrm>
            <a:off x="600374" y="6410443"/>
            <a:ext cx="9091169" cy="230405"/>
          </a:xfrm>
          <a:prstGeom prst="rect">
            <a:avLst/>
          </a:prstGeom>
          <a:noFill/>
        </p:spPr>
        <p:txBody>
          <a:bodyPr wrap="square" lIns="0" bIns="0" rtlCol="0" anchor="b" anchorCtr="0">
            <a:noAutofit/>
          </a:bodyPr>
          <a:lstStyle/>
          <a:p>
            <a:pPr>
              <a:lnSpc>
                <a:spcPct val="130000"/>
              </a:lnSpc>
            </a:pPr>
            <a:r>
              <a:rPr lang="en-US" sz="800">
                <a:latin typeface="Neue Haas Grotesk Text Pro" panose="020B0504020202020204" pitchFamily="34" charset="0"/>
                <a:cs typeface="Arial" pitchFamily="34" charset="0"/>
              </a:rPr>
              <a:t>Copyright © 2022 HealthEquity, Inc. All rights reserved.  |  HealthEquity does not provide legal, tax or financial advice.</a:t>
            </a:r>
          </a:p>
        </p:txBody>
      </p:sp>
      <p:sp>
        <p:nvSpPr>
          <p:cNvPr id="40" name="Text Placeholder 4">
            <a:extLst>
              <a:ext uri="{FF2B5EF4-FFF2-40B4-BE49-F238E27FC236}">
                <a16:creationId xmlns:a16="http://schemas.microsoft.com/office/drawing/2014/main" id="{22A45278-A556-F349-AADB-58CC7870E524}"/>
              </a:ext>
            </a:extLst>
          </p:cNvPr>
          <p:cNvSpPr>
            <a:spLocks noGrp="1"/>
          </p:cNvSpPr>
          <p:nvPr>
            <p:ph type="body" sz="quarter" idx="14" hasCustomPrompt="1"/>
          </p:nvPr>
        </p:nvSpPr>
        <p:spPr>
          <a:xfrm>
            <a:off x="601133" y="6255052"/>
            <a:ext cx="4876800" cy="194733"/>
          </a:xfrm>
          <a:prstGeom prst="rect">
            <a:avLst/>
          </a:prstGeom>
        </p:spPr>
        <p:txBody>
          <a:bodyPr lIns="0" tIns="0" rIns="0" bIns="0">
            <a:spAutoFit/>
          </a:bodyPr>
          <a:lstStyle>
            <a:lvl1pPr marL="0" indent="0">
              <a:buNone/>
              <a:defRPr sz="1067" b="1">
                <a:solidFill>
                  <a:schemeClr val="tx1"/>
                </a:solidFill>
                <a:latin typeface="Neue Haas Grotesk Text Pro" panose="020B0504020202020204" pitchFamily="34" charset="0"/>
              </a:defRPr>
            </a:lvl1pPr>
          </a:lstStyle>
          <a:p>
            <a:pPr lvl="0"/>
            <a:r>
              <a:rPr lang="en-US"/>
              <a:t>Month Year (Optional)</a:t>
            </a:r>
          </a:p>
        </p:txBody>
      </p:sp>
      <p:sp>
        <p:nvSpPr>
          <p:cNvPr id="14" name="Picture Placeholder 9">
            <a:extLst>
              <a:ext uri="{FF2B5EF4-FFF2-40B4-BE49-F238E27FC236}">
                <a16:creationId xmlns:a16="http://schemas.microsoft.com/office/drawing/2014/main" id="{F238E1A7-75A2-4B4E-B531-FA0B776B4FF2}"/>
              </a:ext>
            </a:extLst>
          </p:cNvPr>
          <p:cNvSpPr>
            <a:spLocks noGrp="1"/>
          </p:cNvSpPr>
          <p:nvPr>
            <p:ph type="pic" sz="quarter" idx="16" hasCustomPrompt="1"/>
          </p:nvPr>
        </p:nvSpPr>
        <p:spPr>
          <a:xfrm>
            <a:off x="9602479" y="387560"/>
            <a:ext cx="2266805" cy="577849"/>
          </a:xfrm>
          <a:prstGeom prst="rect">
            <a:avLst/>
          </a:prstGeom>
        </p:spPr>
        <p:txBody>
          <a:bodyPr lIns="0" tIns="0" rIns="0" bIns="0" anchor="ctr">
            <a:noAutofit/>
          </a:bodyPr>
          <a:lstStyle>
            <a:lvl1pPr marL="0" indent="0" algn="r">
              <a:buNone/>
              <a:defRPr sz="1867">
                <a:solidFill>
                  <a:schemeClr val="bg2">
                    <a:lumMod val="50000"/>
                  </a:schemeClr>
                </a:solidFill>
                <a:latin typeface="Neue Haas Grotesk Text Pro" panose="020B0504020202020204" pitchFamily="34" charset="0"/>
              </a:defRPr>
            </a:lvl1pPr>
          </a:lstStyle>
          <a:p>
            <a:r>
              <a:rPr lang="en-US"/>
              <a:t>Partner logo</a:t>
            </a:r>
          </a:p>
        </p:txBody>
      </p:sp>
      <p:sp>
        <p:nvSpPr>
          <p:cNvPr id="9" name="Title 1">
            <a:extLst>
              <a:ext uri="{FF2B5EF4-FFF2-40B4-BE49-F238E27FC236}">
                <a16:creationId xmlns:a16="http://schemas.microsoft.com/office/drawing/2014/main" id="{5A97D006-75F5-7043-BB5C-479A1341B695}"/>
              </a:ext>
            </a:extLst>
          </p:cNvPr>
          <p:cNvSpPr>
            <a:spLocks noGrp="1"/>
          </p:cNvSpPr>
          <p:nvPr>
            <p:ph type="title" hasCustomPrompt="1"/>
          </p:nvPr>
        </p:nvSpPr>
        <p:spPr>
          <a:xfrm>
            <a:off x="600373" y="3472178"/>
            <a:ext cx="10911144" cy="2189061"/>
          </a:xfrm>
          <a:prstGeom prst="rect">
            <a:avLst/>
          </a:prstGeom>
        </p:spPr>
        <p:txBody>
          <a:bodyPr wrap="square" lIns="0" rIns="0" anchor="t" anchorCtr="0">
            <a:spAutoFit/>
          </a:bodyPr>
          <a:lstStyle>
            <a:lvl1pPr algn="l">
              <a:lnSpc>
                <a:spcPct val="110000"/>
              </a:lnSpc>
              <a:defRPr sz="6667" b="1" cap="none" baseline="0">
                <a:solidFill>
                  <a:schemeClr val="tx2"/>
                </a:solidFill>
                <a:latin typeface="Neue Haas Grotesk Text Pro" panose="020B0504020202020204" pitchFamily="34" charset="0"/>
              </a:defRPr>
            </a:lvl1pPr>
          </a:lstStyle>
          <a:p>
            <a:r>
              <a:rPr lang="en-US"/>
              <a:t>Click here to add presentation title</a:t>
            </a:r>
          </a:p>
        </p:txBody>
      </p:sp>
    </p:spTree>
    <p:extLst>
      <p:ext uri="{BB962C8B-B14F-4D97-AF65-F5344CB8AC3E}">
        <p14:creationId xmlns:p14="http://schemas.microsoft.com/office/powerpoint/2010/main" val="497508334"/>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userDrawn="1">
  <p:cSld name="Content - with image">
    <p:spTree>
      <p:nvGrpSpPr>
        <p:cNvPr id="1" name=""/>
        <p:cNvGrpSpPr/>
        <p:nvPr/>
      </p:nvGrpSpPr>
      <p:grpSpPr>
        <a:xfrm>
          <a:off x="0" y="0"/>
          <a:ext cx="0" cy="0"/>
          <a:chOff x="0" y="0"/>
          <a:chExt cx="0" cy="0"/>
        </a:xfrm>
      </p:grpSpPr>
      <p:sp>
        <p:nvSpPr>
          <p:cNvPr id="23" name="Picture Placeholder 2">
            <a:extLst>
              <a:ext uri="{FF2B5EF4-FFF2-40B4-BE49-F238E27FC236}">
                <a16:creationId xmlns:a16="http://schemas.microsoft.com/office/drawing/2014/main" id="{D9C3896E-A4C9-D247-B691-C14EDDAD9EBA}"/>
              </a:ext>
            </a:extLst>
          </p:cNvPr>
          <p:cNvSpPr>
            <a:spLocks noGrp="1"/>
          </p:cNvSpPr>
          <p:nvPr>
            <p:ph type="pic" idx="16" hasCustomPrompt="1"/>
          </p:nvPr>
        </p:nvSpPr>
        <p:spPr>
          <a:xfrm>
            <a:off x="6715812" y="-4"/>
            <a:ext cx="5463251" cy="685799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HaasGroteskText Pro" panose="020B0504020202020204" pitchFamily="34" charset="77"/>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0"/>
            <a:ext cx="5247652"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HaasGroteskText Pro" panose="020B0504020202020204" pitchFamily="34" charset="77"/>
              </a:defRPr>
            </a:lvl1pPr>
          </a:lstStyle>
          <a:p>
            <a:pPr>
              <a:lnSpc>
                <a:spcPct val="110000"/>
              </a:lnSpc>
            </a:pPr>
            <a:r>
              <a:rPr lang="en-US" sz="4267">
                <a:latin typeface="Neue Haas Grotesk Text Pro" panose="020B0504020202020204" pitchFamily="34" charset="77"/>
              </a:rPr>
              <a:t>Lorem ipsum dolor sit amet sed do</a:t>
            </a:r>
          </a:p>
        </p:txBody>
      </p:sp>
      <p:sp>
        <p:nvSpPr>
          <p:cNvPr id="6" name="Content Placeholder 2">
            <a:extLst>
              <a:ext uri="{FF2B5EF4-FFF2-40B4-BE49-F238E27FC236}">
                <a16:creationId xmlns:a16="http://schemas.microsoft.com/office/drawing/2014/main" id="{7F99FE5B-5E9F-BFA8-69AC-7C90660FDB80}"/>
              </a:ext>
            </a:extLst>
          </p:cNvPr>
          <p:cNvSpPr>
            <a:spLocks noGrp="1"/>
          </p:cNvSpPr>
          <p:nvPr>
            <p:ph sz="quarter" idx="14"/>
          </p:nvPr>
        </p:nvSpPr>
        <p:spPr>
          <a:xfrm>
            <a:off x="853018" y="2076452"/>
            <a:ext cx="5253076" cy="1893937"/>
          </a:xfrm>
        </p:spPr>
        <p:txBody>
          <a:bodyPr/>
          <a:lstStyle>
            <a:lvl1pPr>
              <a:defRPr>
                <a:latin typeface="NeueHaasGroteskText Pro" panose="020B0504020202020204" pitchFamily="34" charset="77"/>
              </a:defRPr>
            </a:lvl1pPr>
            <a:lvl2pPr>
              <a:defRPr>
                <a:latin typeface="NeueHaasGroteskText Pro" panose="020B0504020202020204" pitchFamily="34" charset="77"/>
              </a:defRPr>
            </a:lvl2pPr>
            <a:lvl3pPr>
              <a:defRPr>
                <a:latin typeface="NeueHaasGroteskText Pro" panose="020B0504020202020204" pitchFamily="34" charset="77"/>
              </a:defRPr>
            </a:lvl3pPr>
            <a:lvl4pPr>
              <a:defRPr>
                <a:latin typeface="NeueHaasGroteskText Pro" panose="020B0504020202020204" pitchFamily="34" charset="77"/>
              </a:defRPr>
            </a:lvl4pPr>
            <a:lvl5pPr>
              <a:defRPr>
                <a:latin typeface="NeueHaasGroteskText Pro" panose="020B0504020202020204"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3">
            <a:extLst>
              <a:ext uri="{FF2B5EF4-FFF2-40B4-BE49-F238E27FC236}">
                <a16:creationId xmlns:a16="http://schemas.microsoft.com/office/drawing/2014/main" id="{04437CF8-11BC-8851-994F-54070E9CB0DF}"/>
              </a:ext>
            </a:extLst>
          </p:cNvPr>
          <p:cNvSpPr>
            <a:spLocks noGrp="1"/>
          </p:cNvSpPr>
          <p:nvPr>
            <p:ph sz="quarter" idx="15" hasCustomPrompt="1"/>
          </p:nvPr>
        </p:nvSpPr>
        <p:spPr>
          <a:xfrm>
            <a:off x="853018" y="6531734"/>
            <a:ext cx="5242983" cy="147156"/>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18736854"/>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CONTENT + Header">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7F7BA6-4835-5834-A377-742A62C8DB29}"/>
              </a:ext>
            </a:extLst>
          </p:cNvPr>
          <p:cNvSpPr>
            <a:spLocks noGrp="1"/>
          </p:cNvSpPr>
          <p:nvPr>
            <p:ph sz="quarter" idx="14"/>
          </p:nvPr>
        </p:nvSpPr>
        <p:spPr>
          <a:xfrm>
            <a:off x="853018" y="2076451"/>
            <a:ext cx="10837333" cy="1893916"/>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1"/>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 name="Content Placeholder 3">
            <a:extLst>
              <a:ext uri="{FF2B5EF4-FFF2-40B4-BE49-F238E27FC236}">
                <a16:creationId xmlns:a16="http://schemas.microsoft.com/office/drawing/2014/main" id="{CE6A8F52-6A0C-CDD7-9D1F-457E06AD4D22}"/>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dirty="0"/>
              <a:t>Click to insert disclosure text</a:t>
            </a:r>
          </a:p>
        </p:txBody>
      </p:sp>
    </p:spTree>
    <p:extLst>
      <p:ext uri="{BB962C8B-B14F-4D97-AF65-F5344CB8AC3E}">
        <p14:creationId xmlns:p14="http://schemas.microsoft.com/office/powerpoint/2010/main" val="461331844"/>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CONTENT + Header + Subheader">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1"/>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863958" y="2019978"/>
            <a:ext cx="10826476"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adipiscing elit, sed do eiusmod tempor incididunt ut labore et dolore magna aliqua.</a:t>
            </a:r>
          </a:p>
        </p:txBody>
      </p:sp>
      <p:sp>
        <p:nvSpPr>
          <p:cNvPr id="6" name="Content Placeholder 2">
            <a:extLst>
              <a:ext uri="{FF2B5EF4-FFF2-40B4-BE49-F238E27FC236}">
                <a16:creationId xmlns:a16="http://schemas.microsoft.com/office/drawing/2014/main" id="{200C238D-657E-1835-31EC-EAFF4FE6E367}"/>
              </a:ext>
            </a:extLst>
          </p:cNvPr>
          <p:cNvSpPr>
            <a:spLocks noGrp="1"/>
          </p:cNvSpPr>
          <p:nvPr>
            <p:ph sz="quarter" idx="14"/>
          </p:nvPr>
        </p:nvSpPr>
        <p:spPr>
          <a:xfrm>
            <a:off x="853018" y="3075568"/>
            <a:ext cx="10837333" cy="18939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41C53E1D-1CBD-09FE-A9DB-728502737268}"/>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dirty="0"/>
              <a:t>Click to insert disclosure text</a:t>
            </a:r>
          </a:p>
        </p:txBody>
      </p:sp>
    </p:spTree>
    <p:extLst>
      <p:ext uri="{BB962C8B-B14F-4D97-AF65-F5344CB8AC3E}">
        <p14:creationId xmlns:p14="http://schemas.microsoft.com/office/powerpoint/2010/main" val="3104105927"/>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CONTENT + Header + 2 Column + Subheader">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88F1C048-8A4E-7199-B087-6E3C2AC95D71}"/>
              </a:ext>
            </a:extLst>
          </p:cNvPr>
          <p:cNvSpPr>
            <a:spLocks noGrp="1"/>
          </p:cNvSpPr>
          <p:nvPr>
            <p:ph sz="quarter" idx="14"/>
          </p:nvPr>
        </p:nvSpPr>
        <p:spPr>
          <a:xfrm>
            <a:off x="853018" y="3042656"/>
            <a:ext cx="4774727" cy="18939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1"/>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consectetur adipiscing elit, sed do eiusmod</a:t>
            </a: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853442" y="2054358"/>
            <a:ext cx="4765149"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adipiscing elit</a:t>
            </a:r>
          </a:p>
        </p:txBody>
      </p:sp>
      <p:sp>
        <p:nvSpPr>
          <p:cNvPr id="25" name="Text Placeholder 4">
            <a:extLst>
              <a:ext uri="{FF2B5EF4-FFF2-40B4-BE49-F238E27FC236}">
                <a16:creationId xmlns:a16="http://schemas.microsoft.com/office/drawing/2014/main" id="{B6DB2551-7850-CB42-8AA7-102C9D1C7B0F}"/>
              </a:ext>
            </a:extLst>
          </p:cNvPr>
          <p:cNvSpPr>
            <a:spLocks noGrp="1"/>
          </p:cNvSpPr>
          <p:nvPr>
            <p:ph type="body" sz="quarter" idx="22" hasCustomPrompt="1"/>
          </p:nvPr>
        </p:nvSpPr>
        <p:spPr>
          <a:xfrm>
            <a:off x="6949018" y="2054358"/>
            <a:ext cx="4765149"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endParaRPr lang="en-US"/>
          </a:p>
        </p:txBody>
      </p:sp>
      <p:sp>
        <p:nvSpPr>
          <p:cNvPr id="9" name="Content Placeholder 2">
            <a:extLst>
              <a:ext uri="{FF2B5EF4-FFF2-40B4-BE49-F238E27FC236}">
                <a16:creationId xmlns:a16="http://schemas.microsoft.com/office/drawing/2014/main" id="{4FDFACAD-9C5C-9F7E-53E8-B398BBF6AC26}"/>
              </a:ext>
            </a:extLst>
          </p:cNvPr>
          <p:cNvSpPr>
            <a:spLocks noGrp="1"/>
          </p:cNvSpPr>
          <p:nvPr>
            <p:ph sz="quarter" idx="23"/>
          </p:nvPr>
        </p:nvSpPr>
        <p:spPr>
          <a:xfrm>
            <a:off x="6949018" y="3042656"/>
            <a:ext cx="4774727" cy="18939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3">
            <a:extLst>
              <a:ext uri="{FF2B5EF4-FFF2-40B4-BE49-F238E27FC236}">
                <a16:creationId xmlns:a16="http://schemas.microsoft.com/office/drawing/2014/main" id="{898A6D6D-0C64-F05E-3C8D-9491CE08280A}"/>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dirty="0"/>
              <a:t>Click to insert disclosure text</a:t>
            </a:r>
          </a:p>
        </p:txBody>
      </p:sp>
    </p:spTree>
    <p:extLst>
      <p:ext uri="{BB962C8B-B14F-4D97-AF65-F5344CB8AC3E}">
        <p14:creationId xmlns:p14="http://schemas.microsoft.com/office/powerpoint/2010/main" val="4080754713"/>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CONTENT + Header + Subheader + Image (V)">
    <p:spTree>
      <p:nvGrpSpPr>
        <p:cNvPr id="1" name=""/>
        <p:cNvGrpSpPr/>
        <p:nvPr/>
      </p:nvGrpSpPr>
      <p:grpSpPr>
        <a:xfrm>
          <a:off x="0" y="0"/>
          <a:ext cx="0" cy="0"/>
          <a:chOff x="0" y="0"/>
          <a:chExt cx="0" cy="0"/>
        </a:xfrm>
      </p:grpSpPr>
      <p:sp>
        <p:nvSpPr>
          <p:cNvPr id="23" name="Picture Placeholder 2">
            <a:extLst>
              <a:ext uri="{FF2B5EF4-FFF2-40B4-BE49-F238E27FC236}">
                <a16:creationId xmlns:a16="http://schemas.microsoft.com/office/drawing/2014/main" id="{D9C3896E-A4C9-D247-B691-C14EDDAD9EBA}"/>
              </a:ext>
            </a:extLst>
          </p:cNvPr>
          <p:cNvSpPr>
            <a:spLocks noGrp="1"/>
          </p:cNvSpPr>
          <p:nvPr>
            <p:ph type="pic" idx="16" hasCustomPrompt="1"/>
          </p:nvPr>
        </p:nvSpPr>
        <p:spPr>
          <a:xfrm>
            <a:off x="6715812" y="-4"/>
            <a:ext cx="5463251" cy="685799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dirty="0"/>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0"/>
            <a:ext cx="5247652"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sed do</a:t>
            </a:r>
          </a:p>
        </p:txBody>
      </p:sp>
      <p:sp>
        <p:nvSpPr>
          <p:cNvPr id="22" name="Text Placeholder 4">
            <a:extLst>
              <a:ext uri="{FF2B5EF4-FFF2-40B4-BE49-F238E27FC236}">
                <a16:creationId xmlns:a16="http://schemas.microsoft.com/office/drawing/2014/main" id="{1593AD38-AA1C-9745-9711-2C713309E544}"/>
              </a:ext>
            </a:extLst>
          </p:cNvPr>
          <p:cNvSpPr>
            <a:spLocks noGrp="1"/>
          </p:cNvSpPr>
          <p:nvPr>
            <p:ph type="body" sz="quarter" idx="12" hasCustomPrompt="1"/>
          </p:nvPr>
        </p:nvSpPr>
        <p:spPr>
          <a:xfrm>
            <a:off x="863959" y="2019978"/>
            <a:ext cx="5242560" cy="802357"/>
          </a:xfrm>
          <a:prstGeom prst="rect">
            <a:avLst/>
          </a:prstGeom>
        </p:spPr>
        <p:txBody>
          <a:bodyPr wrap="square"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a:t>
            </a:r>
          </a:p>
        </p:txBody>
      </p:sp>
      <p:sp>
        <p:nvSpPr>
          <p:cNvPr id="7" name="Content Placeholder 2">
            <a:extLst>
              <a:ext uri="{FF2B5EF4-FFF2-40B4-BE49-F238E27FC236}">
                <a16:creationId xmlns:a16="http://schemas.microsoft.com/office/drawing/2014/main" id="{A977620A-0734-A034-8F2A-2D7550B4EFE0}"/>
              </a:ext>
            </a:extLst>
          </p:cNvPr>
          <p:cNvSpPr>
            <a:spLocks noGrp="1"/>
          </p:cNvSpPr>
          <p:nvPr>
            <p:ph sz="quarter" idx="14"/>
          </p:nvPr>
        </p:nvSpPr>
        <p:spPr>
          <a:xfrm>
            <a:off x="853018" y="3075569"/>
            <a:ext cx="5253076" cy="1893916"/>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3">
            <a:extLst>
              <a:ext uri="{FF2B5EF4-FFF2-40B4-BE49-F238E27FC236}">
                <a16:creationId xmlns:a16="http://schemas.microsoft.com/office/drawing/2014/main" id="{5D543723-1849-7980-BA38-71C061C0AA8F}"/>
              </a:ext>
            </a:extLst>
          </p:cNvPr>
          <p:cNvSpPr>
            <a:spLocks noGrp="1"/>
          </p:cNvSpPr>
          <p:nvPr>
            <p:ph sz="quarter" idx="15" hasCustomPrompt="1"/>
          </p:nvPr>
        </p:nvSpPr>
        <p:spPr>
          <a:xfrm>
            <a:off x="853018" y="6531734"/>
            <a:ext cx="5253076"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dirty="0"/>
              <a:t>Click to insert disclosure text</a:t>
            </a:r>
          </a:p>
        </p:txBody>
      </p:sp>
    </p:spTree>
    <p:extLst>
      <p:ext uri="{BB962C8B-B14F-4D97-AF65-F5344CB8AC3E}">
        <p14:creationId xmlns:p14="http://schemas.microsoft.com/office/powerpoint/2010/main" val="1548514782"/>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CONTENT + Header + Subheader + Image (H)">
    <p:spTree>
      <p:nvGrpSpPr>
        <p:cNvPr id="1" name=""/>
        <p:cNvGrpSpPr/>
        <p:nvPr/>
      </p:nvGrpSpPr>
      <p:grpSpPr>
        <a:xfrm>
          <a:off x="0" y="0"/>
          <a:ext cx="0" cy="0"/>
          <a:chOff x="0" y="0"/>
          <a:chExt cx="0" cy="0"/>
        </a:xfrm>
      </p:grpSpPr>
      <p:sp>
        <p:nvSpPr>
          <p:cNvPr id="23" name="Picture Placeholder 2">
            <a:extLst>
              <a:ext uri="{FF2B5EF4-FFF2-40B4-BE49-F238E27FC236}">
                <a16:creationId xmlns:a16="http://schemas.microsoft.com/office/drawing/2014/main" id="{D9C3896E-A4C9-D247-B691-C14EDDAD9EBA}"/>
              </a:ext>
            </a:extLst>
          </p:cNvPr>
          <p:cNvSpPr>
            <a:spLocks noGrp="1"/>
          </p:cNvSpPr>
          <p:nvPr>
            <p:ph type="pic" idx="16" hasCustomPrompt="1"/>
          </p:nvPr>
        </p:nvSpPr>
        <p:spPr>
          <a:xfrm>
            <a:off x="0" y="3205078"/>
            <a:ext cx="12179061" cy="365291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1" y="365760"/>
            <a:ext cx="3895768" cy="2123402"/>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consectetur</a:t>
            </a:r>
          </a:p>
        </p:txBody>
      </p:sp>
      <p:sp>
        <p:nvSpPr>
          <p:cNvPr id="22" name="Text Placeholder 6">
            <a:extLst>
              <a:ext uri="{FF2B5EF4-FFF2-40B4-BE49-F238E27FC236}">
                <a16:creationId xmlns:a16="http://schemas.microsoft.com/office/drawing/2014/main" id="{0A6EDAA6-07D9-0E40-8682-39E1BF118BB0}"/>
              </a:ext>
            </a:extLst>
          </p:cNvPr>
          <p:cNvSpPr>
            <a:spLocks noGrp="1"/>
          </p:cNvSpPr>
          <p:nvPr>
            <p:ph type="body" sz="quarter" idx="13" hasCustomPrompt="1"/>
          </p:nvPr>
        </p:nvSpPr>
        <p:spPr>
          <a:xfrm>
            <a:off x="5346518" y="1294465"/>
            <a:ext cx="6402796"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24" name="Text Placeholder 4">
            <a:extLst>
              <a:ext uri="{FF2B5EF4-FFF2-40B4-BE49-F238E27FC236}">
                <a16:creationId xmlns:a16="http://schemas.microsoft.com/office/drawing/2014/main" id="{06E7EA12-088F-8D43-99FF-C55B7B6DF985}"/>
              </a:ext>
            </a:extLst>
          </p:cNvPr>
          <p:cNvSpPr>
            <a:spLocks noGrp="1"/>
          </p:cNvSpPr>
          <p:nvPr>
            <p:ph type="body" sz="quarter" idx="12" hasCustomPrompt="1"/>
          </p:nvPr>
        </p:nvSpPr>
        <p:spPr>
          <a:xfrm>
            <a:off x="5346518" y="361898"/>
            <a:ext cx="6402796" cy="802357"/>
          </a:xfrm>
          <a:prstGeom prst="rect">
            <a:avLst/>
          </a:prstGeom>
        </p:spPr>
        <p:txBody>
          <a:bodyPr wrap="square"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adipiscing elit, sed do</a:t>
            </a:r>
          </a:p>
        </p:txBody>
      </p:sp>
    </p:spTree>
    <p:extLst>
      <p:ext uri="{BB962C8B-B14F-4D97-AF65-F5344CB8AC3E}">
        <p14:creationId xmlns:p14="http://schemas.microsoft.com/office/powerpoint/2010/main" val="18702467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 Header + Image + Subheader">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1" y="365761"/>
            <a:ext cx="2885440" cy="3568028"/>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elit </a:t>
            </a:r>
            <a:r>
              <a:rPr lang="en-US" sz="4267" err="1">
                <a:latin typeface="Neue Haas Grotesk Text Pro" panose="020B0504020202020204" pitchFamily="34" charset="77"/>
              </a:rPr>
              <a:t>duis</a:t>
            </a:r>
            <a:r>
              <a:rPr lang="en-US" sz="4267">
                <a:latin typeface="Neue Haas Grotesk Text Pro" panose="020B0504020202020204" pitchFamily="34" charset="77"/>
              </a:rPr>
              <a:t> </a:t>
            </a:r>
            <a:r>
              <a:rPr lang="en-US" sz="4267" err="1">
                <a:latin typeface="Neue Haas Grotesk Text Pro" panose="020B0504020202020204" pitchFamily="34" charset="77"/>
              </a:rPr>
              <a:t>autre</a:t>
            </a:r>
            <a:endParaRPr lang="en-US" sz="4267">
              <a:latin typeface="Neue Haas Grotesk Text Pro" panose="020B0504020202020204" pitchFamily="34" charset="77"/>
            </a:endParaRPr>
          </a:p>
        </p:txBody>
      </p:sp>
      <p:sp>
        <p:nvSpPr>
          <p:cNvPr id="5" name="Text Placeholder 4">
            <a:extLst>
              <a:ext uri="{FF2B5EF4-FFF2-40B4-BE49-F238E27FC236}">
                <a16:creationId xmlns:a16="http://schemas.microsoft.com/office/drawing/2014/main" id="{868A61C9-2982-BB43-9900-1AF92245A505}"/>
              </a:ext>
            </a:extLst>
          </p:cNvPr>
          <p:cNvSpPr>
            <a:spLocks noGrp="1"/>
          </p:cNvSpPr>
          <p:nvPr>
            <p:ph type="body" sz="quarter" idx="12" hasCustomPrompt="1"/>
          </p:nvPr>
        </p:nvSpPr>
        <p:spPr>
          <a:xfrm>
            <a:off x="8704645" y="2626643"/>
            <a:ext cx="2914559" cy="802357"/>
          </a:xfrm>
          <a:prstGeom prst="rect">
            <a:avLst/>
          </a:prstGeom>
        </p:spPr>
        <p:txBody>
          <a:bodyPr anchor="b" anchorCtr="0">
            <a:spAutoFit/>
          </a:bodyPr>
          <a:lstStyle>
            <a:lvl1pPr marL="0" indent="0" algn="l">
              <a:lnSpc>
                <a:spcPct val="120000"/>
              </a:lnSpc>
              <a:buNone/>
              <a:defRPr sz="2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elit </a:t>
            </a:r>
            <a:r>
              <a:rPr lang="en-US" err="1"/>
              <a:t>duis</a:t>
            </a:r>
            <a:r>
              <a:rPr lang="en-US"/>
              <a:t> </a:t>
            </a:r>
            <a:r>
              <a:rPr lang="en-US" err="1"/>
              <a:t>autre</a:t>
            </a:r>
            <a:endParaRPr lang="en-US"/>
          </a:p>
        </p:txBody>
      </p:sp>
      <p:sp>
        <p:nvSpPr>
          <p:cNvPr id="47" name="Picture Placeholder 2">
            <a:extLst>
              <a:ext uri="{FF2B5EF4-FFF2-40B4-BE49-F238E27FC236}">
                <a16:creationId xmlns:a16="http://schemas.microsoft.com/office/drawing/2014/main" id="{8B2B8246-DE92-E143-B0B7-3BE8D66DE7AF}"/>
              </a:ext>
            </a:extLst>
          </p:cNvPr>
          <p:cNvSpPr>
            <a:spLocks noGrp="1"/>
          </p:cNvSpPr>
          <p:nvPr>
            <p:ph type="pic" idx="17" hasCustomPrompt="1"/>
          </p:nvPr>
        </p:nvSpPr>
        <p:spPr>
          <a:xfrm>
            <a:off x="4366460" y="433993"/>
            <a:ext cx="3710609" cy="6424003"/>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24" name="Text Placeholder 6">
            <a:extLst>
              <a:ext uri="{FF2B5EF4-FFF2-40B4-BE49-F238E27FC236}">
                <a16:creationId xmlns:a16="http://schemas.microsoft.com/office/drawing/2014/main" id="{E8EEE4CA-A3AE-D64D-BC10-C926E5332856}"/>
              </a:ext>
            </a:extLst>
          </p:cNvPr>
          <p:cNvSpPr>
            <a:spLocks noGrp="1"/>
          </p:cNvSpPr>
          <p:nvPr>
            <p:ph type="body" sz="quarter" idx="33" hasCustomPrompt="1"/>
          </p:nvPr>
        </p:nvSpPr>
        <p:spPr>
          <a:xfrm>
            <a:off x="8704645" y="3572565"/>
            <a:ext cx="2914559"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7" name="Content Placeholder 3">
            <a:extLst>
              <a:ext uri="{FF2B5EF4-FFF2-40B4-BE49-F238E27FC236}">
                <a16:creationId xmlns:a16="http://schemas.microsoft.com/office/drawing/2014/main" id="{E6823479-A6DE-6752-B3DA-D040DA13529F}"/>
              </a:ext>
            </a:extLst>
          </p:cNvPr>
          <p:cNvSpPr>
            <a:spLocks noGrp="1"/>
          </p:cNvSpPr>
          <p:nvPr>
            <p:ph sz="quarter" idx="15" hasCustomPrompt="1"/>
          </p:nvPr>
        </p:nvSpPr>
        <p:spPr>
          <a:xfrm>
            <a:off x="853019" y="6531734"/>
            <a:ext cx="288544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412202922"/>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CONTENT + Header + Numbered Sections">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1"/>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1856327" y="2064603"/>
            <a:ext cx="2038613"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endParaRPr lang="en-US"/>
          </a:p>
        </p:txBody>
      </p:sp>
      <p:sp>
        <p:nvSpPr>
          <p:cNvPr id="22" name="Text Placeholder 4">
            <a:extLst>
              <a:ext uri="{FF2B5EF4-FFF2-40B4-BE49-F238E27FC236}">
                <a16:creationId xmlns:a16="http://schemas.microsoft.com/office/drawing/2014/main" id="{070E8795-C949-6A47-A913-6DE1344F1BE3}"/>
              </a:ext>
            </a:extLst>
          </p:cNvPr>
          <p:cNvSpPr>
            <a:spLocks noGrp="1"/>
          </p:cNvSpPr>
          <p:nvPr>
            <p:ph type="body" sz="quarter" idx="21" hasCustomPrompt="1"/>
          </p:nvPr>
        </p:nvSpPr>
        <p:spPr>
          <a:xfrm>
            <a:off x="853441" y="1876235"/>
            <a:ext cx="548643" cy="1128856"/>
          </a:xfrm>
          <a:prstGeom prst="rect">
            <a:avLst/>
          </a:prstGeom>
        </p:spPr>
        <p:txBody>
          <a:bodyPr>
            <a:spAutoFit/>
          </a:bodyPr>
          <a:lstStyle>
            <a:lvl1pPr marL="0" indent="0">
              <a:lnSpc>
                <a:spcPct val="120000"/>
              </a:lnSpc>
              <a:buNone/>
              <a:defRPr lang="en-US" sz="66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1</a:t>
            </a:r>
          </a:p>
        </p:txBody>
      </p:sp>
      <p:cxnSp>
        <p:nvCxnSpPr>
          <p:cNvPr id="5" name="Straight Connector 4">
            <a:extLst>
              <a:ext uri="{FF2B5EF4-FFF2-40B4-BE49-F238E27FC236}">
                <a16:creationId xmlns:a16="http://schemas.microsoft.com/office/drawing/2014/main" id="{662B80ED-6F7E-E74F-A0F9-472C9A1BBB01}"/>
              </a:ext>
            </a:extLst>
          </p:cNvPr>
          <p:cNvCxnSpPr>
            <a:cxnSpLocks/>
          </p:cNvCxnSpPr>
          <p:nvPr userDrawn="1"/>
        </p:nvCxnSpPr>
        <p:spPr>
          <a:xfrm>
            <a:off x="1531087" y="2133869"/>
            <a:ext cx="0" cy="3877072"/>
          </a:xfrm>
          <a:prstGeom prst="line">
            <a:avLst/>
          </a:prstGeom>
          <a:ln>
            <a:solidFill>
              <a:schemeClr val="bg2">
                <a:lumMod val="90000"/>
              </a:schemeClr>
            </a:solidFill>
          </a:ln>
          <a:effectLst/>
        </p:spPr>
        <p:style>
          <a:lnRef idx="2">
            <a:schemeClr val="accent1"/>
          </a:lnRef>
          <a:fillRef idx="0">
            <a:schemeClr val="accent1"/>
          </a:fillRef>
          <a:effectRef idx="1">
            <a:schemeClr val="accent1"/>
          </a:effectRef>
          <a:fontRef idx="minor">
            <a:schemeClr val="tx1"/>
          </a:fontRef>
        </p:style>
      </p:cxnSp>
      <p:sp>
        <p:nvSpPr>
          <p:cNvPr id="52" name="Text Placeholder 4">
            <a:extLst>
              <a:ext uri="{FF2B5EF4-FFF2-40B4-BE49-F238E27FC236}">
                <a16:creationId xmlns:a16="http://schemas.microsoft.com/office/drawing/2014/main" id="{B62CD6E9-C7AE-924D-B241-9F40064481B4}"/>
              </a:ext>
            </a:extLst>
          </p:cNvPr>
          <p:cNvSpPr>
            <a:spLocks noGrp="1"/>
          </p:cNvSpPr>
          <p:nvPr>
            <p:ph type="body" sz="quarter" idx="23" hasCustomPrompt="1"/>
          </p:nvPr>
        </p:nvSpPr>
        <p:spPr>
          <a:xfrm>
            <a:off x="5740756" y="2064603"/>
            <a:ext cx="2038613"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a:t>
            </a:r>
          </a:p>
        </p:txBody>
      </p:sp>
      <p:sp>
        <p:nvSpPr>
          <p:cNvPr id="53" name="Text Placeholder 4">
            <a:extLst>
              <a:ext uri="{FF2B5EF4-FFF2-40B4-BE49-F238E27FC236}">
                <a16:creationId xmlns:a16="http://schemas.microsoft.com/office/drawing/2014/main" id="{1CCF56B5-638B-A24A-B6B7-3A36575E7109}"/>
              </a:ext>
            </a:extLst>
          </p:cNvPr>
          <p:cNvSpPr>
            <a:spLocks noGrp="1"/>
          </p:cNvSpPr>
          <p:nvPr>
            <p:ph type="body" sz="quarter" idx="24" hasCustomPrompt="1"/>
          </p:nvPr>
        </p:nvSpPr>
        <p:spPr>
          <a:xfrm>
            <a:off x="4737869" y="1876235"/>
            <a:ext cx="548643" cy="990724"/>
          </a:xfrm>
          <a:prstGeom prst="rect">
            <a:avLst/>
          </a:prstGeom>
        </p:spPr>
        <p:txBody>
          <a:bodyPr>
            <a:noAutofit/>
          </a:bodyPr>
          <a:lstStyle>
            <a:lvl1pPr marL="0" indent="0">
              <a:lnSpc>
                <a:spcPct val="120000"/>
              </a:lnSpc>
              <a:buNone/>
              <a:defRPr lang="en-US" sz="66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a:t>
            </a:r>
          </a:p>
        </p:txBody>
      </p:sp>
      <p:cxnSp>
        <p:nvCxnSpPr>
          <p:cNvPr id="54" name="Straight Connector 53">
            <a:extLst>
              <a:ext uri="{FF2B5EF4-FFF2-40B4-BE49-F238E27FC236}">
                <a16:creationId xmlns:a16="http://schemas.microsoft.com/office/drawing/2014/main" id="{FAA7FC4C-CE6B-834F-884B-31A04D184EBA}"/>
              </a:ext>
            </a:extLst>
          </p:cNvPr>
          <p:cNvCxnSpPr>
            <a:cxnSpLocks/>
          </p:cNvCxnSpPr>
          <p:nvPr userDrawn="1"/>
        </p:nvCxnSpPr>
        <p:spPr>
          <a:xfrm>
            <a:off x="5415516" y="2133869"/>
            <a:ext cx="0" cy="3877072"/>
          </a:xfrm>
          <a:prstGeom prst="line">
            <a:avLst/>
          </a:prstGeom>
          <a:ln>
            <a:solidFill>
              <a:schemeClr val="bg2">
                <a:lumMod val="90000"/>
              </a:schemeClr>
            </a:solidFill>
          </a:ln>
          <a:effectLst/>
        </p:spPr>
        <p:style>
          <a:lnRef idx="2">
            <a:schemeClr val="accent1"/>
          </a:lnRef>
          <a:fillRef idx="0">
            <a:schemeClr val="accent1"/>
          </a:fillRef>
          <a:effectRef idx="1">
            <a:schemeClr val="accent1"/>
          </a:effectRef>
          <a:fontRef idx="minor">
            <a:schemeClr val="tx1"/>
          </a:fontRef>
        </p:style>
      </p:cxnSp>
      <p:sp>
        <p:nvSpPr>
          <p:cNvPr id="56" name="Text Placeholder 4">
            <a:extLst>
              <a:ext uri="{FF2B5EF4-FFF2-40B4-BE49-F238E27FC236}">
                <a16:creationId xmlns:a16="http://schemas.microsoft.com/office/drawing/2014/main" id="{923E018C-87ED-5B44-8217-D5D662BDCF39}"/>
              </a:ext>
            </a:extLst>
          </p:cNvPr>
          <p:cNvSpPr>
            <a:spLocks noGrp="1"/>
          </p:cNvSpPr>
          <p:nvPr>
            <p:ph type="body" sz="quarter" idx="26" hasCustomPrompt="1"/>
          </p:nvPr>
        </p:nvSpPr>
        <p:spPr>
          <a:xfrm>
            <a:off x="9582652" y="2064603"/>
            <a:ext cx="2038613"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endParaRPr lang="en-US"/>
          </a:p>
        </p:txBody>
      </p:sp>
      <p:sp>
        <p:nvSpPr>
          <p:cNvPr id="57" name="Text Placeholder 4">
            <a:extLst>
              <a:ext uri="{FF2B5EF4-FFF2-40B4-BE49-F238E27FC236}">
                <a16:creationId xmlns:a16="http://schemas.microsoft.com/office/drawing/2014/main" id="{374E3B49-F7C2-8B4E-B9BE-00D14BBB2493}"/>
              </a:ext>
            </a:extLst>
          </p:cNvPr>
          <p:cNvSpPr>
            <a:spLocks noGrp="1"/>
          </p:cNvSpPr>
          <p:nvPr>
            <p:ph type="body" sz="quarter" idx="27" hasCustomPrompt="1"/>
          </p:nvPr>
        </p:nvSpPr>
        <p:spPr>
          <a:xfrm>
            <a:off x="8579765" y="1876235"/>
            <a:ext cx="548643" cy="1128856"/>
          </a:xfrm>
          <a:prstGeom prst="rect">
            <a:avLst/>
          </a:prstGeom>
        </p:spPr>
        <p:txBody>
          <a:bodyPr>
            <a:spAutoFit/>
          </a:bodyPr>
          <a:lstStyle>
            <a:lvl1pPr marL="0" indent="0">
              <a:lnSpc>
                <a:spcPct val="120000"/>
              </a:lnSpc>
              <a:buNone/>
              <a:defRPr lang="en-US" sz="66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3</a:t>
            </a:r>
          </a:p>
        </p:txBody>
      </p:sp>
      <p:cxnSp>
        <p:nvCxnSpPr>
          <p:cNvPr id="58" name="Straight Connector 57">
            <a:extLst>
              <a:ext uri="{FF2B5EF4-FFF2-40B4-BE49-F238E27FC236}">
                <a16:creationId xmlns:a16="http://schemas.microsoft.com/office/drawing/2014/main" id="{B1F0EAA4-8009-6F4C-9B90-5FB2CA7A403B}"/>
              </a:ext>
            </a:extLst>
          </p:cNvPr>
          <p:cNvCxnSpPr>
            <a:cxnSpLocks/>
          </p:cNvCxnSpPr>
          <p:nvPr userDrawn="1"/>
        </p:nvCxnSpPr>
        <p:spPr>
          <a:xfrm>
            <a:off x="9257412" y="2133869"/>
            <a:ext cx="0" cy="3877072"/>
          </a:xfrm>
          <a:prstGeom prst="line">
            <a:avLst/>
          </a:prstGeom>
          <a:ln>
            <a:solidFill>
              <a:schemeClr val="bg2">
                <a:lumMod val="90000"/>
              </a:schemeClr>
            </a:solidFill>
          </a:ln>
          <a:effectLst/>
        </p:spPr>
        <p:style>
          <a:lnRef idx="2">
            <a:schemeClr val="accent1"/>
          </a:lnRef>
          <a:fillRef idx="0">
            <a:schemeClr val="accent1"/>
          </a:fillRef>
          <a:effectRef idx="1">
            <a:schemeClr val="accent1"/>
          </a:effectRef>
          <a:fontRef idx="minor">
            <a:schemeClr val="tx1"/>
          </a:fontRef>
        </p:style>
      </p:cxnSp>
      <p:sp>
        <p:nvSpPr>
          <p:cNvPr id="28" name="Text Placeholder 6">
            <a:extLst>
              <a:ext uri="{FF2B5EF4-FFF2-40B4-BE49-F238E27FC236}">
                <a16:creationId xmlns:a16="http://schemas.microsoft.com/office/drawing/2014/main" id="{CA48554F-2EB7-BC4C-A288-344A5BF6E29C}"/>
              </a:ext>
            </a:extLst>
          </p:cNvPr>
          <p:cNvSpPr>
            <a:spLocks noGrp="1"/>
          </p:cNvSpPr>
          <p:nvPr>
            <p:ph type="body" sz="quarter" idx="13" hasCustomPrompt="1"/>
          </p:nvPr>
        </p:nvSpPr>
        <p:spPr>
          <a:xfrm>
            <a:off x="1845812" y="3029756"/>
            <a:ext cx="2038613"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30" name="Text Placeholder 6">
            <a:extLst>
              <a:ext uri="{FF2B5EF4-FFF2-40B4-BE49-F238E27FC236}">
                <a16:creationId xmlns:a16="http://schemas.microsoft.com/office/drawing/2014/main" id="{289F5F9E-6D0C-3F42-9471-DBF3186CDB2C}"/>
              </a:ext>
            </a:extLst>
          </p:cNvPr>
          <p:cNvSpPr>
            <a:spLocks noGrp="1"/>
          </p:cNvSpPr>
          <p:nvPr>
            <p:ph type="body" sz="quarter" idx="28" hasCustomPrompt="1"/>
          </p:nvPr>
        </p:nvSpPr>
        <p:spPr>
          <a:xfrm>
            <a:off x="5740756" y="3029756"/>
            <a:ext cx="2038613"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34" name="Text Placeholder 6">
            <a:extLst>
              <a:ext uri="{FF2B5EF4-FFF2-40B4-BE49-F238E27FC236}">
                <a16:creationId xmlns:a16="http://schemas.microsoft.com/office/drawing/2014/main" id="{5EC931E8-5599-D94B-A9AF-31662BC51149}"/>
              </a:ext>
            </a:extLst>
          </p:cNvPr>
          <p:cNvSpPr>
            <a:spLocks noGrp="1"/>
          </p:cNvSpPr>
          <p:nvPr>
            <p:ph type="body" sz="quarter" idx="29" hasCustomPrompt="1"/>
          </p:nvPr>
        </p:nvSpPr>
        <p:spPr>
          <a:xfrm>
            <a:off x="9582652" y="3029756"/>
            <a:ext cx="2038613"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16" name="Content Placeholder 3">
            <a:extLst>
              <a:ext uri="{FF2B5EF4-FFF2-40B4-BE49-F238E27FC236}">
                <a16:creationId xmlns:a16="http://schemas.microsoft.com/office/drawing/2014/main" id="{37335180-64D0-C63D-4682-0E6527349CD5}"/>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dirty="0"/>
              <a:t>Click to insert disclosure text</a:t>
            </a:r>
          </a:p>
        </p:txBody>
      </p:sp>
    </p:spTree>
    <p:extLst>
      <p:ext uri="{BB962C8B-B14F-4D97-AF65-F5344CB8AC3E}">
        <p14:creationId xmlns:p14="http://schemas.microsoft.com/office/powerpoint/2010/main" val="1691090784"/>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CONTENT + Header + Subheader + Gray Sidebar">
    <p:spTree>
      <p:nvGrpSpPr>
        <p:cNvPr id="1" name=""/>
        <p:cNvGrpSpPr/>
        <p:nvPr/>
      </p:nvGrpSpPr>
      <p:grpSpPr>
        <a:xfrm>
          <a:off x="0" y="0"/>
          <a:ext cx="0" cy="0"/>
          <a:chOff x="0" y="0"/>
          <a:chExt cx="0" cy="0"/>
        </a:xfrm>
      </p:grpSpPr>
      <p:sp>
        <p:nvSpPr>
          <p:cNvPr id="25" name="SmartArt Placeholder 2">
            <a:extLst>
              <a:ext uri="{FF2B5EF4-FFF2-40B4-BE49-F238E27FC236}">
                <a16:creationId xmlns:a16="http://schemas.microsoft.com/office/drawing/2014/main" id="{688D0931-7683-1D40-89BD-3EC58788A27B}"/>
              </a:ext>
            </a:extLst>
          </p:cNvPr>
          <p:cNvSpPr>
            <a:spLocks noGrp="1"/>
          </p:cNvSpPr>
          <p:nvPr>
            <p:ph type="dgm" sz="quarter" idx="30"/>
          </p:nvPr>
        </p:nvSpPr>
        <p:spPr>
          <a:xfrm>
            <a:off x="5015061" y="-4315"/>
            <a:ext cx="7175471" cy="6866768"/>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1" y="365760"/>
            <a:ext cx="3495040" cy="2123402"/>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a:t>Lorem ipsum dolor sit consectetur</a:t>
            </a:r>
            <a:endParaRPr lang="en-US" sz="4267">
              <a:latin typeface="Neue Haas Grotesk Text Pro" panose="020B0504020202020204" pitchFamily="34" charset="77"/>
            </a:endParaRP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853440" y="2771402"/>
            <a:ext cx="3495040" cy="1220933"/>
          </a:xfrm>
          <a:prstGeom prst="rect">
            <a:avLst/>
          </a:prstGeom>
        </p:spPr>
        <p:txBody>
          <a:bodyPr>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adipiscing elit.</a:t>
            </a:r>
          </a:p>
        </p:txBody>
      </p:sp>
      <p:sp>
        <p:nvSpPr>
          <p:cNvPr id="24" name="Text Placeholder 2">
            <a:extLst>
              <a:ext uri="{FF2B5EF4-FFF2-40B4-BE49-F238E27FC236}">
                <a16:creationId xmlns:a16="http://schemas.microsoft.com/office/drawing/2014/main" id="{6D747BC7-5DB7-6342-83EC-8D17160317FD}"/>
              </a:ext>
            </a:extLst>
          </p:cNvPr>
          <p:cNvSpPr>
            <a:spLocks noGrp="1"/>
          </p:cNvSpPr>
          <p:nvPr>
            <p:ph type="body" sz="quarter" idx="16" hasCustomPrompt="1"/>
          </p:nvPr>
        </p:nvSpPr>
        <p:spPr>
          <a:xfrm>
            <a:off x="5630680" y="469855"/>
            <a:ext cx="1649059"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01</a:t>
            </a:r>
          </a:p>
        </p:txBody>
      </p:sp>
      <p:sp>
        <p:nvSpPr>
          <p:cNvPr id="26" name="Text Placeholder 2">
            <a:extLst>
              <a:ext uri="{FF2B5EF4-FFF2-40B4-BE49-F238E27FC236}">
                <a16:creationId xmlns:a16="http://schemas.microsoft.com/office/drawing/2014/main" id="{12D2583D-0E33-8846-9207-0755E4202478}"/>
              </a:ext>
            </a:extLst>
          </p:cNvPr>
          <p:cNvSpPr>
            <a:spLocks noGrp="1"/>
          </p:cNvSpPr>
          <p:nvPr>
            <p:ph type="body" sz="quarter" idx="22" hasCustomPrompt="1"/>
          </p:nvPr>
        </p:nvSpPr>
        <p:spPr>
          <a:xfrm>
            <a:off x="5630680" y="2515401"/>
            <a:ext cx="1649059"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02</a:t>
            </a:r>
          </a:p>
        </p:txBody>
      </p:sp>
      <p:sp>
        <p:nvSpPr>
          <p:cNvPr id="28" name="Text Placeholder 2">
            <a:extLst>
              <a:ext uri="{FF2B5EF4-FFF2-40B4-BE49-F238E27FC236}">
                <a16:creationId xmlns:a16="http://schemas.microsoft.com/office/drawing/2014/main" id="{7DAA48E0-D65A-9F43-893D-F3C842E166A2}"/>
              </a:ext>
            </a:extLst>
          </p:cNvPr>
          <p:cNvSpPr>
            <a:spLocks noGrp="1"/>
          </p:cNvSpPr>
          <p:nvPr>
            <p:ph type="body" sz="quarter" idx="24" hasCustomPrompt="1"/>
          </p:nvPr>
        </p:nvSpPr>
        <p:spPr>
          <a:xfrm>
            <a:off x="5630680" y="4560948"/>
            <a:ext cx="1649059"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03</a:t>
            </a:r>
          </a:p>
        </p:txBody>
      </p:sp>
      <p:sp>
        <p:nvSpPr>
          <p:cNvPr id="23" name="Text Placeholder 6">
            <a:extLst>
              <a:ext uri="{FF2B5EF4-FFF2-40B4-BE49-F238E27FC236}">
                <a16:creationId xmlns:a16="http://schemas.microsoft.com/office/drawing/2014/main" id="{3FC88FAA-1193-064B-8429-0F3F48582F61}"/>
              </a:ext>
            </a:extLst>
          </p:cNvPr>
          <p:cNvSpPr>
            <a:spLocks noGrp="1"/>
          </p:cNvSpPr>
          <p:nvPr>
            <p:ph type="body" sz="quarter" idx="13" hasCustomPrompt="1"/>
          </p:nvPr>
        </p:nvSpPr>
        <p:spPr>
          <a:xfrm>
            <a:off x="5630677" y="826859"/>
            <a:ext cx="6059756" cy="1250303"/>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vl4pPr>
          </a:lstStyle>
          <a:p>
            <a:pPr lvl="0"/>
            <a:r>
              <a:rPr lang="en-US"/>
              <a:t>First level</a:t>
            </a:r>
          </a:p>
          <a:p>
            <a:pPr lvl="1"/>
            <a:r>
              <a:rPr lang="en-US"/>
              <a:t>Second level</a:t>
            </a:r>
          </a:p>
          <a:p>
            <a:pPr lvl="2"/>
            <a:r>
              <a:rPr lang="en-US"/>
              <a:t>Third level</a:t>
            </a:r>
          </a:p>
        </p:txBody>
      </p:sp>
      <p:sp>
        <p:nvSpPr>
          <p:cNvPr id="29" name="Text Placeholder 6">
            <a:extLst>
              <a:ext uri="{FF2B5EF4-FFF2-40B4-BE49-F238E27FC236}">
                <a16:creationId xmlns:a16="http://schemas.microsoft.com/office/drawing/2014/main" id="{22785582-A979-AD46-B169-FCB640452F63}"/>
              </a:ext>
            </a:extLst>
          </p:cNvPr>
          <p:cNvSpPr>
            <a:spLocks noGrp="1"/>
          </p:cNvSpPr>
          <p:nvPr>
            <p:ph type="body" sz="quarter" idx="25" hasCustomPrompt="1"/>
          </p:nvPr>
        </p:nvSpPr>
        <p:spPr>
          <a:xfrm>
            <a:off x="5630677" y="2893775"/>
            <a:ext cx="6059756" cy="1250303"/>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vl4pPr>
          </a:lstStyle>
          <a:p>
            <a:pPr lvl="0"/>
            <a:r>
              <a:rPr lang="en-US"/>
              <a:t>First level</a:t>
            </a:r>
          </a:p>
          <a:p>
            <a:pPr lvl="1"/>
            <a:r>
              <a:rPr lang="en-US"/>
              <a:t>Second level</a:t>
            </a:r>
          </a:p>
          <a:p>
            <a:pPr lvl="2"/>
            <a:r>
              <a:rPr lang="en-US"/>
              <a:t>Third level</a:t>
            </a:r>
          </a:p>
        </p:txBody>
      </p:sp>
      <p:sp>
        <p:nvSpPr>
          <p:cNvPr id="30" name="Text Placeholder 6">
            <a:extLst>
              <a:ext uri="{FF2B5EF4-FFF2-40B4-BE49-F238E27FC236}">
                <a16:creationId xmlns:a16="http://schemas.microsoft.com/office/drawing/2014/main" id="{3A75E004-359B-D54C-AF0F-316938C49C69}"/>
              </a:ext>
            </a:extLst>
          </p:cNvPr>
          <p:cNvSpPr>
            <a:spLocks noGrp="1"/>
          </p:cNvSpPr>
          <p:nvPr>
            <p:ph type="body" sz="quarter" idx="26" hasCustomPrompt="1"/>
          </p:nvPr>
        </p:nvSpPr>
        <p:spPr>
          <a:xfrm>
            <a:off x="5630677" y="4932605"/>
            <a:ext cx="6059756" cy="1250303"/>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vl4pPr>
          </a:lstStyle>
          <a:p>
            <a:pPr lvl="0"/>
            <a:r>
              <a:rPr lang="en-US"/>
              <a:t>First level</a:t>
            </a:r>
          </a:p>
          <a:p>
            <a:pPr lvl="1"/>
            <a:r>
              <a:rPr lang="en-US"/>
              <a:t>Second level</a:t>
            </a:r>
          </a:p>
          <a:p>
            <a:pPr lvl="2"/>
            <a:r>
              <a:rPr lang="en-US"/>
              <a:t>Third level</a:t>
            </a:r>
          </a:p>
        </p:txBody>
      </p:sp>
      <p:sp>
        <p:nvSpPr>
          <p:cNvPr id="27" name="Slide Number Placeholder 5">
            <a:extLst>
              <a:ext uri="{FF2B5EF4-FFF2-40B4-BE49-F238E27FC236}">
                <a16:creationId xmlns:a16="http://schemas.microsoft.com/office/drawing/2014/main" id="{338DEA80-F4CE-4246-9A5F-53CE9C25E896}"/>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35" name="Straight Connector 34">
            <a:extLst>
              <a:ext uri="{FF2B5EF4-FFF2-40B4-BE49-F238E27FC236}">
                <a16:creationId xmlns:a16="http://schemas.microsoft.com/office/drawing/2014/main" id="{9181BAF1-3F02-A343-861D-53BB0CCC41AC}"/>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Content Placeholder 3">
            <a:extLst>
              <a:ext uri="{FF2B5EF4-FFF2-40B4-BE49-F238E27FC236}">
                <a16:creationId xmlns:a16="http://schemas.microsoft.com/office/drawing/2014/main" id="{8C2CE03D-D4E9-8DE8-2793-CA64EE28344F}"/>
              </a:ext>
            </a:extLst>
          </p:cNvPr>
          <p:cNvSpPr>
            <a:spLocks noGrp="1"/>
          </p:cNvSpPr>
          <p:nvPr>
            <p:ph sz="quarter" idx="15" hasCustomPrompt="1"/>
          </p:nvPr>
        </p:nvSpPr>
        <p:spPr>
          <a:xfrm>
            <a:off x="853018" y="6531734"/>
            <a:ext cx="3495041"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dirty="0"/>
              <a:t>Click to insert disclosure text</a:t>
            </a:r>
          </a:p>
        </p:txBody>
      </p:sp>
    </p:spTree>
    <p:extLst>
      <p:ext uri="{BB962C8B-B14F-4D97-AF65-F5344CB8AC3E}">
        <p14:creationId xmlns:p14="http://schemas.microsoft.com/office/powerpoint/2010/main" val="1848987075"/>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CONTENT + Header + Icon Sections">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1" y="365761"/>
            <a:ext cx="10878859"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853441" y="3022330"/>
            <a:ext cx="26551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consectetur</a:t>
            </a:r>
          </a:p>
        </p:txBody>
      </p:sp>
      <p:sp>
        <p:nvSpPr>
          <p:cNvPr id="39" name="Picture Placeholder 2">
            <a:extLst>
              <a:ext uri="{FF2B5EF4-FFF2-40B4-BE49-F238E27FC236}">
                <a16:creationId xmlns:a16="http://schemas.microsoft.com/office/drawing/2014/main" id="{205E1AE3-C4A7-9F40-B12A-533EDB0D08ED}"/>
              </a:ext>
            </a:extLst>
          </p:cNvPr>
          <p:cNvSpPr>
            <a:spLocks noGrp="1"/>
          </p:cNvSpPr>
          <p:nvPr>
            <p:ph type="pic" idx="16" hasCustomPrompt="1"/>
          </p:nvPr>
        </p:nvSpPr>
        <p:spPr>
          <a:xfrm>
            <a:off x="853440" y="226148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47" name="Text Placeholder 4">
            <a:extLst>
              <a:ext uri="{FF2B5EF4-FFF2-40B4-BE49-F238E27FC236}">
                <a16:creationId xmlns:a16="http://schemas.microsoft.com/office/drawing/2014/main" id="{1599ED8E-0157-1341-A453-3EE28683C25E}"/>
              </a:ext>
            </a:extLst>
          </p:cNvPr>
          <p:cNvSpPr>
            <a:spLocks noGrp="1"/>
          </p:cNvSpPr>
          <p:nvPr>
            <p:ph type="body" sz="quarter" idx="21" hasCustomPrompt="1"/>
          </p:nvPr>
        </p:nvSpPr>
        <p:spPr>
          <a:xfrm>
            <a:off x="4842933" y="3022330"/>
            <a:ext cx="26551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consectetur</a:t>
            </a:r>
          </a:p>
        </p:txBody>
      </p:sp>
      <p:sp>
        <p:nvSpPr>
          <p:cNvPr id="49" name="Picture Placeholder 2">
            <a:extLst>
              <a:ext uri="{FF2B5EF4-FFF2-40B4-BE49-F238E27FC236}">
                <a16:creationId xmlns:a16="http://schemas.microsoft.com/office/drawing/2014/main" id="{5228064D-2130-6340-BC1F-24DBDBA82B26}"/>
              </a:ext>
            </a:extLst>
          </p:cNvPr>
          <p:cNvSpPr>
            <a:spLocks noGrp="1"/>
          </p:cNvSpPr>
          <p:nvPr>
            <p:ph type="pic" idx="23" hasCustomPrompt="1"/>
          </p:nvPr>
        </p:nvSpPr>
        <p:spPr>
          <a:xfrm>
            <a:off x="4842935" y="226148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51" name="Text Placeholder 4">
            <a:extLst>
              <a:ext uri="{FF2B5EF4-FFF2-40B4-BE49-F238E27FC236}">
                <a16:creationId xmlns:a16="http://schemas.microsoft.com/office/drawing/2014/main" id="{12E273DA-367D-CF4C-82FF-0AB5F3A7FC24}"/>
              </a:ext>
            </a:extLst>
          </p:cNvPr>
          <p:cNvSpPr>
            <a:spLocks noGrp="1"/>
          </p:cNvSpPr>
          <p:nvPr>
            <p:ph type="body" sz="quarter" idx="24" hasCustomPrompt="1"/>
          </p:nvPr>
        </p:nvSpPr>
        <p:spPr>
          <a:xfrm>
            <a:off x="8832428" y="3022330"/>
            <a:ext cx="26551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consectetur</a:t>
            </a:r>
          </a:p>
        </p:txBody>
      </p:sp>
      <p:sp>
        <p:nvSpPr>
          <p:cNvPr id="53" name="Picture Placeholder 2">
            <a:extLst>
              <a:ext uri="{FF2B5EF4-FFF2-40B4-BE49-F238E27FC236}">
                <a16:creationId xmlns:a16="http://schemas.microsoft.com/office/drawing/2014/main" id="{CD5A25AA-F6BD-454A-8094-DDB658BFD1C6}"/>
              </a:ext>
            </a:extLst>
          </p:cNvPr>
          <p:cNvSpPr>
            <a:spLocks noGrp="1"/>
          </p:cNvSpPr>
          <p:nvPr>
            <p:ph type="pic" idx="26" hasCustomPrompt="1"/>
          </p:nvPr>
        </p:nvSpPr>
        <p:spPr>
          <a:xfrm>
            <a:off x="8832428" y="226148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26" name="Text Placeholder 6">
            <a:extLst>
              <a:ext uri="{FF2B5EF4-FFF2-40B4-BE49-F238E27FC236}">
                <a16:creationId xmlns:a16="http://schemas.microsoft.com/office/drawing/2014/main" id="{2B3B5A68-015C-A44C-A1D9-5D9178CE7910}"/>
              </a:ext>
            </a:extLst>
          </p:cNvPr>
          <p:cNvSpPr>
            <a:spLocks noGrp="1"/>
          </p:cNvSpPr>
          <p:nvPr>
            <p:ph type="body" sz="quarter" idx="13" hasCustomPrompt="1"/>
          </p:nvPr>
        </p:nvSpPr>
        <p:spPr>
          <a:xfrm>
            <a:off x="853441" y="3992970"/>
            <a:ext cx="2655145"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27" name="Text Placeholder 6">
            <a:extLst>
              <a:ext uri="{FF2B5EF4-FFF2-40B4-BE49-F238E27FC236}">
                <a16:creationId xmlns:a16="http://schemas.microsoft.com/office/drawing/2014/main" id="{A6D0EF42-DF9B-0148-8C06-DD9500E36C6F}"/>
              </a:ext>
            </a:extLst>
          </p:cNvPr>
          <p:cNvSpPr>
            <a:spLocks noGrp="1"/>
          </p:cNvSpPr>
          <p:nvPr>
            <p:ph type="body" sz="quarter" idx="27" hasCustomPrompt="1"/>
          </p:nvPr>
        </p:nvSpPr>
        <p:spPr>
          <a:xfrm>
            <a:off x="4842934" y="3992970"/>
            <a:ext cx="2655145"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28" name="Text Placeholder 6">
            <a:extLst>
              <a:ext uri="{FF2B5EF4-FFF2-40B4-BE49-F238E27FC236}">
                <a16:creationId xmlns:a16="http://schemas.microsoft.com/office/drawing/2014/main" id="{64CA032F-E835-F145-828E-0B2C3B7F28ED}"/>
              </a:ext>
            </a:extLst>
          </p:cNvPr>
          <p:cNvSpPr>
            <a:spLocks noGrp="1"/>
          </p:cNvSpPr>
          <p:nvPr>
            <p:ph type="body" sz="quarter" idx="28" hasCustomPrompt="1"/>
          </p:nvPr>
        </p:nvSpPr>
        <p:spPr>
          <a:xfrm>
            <a:off x="8832429" y="3992970"/>
            <a:ext cx="2655145"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13" name="Content Placeholder 3">
            <a:extLst>
              <a:ext uri="{FF2B5EF4-FFF2-40B4-BE49-F238E27FC236}">
                <a16:creationId xmlns:a16="http://schemas.microsoft.com/office/drawing/2014/main" id="{10C19AF8-5EB3-C7D0-3872-428522A73BDB}"/>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dirty="0"/>
              <a:t>Click to insert disclosure text</a:t>
            </a:r>
          </a:p>
        </p:txBody>
      </p:sp>
    </p:spTree>
    <p:extLst>
      <p:ext uri="{BB962C8B-B14F-4D97-AF65-F5344CB8AC3E}">
        <p14:creationId xmlns:p14="http://schemas.microsoft.com/office/powerpoint/2010/main" val="3732745656"/>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CONTENT + Header + Icon Sections + Gray Sidebar">
    <p:spTree>
      <p:nvGrpSpPr>
        <p:cNvPr id="1" name=""/>
        <p:cNvGrpSpPr/>
        <p:nvPr/>
      </p:nvGrpSpPr>
      <p:grpSpPr>
        <a:xfrm>
          <a:off x="0" y="0"/>
          <a:ext cx="0" cy="0"/>
          <a:chOff x="0" y="0"/>
          <a:chExt cx="0" cy="0"/>
        </a:xfrm>
      </p:grpSpPr>
      <p:sp>
        <p:nvSpPr>
          <p:cNvPr id="40" name="SmartArt Placeholder 2">
            <a:extLst>
              <a:ext uri="{FF2B5EF4-FFF2-40B4-BE49-F238E27FC236}">
                <a16:creationId xmlns:a16="http://schemas.microsoft.com/office/drawing/2014/main" id="{A866777C-7724-4846-AEE2-CAE69DECBD40}"/>
              </a:ext>
            </a:extLst>
          </p:cNvPr>
          <p:cNvSpPr>
            <a:spLocks noGrp="1"/>
          </p:cNvSpPr>
          <p:nvPr>
            <p:ph type="dgm" sz="quarter" idx="30"/>
          </p:nvPr>
        </p:nvSpPr>
        <p:spPr>
          <a:xfrm>
            <a:off x="7185997" y="-4315"/>
            <a:ext cx="5004535" cy="6866768"/>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4" y="365761"/>
            <a:ext cx="5662505"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endParaRPr lang="en-US" sz="4267">
              <a:latin typeface="Neue Haas Grotesk Text Pro" panose="020B0504020202020204" pitchFamily="34" charset="77"/>
            </a:endParaRP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1598508" y="2121534"/>
            <a:ext cx="18423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a:t>
            </a:r>
          </a:p>
        </p:txBody>
      </p:sp>
      <p:sp>
        <p:nvSpPr>
          <p:cNvPr id="29" name="Text Placeholder 2">
            <a:extLst>
              <a:ext uri="{FF2B5EF4-FFF2-40B4-BE49-F238E27FC236}">
                <a16:creationId xmlns:a16="http://schemas.microsoft.com/office/drawing/2014/main" id="{550EB99D-17CD-794D-B59B-D726EBD26702}"/>
              </a:ext>
            </a:extLst>
          </p:cNvPr>
          <p:cNvSpPr>
            <a:spLocks noGrp="1"/>
          </p:cNvSpPr>
          <p:nvPr>
            <p:ph type="body" sz="quarter" idx="20" hasCustomPrompt="1"/>
          </p:nvPr>
        </p:nvSpPr>
        <p:spPr>
          <a:xfrm>
            <a:off x="1598508" y="3058617"/>
            <a:ext cx="1842347" cy="790047"/>
          </a:xfrm>
          <a:prstGeom prst="rect">
            <a:avLst/>
          </a:prstGeom>
        </p:spPr>
        <p:txBody>
          <a:bodyPr lIns="0" tIns="0" rIns="0" bIns="0">
            <a:spAutoFit/>
          </a:bodyPr>
          <a:lstStyle>
            <a:lvl1pPr marL="0" marR="0" indent="0" algn="l" defTabSz="609570" rtl="0" eaLnBrk="1" fontAlgn="auto" latinLnBrk="0" hangingPunct="1">
              <a:lnSpc>
                <a:spcPct val="120000"/>
              </a:lnSpc>
              <a:spcBef>
                <a:spcPts val="1568"/>
              </a:spcBef>
              <a:spcAft>
                <a:spcPts val="0"/>
              </a:spcAft>
              <a:buClrTx/>
              <a:buSzTx/>
              <a:buFont typeface="Wingdings" pitchFamily="2" charset="2"/>
              <a:buNone/>
              <a:tabLst/>
              <a:defRPr lang="en-US" sz="1467"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amet, consectetur adipiscing elit.</a:t>
            </a:r>
          </a:p>
        </p:txBody>
      </p:sp>
      <p:sp>
        <p:nvSpPr>
          <p:cNvPr id="39" name="Picture Placeholder 2">
            <a:extLst>
              <a:ext uri="{FF2B5EF4-FFF2-40B4-BE49-F238E27FC236}">
                <a16:creationId xmlns:a16="http://schemas.microsoft.com/office/drawing/2014/main" id="{205E1AE3-C4A7-9F40-B12A-533EDB0D08ED}"/>
              </a:ext>
            </a:extLst>
          </p:cNvPr>
          <p:cNvSpPr>
            <a:spLocks noGrp="1"/>
          </p:cNvSpPr>
          <p:nvPr>
            <p:ph type="pic" idx="16" hasCustomPrompt="1"/>
          </p:nvPr>
        </p:nvSpPr>
        <p:spPr>
          <a:xfrm>
            <a:off x="853440" y="213956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24" name="Text Placeholder 4">
            <a:extLst>
              <a:ext uri="{FF2B5EF4-FFF2-40B4-BE49-F238E27FC236}">
                <a16:creationId xmlns:a16="http://schemas.microsoft.com/office/drawing/2014/main" id="{93C34DA7-35BA-0142-B107-BDF7708907D6}"/>
              </a:ext>
            </a:extLst>
          </p:cNvPr>
          <p:cNvSpPr>
            <a:spLocks noGrp="1"/>
          </p:cNvSpPr>
          <p:nvPr>
            <p:ph type="body" sz="quarter" idx="21" hasCustomPrompt="1"/>
          </p:nvPr>
        </p:nvSpPr>
        <p:spPr>
          <a:xfrm>
            <a:off x="4646508" y="2121534"/>
            <a:ext cx="18423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a:t>
            </a:r>
          </a:p>
        </p:txBody>
      </p:sp>
      <p:sp>
        <p:nvSpPr>
          <p:cNvPr id="25" name="Text Placeholder 2">
            <a:extLst>
              <a:ext uri="{FF2B5EF4-FFF2-40B4-BE49-F238E27FC236}">
                <a16:creationId xmlns:a16="http://schemas.microsoft.com/office/drawing/2014/main" id="{54673579-935E-0F43-BE8F-7A1C09433154}"/>
              </a:ext>
            </a:extLst>
          </p:cNvPr>
          <p:cNvSpPr>
            <a:spLocks noGrp="1"/>
          </p:cNvSpPr>
          <p:nvPr>
            <p:ph type="body" sz="quarter" idx="22" hasCustomPrompt="1"/>
          </p:nvPr>
        </p:nvSpPr>
        <p:spPr>
          <a:xfrm>
            <a:off x="4646508" y="3058617"/>
            <a:ext cx="1842347" cy="790047"/>
          </a:xfrm>
          <a:prstGeom prst="rect">
            <a:avLst/>
          </a:prstGeom>
        </p:spPr>
        <p:txBody>
          <a:bodyPr lIns="0" tIns="0" rIns="0" bIns="0">
            <a:spAutoFit/>
          </a:bodyPr>
          <a:lstStyle>
            <a:lvl1pPr marL="0" marR="0" indent="0" algn="l" defTabSz="609570" rtl="0" eaLnBrk="1" fontAlgn="auto" latinLnBrk="0" hangingPunct="1">
              <a:lnSpc>
                <a:spcPct val="120000"/>
              </a:lnSpc>
              <a:spcBef>
                <a:spcPts val="1568"/>
              </a:spcBef>
              <a:spcAft>
                <a:spcPts val="0"/>
              </a:spcAft>
              <a:buClrTx/>
              <a:buSzTx/>
              <a:buFont typeface="Wingdings" pitchFamily="2" charset="2"/>
              <a:buNone/>
              <a:tabLst/>
              <a:defRPr lang="en-US" sz="1467"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amet, consectetur adipiscing elit.</a:t>
            </a:r>
          </a:p>
        </p:txBody>
      </p:sp>
      <p:sp>
        <p:nvSpPr>
          <p:cNvPr id="26" name="Picture Placeholder 2">
            <a:extLst>
              <a:ext uri="{FF2B5EF4-FFF2-40B4-BE49-F238E27FC236}">
                <a16:creationId xmlns:a16="http://schemas.microsoft.com/office/drawing/2014/main" id="{ADC375FE-1081-F84C-82BA-E4879F92E489}"/>
              </a:ext>
            </a:extLst>
          </p:cNvPr>
          <p:cNvSpPr>
            <a:spLocks noGrp="1"/>
          </p:cNvSpPr>
          <p:nvPr>
            <p:ph type="pic" idx="23" hasCustomPrompt="1"/>
          </p:nvPr>
        </p:nvSpPr>
        <p:spPr>
          <a:xfrm>
            <a:off x="3928535" y="213956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27" name="Text Placeholder 4">
            <a:extLst>
              <a:ext uri="{FF2B5EF4-FFF2-40B4-BE49-F238E27FC236}">
                <a16:creationId xmlns:a16="http://schemas.microsoft.com/office/drawing/2014/main" id="{403422E2-D9BF-2E4D-B424-7D8C3057CAD7}"/>
              </a:ext>
            </a:extLst>
          </p:cNvPr>
          <p:cNvSpPr>
            <a:spLocks noGrp="1"/>
          </p:cNvSpPr>
          <p:nvPr>
            <p:ph type="body" sz="quarter" idx="24" hasCustomPrompt="1"/>
          </p:nvPr>
        </p:nvSpPr>
        <p:spPr>
          <a:xfrm>
            <a:off x="1598508" y="4275452"/>
            <a:ext cx="18423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a:t>
            </a:r>
          </a:p>
        </p:txBody>
      </p:sp>
      <p:sp>
        <p:nvSpPr>
          <p:cNvPr id="28" name="Text Placeholder 2">
            <a:extLst>
              <a:ext uri="{FF2B5EF4-FFF2-40B4-BE49-F238E27FC236}">
                <a16:creationId xmlns:a16="http://schemas.microsoft.com/office/drawing/2014/main" id="{DA53AA2D-2292-E746-97A3-C8C58D6CFA2B}"/>
              </a:ext>
            </a:extLst>
          </p:cNvPr>
          <p:cNvSpPr>
            <a:spLocks noGrp="1"/>
          </p:cNvSpPr>
          <p:nvPr>
            <p:ph type="body" sz="quarter" idx="25" hasCustomPrompt="1"/>
          </p:nvPr>
        </p:nvSpPr>
        <p:spPr>
          <a:xfrm>
            <a:off x="1598508" y="5212537"/>
            <a:ext cx="1842347" cy="790047"/>
          </a:xfrm>
          <a:prstGeom prst="rect">
            <a:avLst/>
          </a:prstGeom>
        </p:spPr>
        <p:txBody>
          <a:bodyPr lIns="0" tIns="0" rIns="0" bIns="0">
            <a:spAutoFit/>
          </a:bodyPr>
          <a:lstStyle>
            <a:lvl1pPr marL="0" marR="0" indent="0" algn="l" defTabSz="609570" rtl="0" eaLnBrk="1" fontAlgn="auto" latinLnBrk="0" hangingPunct="1">
              <a:lnSpc>
                <a:spcPct val="120000"/>
              </a:lnSpc>
              <a:spcBef>
                <a:spcPts val="1568"/>
              </a:spcBef>
              <a:spcAft>
                <a:spcPts val="0"/>
              </a:spcAft>
              <a:buClrTx/>
              <a:buSzTx/>
              <a:buFont typeface="Wingdings" pitchFamily="2" charset="2"/>
              <a:buNone/>
              <a:tabLst/>
              <a:defRPr lang="en-US" sz="1467"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amet, consectetur adipiscing elit.</a:t>
            </a:r>
          </a:p>
        </p:txBody>
      </p:sp>
      <p:sp>
        <p:nvSpPr>
          <p:cNvPr id="30" name="Picture Placeholder 2">
            <a:extLst>
              <a:ext uri="{FF2B5EF4-FFF2-40B4-BE49-F238E27FC236}">
                <a16:creationId xmlns:a16="http://schemas.microsoft.com/office/drawing/2014/main" id="{BA81A13E-7277-EA4F-ABFC-55FB35253C20}"/>
              </a:ext>
            </a:extLst>
          </p:cNvPr>
          <p:cNvSpPr>
            <a:spLocks noGrp="1"/>
          </p:cNvSpPr>
          <p:nvPr>
            <p:ph type="pic" idx="26" hasCustomPrompt="1"/>
          </p:nvPr>
        </p:nvSpPr>
        <p:spPr>
          <a:xfrm>
            <a:off x="853440" y="429348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34" name="Text Placeholder 4">
            <a:extLst>
              <a:ext uri="{FF2B5EF4-FFF2-40B4-BE49-F238E27FC236}">
                <a16:creationId xmlns:a16="http://schemas.microsoft.com/office/drawing/2014/main" id="{16054A60-6726-F74C-99C8-CE93114E3B30}"/>
              </a:ext>
            </a:extLst>
          </p:cNvPr>
          <p:cNvSpPr>
            <a:spLocks noGrp="1"/>
          </p:cNvSpPr>
          <p:nvPr>
            <p:ph type="body" sz="quarter" idx="27" hasCustomPrompt="1"/>
          </p:nvPr>
        </p:nvSpPr>
        <p:spPr>
          <a:xfrm>
            <a:off x="4646508" y="4275452"/>
            <a:ext cx="18423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a:t>
            </a:r>
          </a:p>
        </p:txBody>
      </p:sp>
      <p:sp>
        <p:nvSpPr>
          <p:cNvPr id="35" name="Text Placeholder 2">
            <a:extLst>
              <a:ext uri="{FF2B5EF4-FFF2-40B4-BE49-F238E27FC236}">
                <a16:creationId xmlns:a16="http://schemas.microsoft.com/office/drawing/2014/main" id="{D223289B-BDFE-6E4E-BF07-8FDAB2EA9E18}"/>
              </a:ext>
            </a:extLst>
          </p:cNvPr>
          <p:cNvSpPr>
            <a:spLocks noGrp="1"/>
          </p:cNvSpPr>
          <p:nvPr>
            <p:ph type="body" sz="quarter" idx="28" hasCustomPrompt="1"/>
          </p:nvPr>
        </p:nvSpPr>
        <p:spPr>
          <a:xfrm>
            <a:off x="4646508" y="5212537"/>
            <a:ext cx="1842347" cy="790047"/>
          </a:xfrm>
          <a:prstGeom prst="rect">
            <a:avLst/>
          </a:prstGeom>
        </p:spPr>
        <p:txBody>
          <a:bodyPr lIns="0" tIns="0" rIns="0" bIns="0">
            <a:spAutoFit/>
          </a:bodyPr>
          <a:lstStyle>
            <a:lvl1pPr marL="0" marR="0" indent="0" algn="l" defTabSz="609570" rtl="0" eaLnBrk="1" fontAlgn="auto" latinLnBrk="0" hangingPunct="1">
              <a:lnSpc>
                <a:spcPct val="120000"/>
              </a:lnSpc>
              <a:spcBef>
                <a:spcPts val="1568"/>
              </a:spcBef>
              <a:spcAft>
                <a:spcPts val="0"/>
              </a:spcAft>
              <a:buClrTx/>
              <a:buSzTx/>
              <a:buFont typeface="Wingdings" pitchFamily="2" charset="2"/>
              <a:buNone/>
              <a:tabLst/>
              <a:defRPr lang="en-US" sz="1467"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amet, consectetur adipiscing elit.</a:t>
            </a:r>
          </a:p>
        </p:txBody>
      </p:sp>
      <p:sp>
        <p:nvSpPr>
          <p:cNvPr id="36" name="Picture Placeholder 2">
            <a:extLst>
              <a:ext uri="{FF2B5EF4-FFF2-40B4-BE49-F238E27FC236}">
                <a16:creationId xmlns:a16="http://schemas.microsoft.com/office/drawing/2014/main" id="{EB661BF0-EA70-2747-80CA-2397C359D612}"/>
              </a:ext>
            </a:extLst>
          </p:cNvPr>
          <p:cNvSpPr>
            <a:spLocks noGrp="1"/>
          </p:cNvSpPr>
          <p:nvPr>
            <p:ph type="pic" idx="29" hasCustomPrompt="1"/>
          </p:nvPr>
        </p:nvSpPr>
        <p:spPr>
          <a:xfrm>
            <a:off x="3928535" y="429348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42" name="Text Placeholder 4">
            <a:extLst>
              <a:ext uri="{FF2B5EF4-FFF2-40B4-BE49-F238E27FC236}">
                <a16:creationId xmlns:a16="http://schemas.microsoft.com/office/drawing/2014/main" id="{B6B432E2-4FC2-A741-88FE-202C00245C53}"/>
              </a:ext>
            </a:extLst>
          </p:cNvPr>
          <p:cNvSpPr>
            <a:spLocks noGrp="1"/>
          </p:cNvSpPr>
          <p:nvPr>
            <p:ph type="body" sz="quarter" idx="32" hasCustomPrompt="1"/>
          </p:nvPr>
        </p:nvSpPr>
        <p:spPr>
          <a:xfrm>
            <a:off x="7924801" y="441746"/>
            <a:ext cx="3413759"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elit</a:t>
            </a:r>
          </a:p>
        </p:txBody>
      </p:sp>
      <p:sp>
        <p:nvSpPr>
          <p:cNvPr id="45" name="Text Placeholder 6">
            <a:extLst>
              <a:ext uri="{FF2B5EF4-FFF2-40B4-BE49-F238E27FC236}">
                <a16:creationId xmlns:a16="http://schemas.microsoft.com/office/drawing/2014/main" id="{D4FF8F33-18DA-2246-9C39-0DCB938CF1F6}"/>
              </a:ext>
            </a:extLst>
          </p:cNvPr>
          <p:cNvSpPr>
            <a:spLocks noGrp="1"/>
          </p:cNvSpPr>
          <p:nvPr>
            <p:ph type="body" sz="quarter" idx="33" hasCustomPrompt="1"/>
          </p:nvPr>
        </p:nvSpPr>
        <p:spPr>
          <a:xfrm>
            <a:off x="7956883" y="1429566"/>
            <a:ext cx="3381675"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41" name="Slide Number Placeholder 5">
            <a:extLst>
              <a:ext uri="{FF2B5EF4-FFF2-40B4-BE49-F238E27FC236}">
                <a16:creationId xmlns:a16="http://schemas.microsoft.com/office/drawing/2014/main" id="{BF7A9FC8-F320-5E4C-9138-60ADC0CEF07B}"/>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44" name="Straight Connector 43">
            <a:extLst>
              <a:ext uri="{FF2B5EF4-FFF2-40B4-BE49-F238E27FC236}">
                <a16:creationId xmlns:a16="http://schemas.microsoft.com/office/drawing/2014/main" id="{17C83957-5F62-4840-91ED-BFF47CEE187C}"/>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21" name="Content Placeholder 3">
            <a:extLst>
              <a:ext uri="{FF2B5EF4-FFF2-40B4-BE49-F238E27FC236}">
                <a16:creationId xmlns:a16="http://schemas.microsoft.com/office/drawing/2014/main" id="{EDFD658A-E653-5622-BBE4-15049CC3D275}"/>
              </a:ext>
            </a:extLst>
          </p:cNvPr>
          <p:cNvSpPr>
            <a:spLocks noGrp="1"/>
          </p:cNvSpPr>
          <p:nvPr>
            <p:ph sz="quarter" idx="15" hasCustomPrompt="1"/>
          </p:nvPr>
        </p:nvSpPr>
        <p:spPr>
          <a:xfrm>
            <a:off x="853018" y="6531734"/>
            <a:ext cx="5635837"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dirty="0"/>
              <a:t>Click to insert disclosure text</a:t>
            </a:r>
          </a:p>
        </p:txBody>
      </p:sp>
    </p:spTree>
    <p:extLst>
      <p:ext uri="{BB962C8B-B14F-4D97-AF65-F5344CB8AC3E}">
        <p14:creationId xmlns:p14="http://schemas.microsoft.com/office/powerpoint/2010/main" val="4280602696"/>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CONTENT + Header + Callout Box + Image">
    <p:spTree>
      <p:nvGrpSpPr>
        <p:cNvPr id="1" name=""/>
        <p:cNvGrpSpPr/>
        <p:nvPr/>
      </p:nvGrpSpPr>
      <p:grpSpPr>
        <a:xfrm>
          <a:off x="0" y="0"/>
          <a:ext cx="0" cy="0"/>
          <a:chOff x="0" y="0"/>
          <a:chExt cx="0" cy="0"/>
        </a:xfrm>
      </p:grpSpPr>
      <p:sp>
        <p:nvSpPr>
          <p:cNvPr id="24" name="Picture Placeholder 2">
            <a:extLst>
              <a:ext uri="{FF2B5EF4-FFF2-40B4-BE49-F238E27FC236}">
                <a16:creationId xmlns:a16="http://schemas.microsoft.com/office/drawing/2014/main" id="{F141A2BD-AF2D-214A-AA8F-D141022D60F2}"/>
              </a:ext>
            </a:extLst>
          </p:cNvPr>
          <p:cNvSpPr>
            <a:spLocks noGrp="1"/>
          </p:cNvSpPr>
          <p:nvPr>
            <p:ph type="pic" idx="17" hasCustomPrompt="1"/>
          </p:nvPr>
        </p:nvSpPr>
        <p:spPr>
          <a:xfrm>
            <a:off x="5339355" y="-4"/>
            <a:ext cx="6852647" cy="685799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dirty="0"/>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59"/>
            <a:ext cx="3913369" cy="2123402"/>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a:t>
            </a:r>
            <a:r>
              <a:rPr lang="en-US" sz="4267" err="1">
                <a:latin typeface="Neue Haas Grotesk Text Pro" panose="020B0504020202020204" pitchFamily="34" charset="77"/>
              </a:rPr>
              <a:t>duis</a:t>
            </a:r>
            <a:r>
              <a:rPr lang="en-US" sz="4267">
                <a:latin typeface="Neue Haas Grotesk Text Pro" panose="020B0504020202020204" pitchFamily="34" charset="77"/>
              </a:rPr>
              <a:t> </a:t>
            </a:r>
            <a:r>
              <a:rPr lang="en-US" sz="4267" err="1">
                <a:latin typeface="Neue Haas Grotesk Text Pro" panose="020B0504020202020204" pitchFamily="34" charset="77"/>
              </a:rPr>
              <a:t>autre</a:t>
            </a:r>
            <a:endParaRPr lang="en-US" sz="4267">
              <a:latin typeface="Neue Haas Grotesk Text Pro" panose="020B0504020202020204" pitchFamily="34" charset="77"/>
            </a:endParaRPr>
          </a:p>
        </p:txBody>
      </p:sp>
      <p:sp>
        <p:nvSpPr>
          <p:cNvPr id="30" name="SmartArt Placeholder 5">
            <a:extLst>
              <a:ext uri="{FF2B5EF4-FFF2-40B4-BE49-F238E27FC236}">
                <a16:creationId xmlns:a16="http://schemas.microsoft.com/office/drawing/2014/main" id="{8E66918C-36DB-CB48-A863-76DFE127BEC9}"/>
              </a:ext>
            </a:extLst>
          </p:cNvPr>
          <p:cNvSpPr>
            <a:spLocks noGrp="1"/>
          </p:cNvSpPr>
          <p:nvPr>
            <p:ph type="dgm" sz="quarter" idx="47"/>
          </p:nvPr>
        </p:nvSpPr>
        <p:spPr>
          <a:xfrm>
            <a:off x="2" y="2728264"/>
            <a:ext cx="5658628" cy="3198403"/>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34" name="SmartArt Placeholder 5">
            <a:extLst>
              <a:ext uri="{FF2B5EF4-FFF2-40B4-BE49-F238E27FC236}">
                <a16:creationId xmlns:a16="http://schemas.microsoft.com/office/drawing/2014/main" id="{F82E30BB-2916-B84A-95B6-93758CFBD5BA}"/>
              </a:ext>
            </a:extLst>
          </p:cNvPr>
          <p:cNvSpPr>
            <a:spLocks noGrp="1"/>
          </p:cNvSpPr>
          <p:nvPr>
            <p:ph type="dgm" sz="quarter" idx="27"/>
          </p:nvPr>
        </p:nvSpPr>
        <p:spPr>
          <a:xfrm>
            <a:off x="5658629" y="2728264"/>
            <a:ext cx="118099" cy="3198403"/>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dirty="0"/>
          </a:p>
        </p:txBody>
      </p:sp>
      <p:sp>
        <p:nvSpPr>
          <p:cNvPr id="5" name="Text Placeholder 4">
            <a:extLst>
              <a:ext uri="{FF2B5EF4-FFF2-40B4-BE49-F238E27FC236}">
                <a16:creationId xmlns:a16="http://schemas.microsoft.com/office/drawing/2014/main" id="{868A61C9-2982-BB43-9900-1AF92245A505}"/>
              </a:ext>
            </a:extLst>
          </p:cNvPr>
          <p:cNvSpPr>
            <a:spLocks noGrp="1"/>
          </p:cNvSpPr>
          <p:nvPr>
            <p:ph type="body" sz="quarter" idx="12" hasCustomPrompt="1"/>
          </p:nvPr>
        </p:nvSpPr>
        <p:spPr>
          <a:xfrm>
            <a:off x="853442" y="2841253"/>
            <a:ext cx="4485913" cy="863400"/>
          </a:xfrm>
          <a:prstGeom prst="rect">
            <a:avLst/>
          </a:prstGeom>
        </p:spPr>
        <p:txBody>
          <a:bodyPr anchor="b" anchorCtr="0">
            <a:spAutoFit/>
          </a:bodyPr>
          <a:lstStyle>
            <a:lvl1pPr marL="0" indent="0">
              <a:buNone/>
              <a:defRPr sz="2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r>
              <a:rPr lang="en-US"/>
              <a:t>, </a:t>
            </a:r>
            <a:r>
              <a:rPr lang="en-US" err="1"/>
              <a:t>elit</a:t>
            </a:r>
            <a:r>
              <a:rPr lang="en-US"/>
              <a:t> </a:t>
            </a:r>
            <a:r>
              <a:rPr lang="en-US" err="1"/>
              <a:t>duis</a:t>
            </a:r>
            <a:r>
              <a:rPr lang="en-US"/>
              <a:t> </a:t>
            </a:r>
            <a:r>
              <a:rPr lang="en-US" err="1"/>
              <a:t>autre</a:t>
            </a:r>
            <a:endParaRPr lang="en-US"/>
          </a:p>
        </p:txBody>
      </p:sp>
      <p:sp>
        <p:nvSpPr>
          <p:cNvPr id="23" name="Text Placeholder 6">
            <a:extLst>
              <a:ext uri="{FF2B5EF4-FFF2-40B4-BE49-F238E27FC236}">
                <a16:creationId xmlns:a16="http://schemas.microsoft.com/office/drawing/2014/main" id="{9506DAE8-E277-8649-AB44-98AB5CF0FC32}"/>
              </a:ext>
            </a:extLst>
          </p:cNvPr>
          <p:cNvSpPr>
            <a:spLocks noGrp="1"/>
          </p:cNvSpPr>
          <p:nvPr>
            <p:ph type="body" sz="quarter" idx="33" hasCustomPrompt="1"/>
          </p:nvPr>
        </p:nvSpPr>
        <p:spPr>
          <a:xfrm>
            <a:off x="853441" y="3895449"/>
            <a:ext cx="4484444"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25" name="Slide Number Placeholder 5">
            <a:extLst>
              <a:ext uri="{FF2B5EF4-FFF2-40B4-BE49-F238E27FC236}">
                <a16:creationId xmlns:a16="http://schemas.microsoft.com/office/drawing/2014/main" id="{23A62A02-8EA6-714D-AB4A-B88B5296CEC7}"/>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26" name="Straight Connector 25">
            <a:extLst>
              <a:ext uri="{FF2B5EF4-FFF2-40B4-BE49-F238E27FC236}">
                <a16:creationId xmlns:a16="http://schemas.microsoft.com/office/drawing/2014/main" id="{76FAD572-04B4-BC4F-B9AF-0AFDEEC2C444}"/>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1" name="Content Placeholder 3">
            <a:extLst>
              <a:ext uri="{FF2B5EF4-FFF2-40B4-BE49-F238E27FC236}">
                <a16:creationId xmlns:a16="http://schemas.microsoft.com/office/drawing/2014/main" id="{2717641B-B6D0-FA76-546C-60D5D28562FF}"/>
              </a:ext>
            </a:extLst>
          </p:cNvPr>
          <p:cNvSpPr>
            <a:spLocks noGrp="1"/>
          </p:cNvSpPr>
          <p:nvPr>
            <p:ph sz="quarter" idx="15" hasCustomPrompt="1"/>
          </p:nvPr>
        </p:nvSpPr>
        <p:spPr>
          <a:xfrm>
            <a:off x="853018" y="6531734"/>
            <a:ext cx="3913793"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dirty="0"/>
              <a:t>Click to insert disclosure text</a:t>
            </a:r>
          </a:p>
        </p:txBody>
      </p:sp>
    </p:spTree>
    <p:extLst>
      <p:ext uri="{BB962C8B-B14F-4D97-AF65-F5344CB8AC3E}">
        <p14:creationId xmlns:p14="http://schemas.microsoft.com/office/powerpoint/2010/main" val="2961460419"/>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CONTENT + Header + Stat Callout Box + Image">
    <p:spTree>
      <p:nvGrpSpPr>
        <p:cNvPr id="1" name=""/>
        <p:cNvGrpSpPr/>
        <p:nvPr/>
      </p:nvGrpSpPr>
      <p:grpSpPr>
        <a:xfrm>
          <a:off x="0" y="0"/>
          <a:ext cx="0" cy="0"/>
          <a:chOff x="0" y="0"/>
          <a:chExt cx="0" cy="0"/>
        </a:xfrm>
      </p:grpSpPr>
      <p:sp>
        <p:nvSpPr>
          <p:cNvPr id="24" name="Picture Placeholder 2">
            <a:extLst>
              <a:ext uri="{FF2B5EF4-FFF2-40B4-BE49-F238E27FC236}">
                <a16:creationId xmlns:a16="http://schemas.microsoft.com/office/drawing/2014/main" id="{F141A2BD-AF2D-214A-AA8F-D141022D60F2}"/>
              </a:ext>
            </a:extLst>
          </p:cNvPr>
          <p:cNvSpPr>
            <a:spLocks noGrp="1"/>
          </p:cNvSpPr>
          <p:nvPr>
            <p:ph type="pic" idx="17" hasCustomPrompt="1"/>
          </p:nvPr>
        </p:nvSpPr>
        <p:spPr>
          <a:xfrm>
            <a:off x="5339355" y="-4"/>
            <a:ext cx="6852647" cy="685799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59"/>
            <a:ext cx="3913369" cy="2123402"/>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a:t>
            </a:r>
            <a:r>
              <a:rPr lang="en-US" sz="4267" err="1">
                <a:latin typeface="Neue Haas Grotesk Text Pro" panose="020B0504020202020204" pitchFamily="34" charset="77"/>
              </a:rPr>
              <a:t>duis</a:t>
            </a:r>
            <a:r>
              <a:rPr lang="en-US" sz="4267">
                <a:latin typeface="Neue Haas Grotesk Text Pro" panose="020B0504020202020204" pitchFamily="34" charset="77"/>
              </a:rPr>
              <a:t> </a:t>
            </a:r>
            <a:r>
              <a:rPr lang="en-US" sz="4267" err="1">
                <a:latin typeface="Neue Haas Grotesk Text Pro" panose="020B0504020202020204" pitchFamily="34" charset="77"/>
              </a:rPr>
              <a:t>autre</a:t>
            </a:r>
            <a:endParaRPr lang="en-US" sz="4267">
              <a:latin typeface="Neue Haas Grotesk Text Pro" panose="020B0504020202020204" pitchFamily="34" charset="77"/>
            </a:endParaRPr>
          </a:p>
        </p:txBody>
      </p:sp>
      <p:sp>
        <p:nvSpPr>
          <p:cNvPr id="30" name="SmartArt Placeholder 5">
            <a:extLst>
              <a:ext uri="{FF2B5EF4-FFF2-40B4-BE49-F238E27FC236}">
                <a16:creationId xmlns:a16="http://schemas.microsoft.com/office/drawing/2014/main" id="{8E66918C-36DB-CB48-A863-76DFE127BEC9}"/>
              </a:ext>
            </a:extLst>
          </p:cNvPr>
          <p:cNvSpPr>
            <a:spLocks noGrp="1"/>
          </p:cNvSpPr>
          <p:nvPr>
            <p:ph type="dgm" sz="quarter" idx="47"/>
          </p:nvPr>
        </p:nvSpPr>
        <p:spPr>
          <a:xfrm>
            <a:off x="1" y="4183519"/>
            <a:ext cx="8246135" cy="1793536"/>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34" name="SmartArt Placeholder 5">
            <a:extLst>
              <a:ext uri="{FF2B5EF4-FFF2-40B4-BE49-F238E27FC236}">
                <a16:creationId xmlns:a16="http://schemas.microsoft.com/office/drawing/2014/main" id="{F82E30BB-2916-B84A-95B6-93758CFBD5BA}"/>
              </a:ext>
            </a:extLst>
          </p:cNvPr>
          <p:cNvSpPr>
            <a:spLocks noGrp="1"/>
          </p:cNvSpPr>
          <p:nvPr>
            <p:ph type="dgm" sz="quarter" idx="27"/>
          </p:nvPr>
        </p:nvSpPr>
        <p:spPr>
          <a:xfrm>
            <a:off x="8246133" y="4183519"/>
            <a:ext cx="118099" cy="1793536"/>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
        <p:nvSpPr>
          <p:cNvPr id="28" name="Text Placeholder 2">
            <a:extLst>
              <a:ext uri="{FF2B5EF4-FFF2-40B4-BE49-F238E27FC236}">
                <a16:creationId xmlns:a16="http://schemas.microsoft.com/office/drawing/2014/main" id="{490E533F-240B-2440-A0E6-B8749769DBF6}"/>
              </a:ext>
            </a:extLst>
          </p:cNvPr>
          <p:cNvSpPr>
            <a:spLocks noGrp="1"/>
          </p:cNvSpPr>
          <p:nvPr>
            <p:ph type="body" sz="quarter" idx="16" hasCustomPrompt="1"/>
          </p:nvPr>
        </p:nvSpPr>
        <p:spPr>
          <a:xfrm>
            <a:off x="853442" y="2711549"/>
            <a:ext cx="3913369" cy="852115"/>
          </a:xfrm>
          <a:prstGeom prst="rect">
            <a:avLst/>
          </a:prstGeom>
        </p:spPr>
        <p:txBody>
          <a:bodyPr>
            <a:spAutoFit/>
          </a:bodyPr>
          <a:lstStyle>
            <a:lvl1pPr marL="0" indent="0">
              <a:lnSpc>
                <a:spcPct val="130000"/>
              </a:lnSpc>
              <a:spcBef>
                <a:spcPts val="0"/>
              </a:spcBef>
              <a:spcAft>
                <a:spcPts val="8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amet, consectetur adipiscing elit. Incididunt ut labore et dolore magna. Quis nostrud exercitation ullamco.</a:t>
            </a:r>
          </a:p>
        </p:txBody>
      </p:sp>
      <p:sp>
        <p:nvSpPr>
          <p:cNvPr id="23" name="Text Placeholder 4">
            <a:extLst>
              <a:ext uri="{FF2B5EF4-FFF2-40B4-BE49-F238E27FC236}">
                <a16:creationId xmlns:a16="http://schemas.microsoft.com/office/drawing/2014/main" id="{5507AA1B-F987-5341-8177-6DCC02206327}"/>
              </a:ext>
            </a:extLst>
          </p:cNvPr>
          <p:cNvSpPr>
            <a:spLocks noGrp="1"/>
          </p:cNvSpPr>
          <p:nvPr>
            <p:ph type="body" sz="quarter" idx="12" hasCustomPrompt="1"/>
          </p:nvPr>
        </p:nvSpPr>
        <p:spPr>
          <a:xfrm>
            <a:off x="1075141" y="4452847"/>
            <a:ext cx="1358131" cy="771751"/>
          </a:xfrm>
          <a:prstGeom prst="rect">
            <a:avLst/>
          </a:prstGeom>
        </p:spPr>
        <p:txBody>
          <a:bodyPr>
            <a:spAutoFit/>
          </a:bodyPr>
          <a:lstStyle>
            <a:lvl1pPr marL="0" indent="0" algn="ctr">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25" name="Text Placeholder 2">
            <a:extLst>
              <a:ext uri="{FF2B5EF4-FFF2-40B4-BE49-F238E27FC236}">
                <a16:creationId xmlns:a16="http://schemas.microsoft.com/office/drawing/2014/main" id="{F49C811C-6E73-2B4A-A935-FBE5605AB2AE}"/>
              </a:ext>
            </a:extLst>
          </p:cNvPr>
          <p:cNvSpPr>
            <a:spLocks noGrp="1"/>
          </p:cNvSpPr>
          <p:nvPr>
            <p:ph type="body" sz="quarter" idx="48" hasCustomPrompt="1"/>
          </p:nvPr>
        </p:nvSpPr>
        <p:spPr>
          <a:xfrm>
            <a:off x="807653" y="5157474"/>
            <a:ext cx="1893107" cy="549481"/>
          </a:xfrm>
          <a:prstGeom prst="rect">
            <a:avLst/>
          </a:prstGeom>
        </p:spPr>
        <p:txBody>
          <a:bodyPr>
            <a:spAutoFit/>
          </a:bodyPr>
          <a:lstStyle>
            <a:lvl1pPr marL="0" indent="0" algn="ctr">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a:t>
            </a:r>
          </a:p>
        </p:txBody>
      </p:sp>
      <p:sp>
        <p:nvSpPr>
          <p:cNvPr id="26" name="Text Placeholder 4">
            <a:extLst>
              <a:ext uri="{FF2B5EF4-FFF2-40B4-BE49-F238E27FC236}">
                <a16:creationId xmlns:a16="http://schemas.microsoft.com/office/drawing/2014/main" id="{3FF8063A-EB8B-2643-AFA3-81EBD511544D}"/>
              </a:ext>
            </a:extLst>
          </p:cNvPr>
          <p:cNvSpPr>
            <a:spLocks noGrp="1"/>
          </p:cNvSpPr>
          <p:nvPr>
            <p:ph type="body" sz="quarter" idx="49" hasCustomPrompt="1"/>
          </p:nvPr>
        </p:nvSpPr>
        <p:spPr>
          <a:xfrm>
            <a:off x="3683304" y="4452847"/>
            <a:ext cx="1358131" cy="771751"/>
          </a:xfrm>
          <a:prstGeom prst="rect">
            <a:avLst/>
          </a:prstGeom>
        </p:spPr>
        <p:txBody>
          <a:bodyPr>
            <a:spAutoFit/>
          </a:bodyPr>
          <a:lstStyle>
            <a:lvl1pPr marL="0" indent="0" algn="ctr">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27" name="Text Placeholder 2">
            <a:extLst>
              <a:ext uri="{FF2B5EF4-FFF2-40B4-BE49-F238E27FC236}">
                <a16:creationId xmlns:a16="http://schemas.microsoft.com/office/drawing/2014/main" id="{C33B0F9D-26C5-4042-BD8A-3B7D7FD7E9F1}"/>
              </a:ext>
            </a:extLst>
          </p:cNvPr>
          <p:cNvSpPr>
            <a:spLocks noGrp="1"/>
          </p:cNvSpPr>
          <p:nvPr>
            <p:ph type="body" sz="quarter" idx="50" hasCustomPrompt="1"/>
          </p:nvPr>
        </p:nvSpPr>
        <p:spPr>
          <a:xfrm>
            <a:off x="3415816" y="5157474"/>
            <a:ext cx="1893107" cy="549481"/>
          </a:xfrm>
          <a:prstGeom prst="rect">
            <a:avLst/>
          </a:prstGeom>
        </p:spPr>
        <p:txBody>
          <a:bodyPr>
            <a:spAutoFit/>
          </a:bodyPr>
          <a:lstStyle>
            <a:lvl1pPr marL="0" indent="0" algn="ctr">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amet, consectetur.</a:t>
            </a:r>
          </a:p>
        </p:txBody>
      </p:sp>
      <p:sp>
        <p:nvSpPr>
          <p:cNvPr id="29" name="Text Placeholder 4">
            <a:extLst>
              <a:ext uri="{FF2B5EF4-FFF2-40B4-BE49-F238E27FC236}">
                <a16:creationId xmlns:a16="http://schemas.microsoft.com/office/drawing/2014/main" id="{82194906-54BE-FC42-A576-EE1D4629F29D}"/>
              </a:ext>
            </a:extLst>
          </p:cNvPr>
          <p:cNvSpPr>
            <a:spLocks noGrp="1"/>
          </p:cNvSpPr>
          <p:nvPr>
            <p:ph type="body" sz="quarter" idx="51" hasCustomPrompt="1"/>
          </p:nvPr>
        </p:nvSpPr>
        <p:spPr>
          <a:xfrm>
            <a:off x="6214301" y="4452847"/>
            <a:ext cx="1358131" cy="771751"/>
          </a:xfrm>
          <a:prstGeom prst="rect">
            <a:avLst/>
          </a:prstGeom>
        </p:spPr>
        <p:txBody>
          <a:bodyPr>
            <a:spAutoFit/>
          </a:bodyPr>
          <a:lstStyle>
            <a:lvl1pPr marL="0" indent="0" algn="ctr">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35" name="Text Placeholder 2">
            <a:extLst>
              <a:ext uri="{FF2B5EF4-FFF2-40B4-BE49-F238E27FC236}">
                <a16:creationId xmlns:a16="http://schemas.microsoft.com/office/drawing/2014/main" id="{BFBD968C-9DD4-0340-AF9A-731CFE1190B0}"/>
              </a:ext>
            </a:extLst>
          </p:cNvPr>
          <p:cNvSpPr>
            <a:spLocks noGrp="1"/>
          </p:cNvSpPr>
          <p:nvPr>
            <p:ph type="body" sz="quarter" idx="52" hasCustomPrompt="1"/>
          </p:nvPr>
        </p:nvSpPr>
        <p:spPr>
          <a:xfrm>
            <a:off x="5946813" y="5157474"/>
            <a:ext cx="1893107" cy="549481"/>
          </a:xfrm>
          <a:prstGeom prst="rect">
            <a:avLst/>
          </a:prstGeom>
        </p:spPr>
        <p:txBody>
          <a:bodyPr>
            <a:spAutoFit/>
          </a:bodyPr>
          <a:lstStyle>
            <a:lvl1pPr marL="0" indent="0" algn="ctr">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a:t>
            </a:r>
          </a:p>
        </p:txBody>
      </p:sp>
      <p:sp>
        <p:nvSpPr>
          <p:cNvPr id="36" name="Slide Number Placeholder 5">
            <a:extLst>
              <a:ext uri="{FF2B5EF4-FFF2-40B4-BE49-F238E27FC236}">
                <a16:creationId xmlns:a16="http://schemas.microsoft.com/office/drawing/2014/main" id="{63438CFD-138E-524A-BF0C-980E737AAE55}"/>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39" name="Straight Connector 38">
            <a:extLst>
              <a:ext uri="{FF2B5EF4-FFF2-40B4-BE49-F238E27FC236}">
                <a16:creationId xmlns:a16="http://schemas.microsoft.com/office/drawing/2014/main" id="{C6F95BED-C295-5340-94D9-DFBC0ECF3834}"/>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6" name="Content Placeholder 3">
            <a:extLst>
              <a:ext uri="{FF2B5EF4-FFF2-40B4-BE49-F238E27FC236}">
                <a16:creationId xmlns:a16="http://schemas.microsoft.com/office/drawing/2014/main" id="{331268B2-4A5A-3D60-D1E8-38EE1B3D0DC6}"/>
              </a:ext>
            </a:extLst>
          </p:cNvPr>
          <p:cNvSpPr>
            <a:spLocks noGrp="1"/>
          </p:cNvSpPr>
          <p:nvPr>
            <p:ph sz="quarter" idx="15" hasCustomPrompt="1"/>
          </p:nvPr>
        </p:nvSpPr>
        <p:spPr>
          <a:xfrm>
            <a:off x="853018" y="6531734"/>
            <a:ext cx="3913793"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dirty="0"/>
              <a:t>Click to insert disclosure text</a:t>
            </a:r>
          </a:p>
        </p:txBody>
      </p:sp>
    </p:spTree>
    <p:extLst>
      <p:ext uri="{BB962C8B-B14F-4D97-AF65-F5344CB8AC3E}">
        <p14:creationId xmlns:p14="http://schemas.microsoft.com/office/powerpoint/2010/main" val="3215046510"/>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CONTENT + Header + Image + Subheader">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1" y="365761"/>
            <a:ext cx="2885440" cy="3568028"/>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elit </a:t>
            </a:r>
            <a:r>
              <a:rPr lang="en-US" sz="4267" err="1">
                <a:latin typeface="Neue Haas Grotesk Text Pro" panose="020B0504020202020204" pitchFamily="34" charset="77"/>
              </a:rPr>
              <a:t>duis</a:t>
            </a:r>
            <a:r>
              <a:rPr lang="en-US" sz="4267">
                <a:latin typeface="Neue Haas Grotesk Text Pro" panose="020B0504020202020204" pitchFamily="34" charset="77"/>
              </a:rPr>
              <a:t> </a:t>
            </a:r>
            <a:r>
              <a:rPr lang="en-US" sz="4267" err="1">
                <a:latin typeface="Neue Haas Grotesk Text Pro" panose="020B0504020202020204" pitchFamily="34" charset="77"/>
              </a:rPr>
              <a:t>autre</a:t>
            </a:r>
            <a:endParaRPr lang="en-US" sz="4267">
              <a:latin typeface="Neue Haas Grotesk Text Pro" panose="020B0504020202020204" pitchFamily="34" charset="77"/>
            </a:endParaRPr>
          </a:p>
        </p:txBody>
      </p:sp>
      <p:sp>
        <p:nvSpPr>
          <p:cNvPr id="5" name="Text Placeholder 4">
            <a:extLst>
              <a:ext uri="{FF2B5EF4-FFF2-40B4-BE49-F238E27FC236}">
                <a16:creationId xmlns:a16="http://schemas.microsoft.com/office/drawing/2014/main" id="{868A61C9-2982-BB43-9900-1AF92245A505}"/>
              </a:ext>
            </a:extLst>
          </p:cNvPr>
          <p:cNvSpPr>
            <a:spLocks noGrp="1"/>
          </p:cNvSpPr>
          <p:nvPr>
            <p:ph type="body" sz="quarter" idx="12" hasCustomPrompt="1"/>
          </p:nvPr>
        </p:nvSpPr>
        <p:spPr>
          <a:xfrm>
            <a:off x="8704645" y="2626643"/>
            <a:ext cx="2914559" cy="802357"/>
          </a:xfrm>
          <a:prstGeom prst="rect">
            <a:avLst/>
          </a:prstGeom>
        </p:spPr>
        <p:txBody>
          <a:bodyPr anchor="b" anchorCtr="0">
            <a:spAutoFit/>
          </a:bodyPr>
          <a:lstStyle>
            <a:lvl1pPr marL="0" indent="0" algn="l">
              <a:lnSpc>
                <a:spcPct val="120000"/>
              </a:lnSpc>
              <a:buNone/>
              <a:defRPr sz="2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elit </a:t>
            </a:r>
            <a:r>
              <a:rPr lang="en-US" err="1"/>
              <a:t>duis</a:t>
            </a:r>
            <a:r>
              <a:rPr lang="en-US"/>
              <a:t> </a:t>
            </a:r>
            <a:r>
              <a:rPr lang="en-US" err="1"/>
              <a:t>autre</a:t>
            </a:r>
            <a:endParaRPr lang="en-US"/>
          </a:p>
        </p:txBody>
      </p:sp>
      <p:sp>
        <p:nvSpPr>
          <p:cNvPr id="47" name="Picture Placeholder 2">
            <a:extLst>
              <a:ext uri="{FF2B5EF4-FFF2-40B4-BE49-F238E27FC236}">
                <a16:creationId xmlns:a16="http://schemas.microsoft.com/office/drawing/2014/main" id="{8B2B8246-DE92-E143-B0B7-3BE8D66DE7AF}"/>
              </a:ext>
            </a:extLst>
          </p:cNvPr>
          <p:cNvSpPr>
            <a:spLocks noGrp="1"/>
          </p:cNvSpPr>
          <p:nvPr>
            <p:ph type="pic" idx="17" hasCustomPrompt="1"/>
          </p:nvPr>
        </p:nvSpPr>
        <p:spPr>
          <a:xfrm>
            <a:off x="4366460" y="433993"/>
            <a:ext cx="3710609" cy="6424003"/>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24" name="Text Placeholder 6">
            <a:extLst>
              <a:ext uri="{FF2B5EF4-FFF2-40B4-BE49-F238E27FC236}">
                <a16:creationId xmlns:a16="http://schemas.microsoft.com/office/drawing/2014/main" id="{E8EEE4CA-A3AE-D64D-BC10-C926E5332856}"/>
              </a:ext>
            </a:extLst>
          </p:cNvPr>
          <p:cNvSpPr>
            <a:spLocks noGrp="1"/>
          </p:cNvSpPr>
          <p:nvPr>
            <p:ph type="body" sz="quarter" idx="33" hasCustomPrompt="1"/>
          </p:nvPr>
        </p:nvSpPr>
        <p:spPr>
          <a:xfrm>
            <a:off x="8704645" y="3572565"/>
            <a:ext cx="2914559"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7" name="Content Placeholder 3">
            <a:extLst>
              <a:ext uri="{FF2B5EF4-FFF2-40B4-BE49-F238E27FC236}">
                <a16:creationId xmlns:a16="http://schemas.microsoft.com/office/drawing/2014/main" id="{E6823479-A6DE-6752-B3DA-D040DA13529F}"/>
              </a:ext>
            </a:extLst>
          </p:cNvPr>
          <p:cNvSpPr>
            <a:spLocks noGrp="1"/>
          </p:cNvSpPr>
          <p:nvPr>
            <p:ph sz="quarter" idx="15" hasCustomPrompt="1"/>
          </p:nvPr>
        </p:nvSpPr>
        <p:spPr>
          <a:xfrm>
            <a:off x="853019" y="6531734"/>
            <a:ext cx="288544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dirty="0"/>
              <a:t>Click to insert disclosure text</a:t>
            </a:r>
          </a:p>
        </p:txBody>
      </p:sp>
    </p:spTree>
    <p:extLst>
      <p:ext uri="{BB962C8B-B14F-4D97-AF65-F5344CB8AC3E}">
        <p14:creationId xmlns:p14="http://schemas.microsoft.com/office/powerpoint/2010/main" val="3794167621"/>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CONTENT + Header + Image + Stat Callouts">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1" y="365761"/>
            <a:ext cx="2885440" cy="3568028"/>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elit </a:t>
            </a:r>
            <a:r>
              <a:rPr lang="en-US" sz="4267" err="1">
                <a:latin typeface="Neue Haas Grotesk Text Pro" panose="020B0504020202020204" pitchFamily="34" charset="77"/>
              </a:rPr>
              <a:t>duis</a:t>
            </a:r>
            <a:r>
              <a:rPr lang="en-US" sz="4267">
                <a:latin typeface="Neue Haas Grotesk Text Pro" panose="020B0504020202020204" pitchFamily="34" charset="77"/>
              </a:rPr>
              <a:t> </a:t>
            </a:r>
            <a:r>
              <a:rPr lang="en-US" sz="4267" err="1">
                <a:latin typeface="Neue Haas Grotesk Text Pro" panose="020B0504020202020204" pitchFamily="34" charset="77"/>
              </a:rPr>
              <a:t>autre</a:t>
            </a:r>
            <a:endParaRPr lang="en-US" sz="4267">
              <a:latin typeface="Neue Haas Grotesk Text Pro" panose="020B0504020202020204" pitchFamily="34" charset="77"/>
            </a:endParaRPr>
          </a:p>
        </p:txBody>
      </p:sp>
      <p:sp>
        <p:nvSpPr>
          <p:cNvPr id="5" name="Text Placeholder 4">
            <a:extLst>
              <a:ext uri="{FF2B5EF4-FFF2-40B4-BE49-F238E27FC236}">
                <a16:creationId xmlns:a16="http://schemas.microsoft.com/office/drawing/2014/main" id="{868A61C9-2982-BB43-9900-1AF92245A505}"/>
              </a:ext>
            </a:extLst>
          </p:cNvPr>
          <p:cNvSpPr>
            <a:spLocks noGrp="1"/>
          </p:cNvSpPr>
          <p:nvPr>
            <p:ph type="body" sz="quarter" idx="12" hasCustomPrompt="1"/>
          </p:nvPr>
        </p:nvSpPr>
        <p:spPr>
          <a:xfrm>
            <a:off x="8704645" y="1802421"/>
            <a:ext cx="1358131" cy="771751"/>
          </a:xfrm>
          <a:prstGeom prst="rect">
            <a:avLst/>
          </a:prstGeom>
        </p:spPr>
        <p:txBody>
          <a:bodyPr>
            <a:spAutoFit/>
          </a:bodyPr>
          <a:lstStyle>
            <a:lvl1pPr marL="0" indent="0" algn="l">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39" name="Text Placeholder 2">
            <a:extLst>
              <a:ext uri="{FF2B5EF4-FFF2-40B4-BE49-F238E27FC236}">
                <a16:creationId xmlns:a16="http://schemas.microsoft.com/office/drawing/2014/main" id="{EE45BF00-2987-B640-866E-3DC2A15572E4}"/>
              </a:ext>
            </a:extLst>
          </p:cNvPr>
          <p:cNvSpPr>
            <a:spLocks noGrp="1"/>
          </p:cNvSpPr>
          <p:nvPr>
            <p:ph type="body" sz="quarter" idx="16" hasCustomPrompt="1"/>
          </p:nvPr>
        </p:nvSpPr>
        <p:spPr>
          <a:xfrm>
            <a:off x="8704644" y="2507048"/>
            <a:ext cx="2914560" cy="549481"/>
          </a:xfrm>
          <a:prstGeom prst="rect">
            <a:avLst/>
          </a:prstGeom>
        </p:spPr>
        <p:txBody>
          <a:bodyPr>
            <a:spAutoFit/>
          </a:bodyPr>
          <a:lstStyle>
            <a:lvl1pPr marL="0" indent="0" algn="l">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47" name="Picture Placeholder 2">
            <a:extLst>
              <a:ext uri="{FF2B5EF4-FFF2-40B4-BE49-F238E27FC236}">
                <a16:creationId xmlns:a16="http://schemas.microsoft.com/office/drawing/2014/main" id="{8B2B8246-DE92-E143-B0B7-3BE8D66DE7AF}"/>
              </a:ext>
            </a:extLst>
          </p:cNvPr>
          <p:cNvSpPr>
            <a:spLocks noGrp="1"/>
          </p:cNvSpPr>
          <p:nvPr>
            <p:ph type="pic" idx="17" hasCustomPrompt="1"/>
          </p:nvPr>
        </p:nvSpPr>
        <p:spPr>
          <a:xfrm>
            <a:off x="4366460" y="433993"/>
            <a:ext cx="3710609" cy="6424003"/>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50" name="Text Placeholder 4">
            <a:extLst>
              <a:ext uri="{FF2B5EF4-FFF2-40B4-BE49-F238E27FC236}">
                <a16:creationId xmlns:a16="http://schemas.microsoft.com/office/drawing/2014/main" id="{5579118C-79CA-144E-AA8F-2E2A7C13F30B}"/>
              </a:ext>
            </a:extLst>
          </p:cNvPr>
          <p:cNvSpPr>
            <a:spLocks noGrp="1"/>
          </p:cNvSpPr>
          <p:nvPr>
            <p:ph type="body" sz="quarter" idx="18" hasCustomPrompt="1"/>
          </p:nvPr>
        </p:nvSpPr>
        <p:spPr>
          <a:xfrm>
            <a:off x="8704645" y="3455114"/>
            <a:ext cx="1358131" cy="771751"/>
          </a:xfrm>
          <a:prstGeom prst="rect">
            <a:avLst/>
          </a:prstGeom>
        </p:spPr>
        <p:txBody>
          <a:bodyPr>
            <a:spAutoFit/>
          </a:bodyPr>
          <a:lstStyle>
            <a:lvl1pPr marL="0" indent="0" algn="l">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51" name="Text Placeholder 2">
            <a:extLst>
              <a:ext uri="{FF2B5EF4-FFF2-40B4-BE49-F238E27FC236}">
                <a16:creationId xmlns:a16="http://schemas.microsoft.com/office/drawing/2014/main" id="{E288E0C1-0C4B-BF4E-8463-30E1FA0AAA31}"/>
              </a:ext>
            </a:extLst>
          </p:cNvPr>
          <p:cNvSpPr>
            <a:spLocks noGrp="1"/>
          </p:cNvSpPr>
          <p:nvPr>
            <p:ph type="body" sz="quarter" idx="19" hasCustomPrompt="1"/>
          </p:nvPr>
        </p:nvSpPr>
        <p:spPr>
          <a:xfrm>
            <a:off x="8704644" y="4159741"/>
            <a:ext cx="2914560" cy="549481"/>
          </a:xfrm>
          <a:prstGeom prst="rect">
            <a:avLst/>
          </a:prstGeom>
        </p:spPr>
        <p:txBody>
          <a:bodyPr>
            <a:spAutoFit/>
          </a:bodyPr>
          <a:lstStyle>
            <a:lvl1pPr marL="0" indent="0" algn="l">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52" name="Text Placeholder 4">
            <a:extLst>
              <a:ext uri="{FF2B5EF4-FFF2-40B4-BE49-F238E27FC236}">
                <a16:creationId xmlns:a16="http://schemas.microsoft.com/office/drawing/2014/main" id="{1DFD462B-B12A-1247-B9F0-C032F89F444F}"/>
              </a:ext>
            </a:extLst>
          </p:cNvPr>
          <p:cNvSpPr>
            <a:spLocks noGrp="1"/>
          </p:cNvSpPr>
          <p:nvPr>
            <p:ph type="body" sz="quarter" idx="20" hasCustomPrompt="1"/>
          </p:nvPr>
        </p:nvSpPr>
        <p:spPr>
          <a:xfrm>
            <a:off x="8704645" y="5138707"/>
            <a:ext cx="1358131" cy="771751"/>
          </a:xfrm>
          <a:prstGeom prst="rect">
            <a:avLst/>
          </a:prstGeom>
        </p:spPr>
        <p:txBody>
          <a:bodyPr>
            <a:spAutoFit/>
          </a:bodyPr>
          <a:lstStyle>
            <a:lvl1pPr marL="0" indent="0" algn="l">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57" name="Text Placeholder 2">
            <a:extLst>
              <a:ext uri="{FF2B5EF4-FFF2-40B4-BE49-F238E27FC236}">
                <a16:creationId xmlns:a16="http://schemas.microsoft.com/office/drawing/2014/main" id="{76F48538-FB2D-2E41-8152-BED0BA0B5C86}"/>
              </a:ext>
            </a:extLst>
          </p:cNvPr>
          <p:cNvSpPr>
            <a:spLocks noGrp="1"/>
          </p:cNvSpPr>
          <p:nvPr>
            <p:ph type="body" sz="quarter" idx="21" hasCustomPrompt="1"/>
          </p:nvPr>
        </p:nvSpPr>
        <p:spPr>
          <a:xfrm>
            <a:off x="8704644" y="5843334"/>
            <a:ext cx="2914560" cy="549481"/>
          </a:xfrm>
          <a:prstGeom prst="rect">
            <a:avLst/>
          </a:prstGeom>
        </p:spPr>
        <p:txBody>
          <a:bodyPr>
            <a:spAutoFit/>
          </a:bodyPr>
          <a:lstStyle>
            <a:lvl1pPr marL="0" indent="0" algn="l">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11" name="Content Placeholder 3">
            <a:extLst>
              <a:ext uri="{FF2B5EF4-FFF2-40B4-BE49-F238E27FC236}">
                <a16:creationId xmlns:a16="http://schemas.microsoft.com/office/drawing/2014/main" id="{CA484163-80EF-40FC-1A40-69C7BC36E53F}"/>
              </a:ext>
            </a:extLst>
          </p:cNvPr>
          <p:cNvSpPr>
            <a:spLocks noGrp="1"/>
          </p:cNvSpPr>
          <p:nvPr>
            <p:ph sz="quarter" idx="15" hasCustomPrompt="1"/>
          </p:nvPr>
        </p:nvSpPr>
        <p:spPr>
          <a:xfrm>
            <a:off x="853019" y="6531734"/>
            <a:ext cx="288544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dirty="0"/>
              <a:t>Click to insert disclosure text</a:t>
            </a:r>
          </a:p>
        </p:txBody>
      </p:sp>
    </p:spTree>
    <p:extLst>
      <p:ext uri="{BB962C8B-B14F-4D97-AF65-F5344CB8AC3E}">
        <p14:creationId xmlns:p14="http://schemas.microsoft.com/office/powerpoint/2010/main" val="2576373897"/>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CONTENT + Header + 2 Callout Boxes + 2 images (V)">
    <p:spTree>
      <p:nvGrpSpPr>
        <p:cNvPr id="1" name=""/>
        <p:cNvGrpSpPr/>
        <p:nvPr/>
      </p:nvGrpSpPr>
      <p:grpSpPr>
        <a:xfrm>
          <a:off x="0" y="0"/>
          <a:ext cx="0" cy="0"/>
          <a:chOff x="0" y="0"/>
          <a:chExt cx="0" cy="0"/>
        </a:xfrm>
      </p:grpSpPr>
      <p:sp>
        <p:nvSpPr>
          <p:cNvPr id="24" name="Picture Placeholder 2">
            <a:extLst>
              <a:ext uri="{FF2B5EF4-FFF2-40B4-BE49-F238E27FC236}">
                <a16:creationId xmlns:a16="http://schemas.microsoft.com/office/drawing/2014/main" id="{F141A2BD-AF2D-214A-AA8F-D141022D60F2}"/>
              </a:ext>
            </a:extLst>
          </p:cNvPr>
          <p:cNvSpPr>
            <a:spLocks noGrp="1"/>
          </p:cNvSpPr>
          <p:nvPr>
            <p:ph type="pic" idx="17" hasCustomPrompt="1"/>
          </p:nvPr>
        </p:nvSpPr>
        <p:spPr>
          <a:xfrm>
            <a:off x="5339356" y="15497"/>
            <a:ext cx="2696833" cy="3429004"/>
          </a:xfrm>
          <a:prstGeom prst="rect">
            <a:avLst/>
          </a:prstGeom>
          <a:solidFill>
            <a:schemeClr val="bg2"/>
          </a:solidFill>
        </p:spPr>
        <p:txBody>
          <a:bodyPr anchor="ctr">
            <a:noAutofit/>
          </a:bodyPr>
          <a:lstStyle>
            <a:lvl1pPr marL="0" indent="0" algn="ctr">
              <a:buNone/>
              <a:defRPr sz="14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a:t>
            </a:r>
            <a:br>
              <a:rPr lang="en-US"/>
            </a:br>
            <a:r>
              <a:rPr lang="en-US"/>
              <a:t>picture</a:t>
            </a:r>
          </a:p>
        </p:txBody>
      </p:sp>
      <p:sp>
        <p:nvSpPr>
          <p:cNvPr id="37" name="Slide Number Placeholder 5">
            <a:extLst>
              <a:ext uri="{FF2B5EF4-FFF2-40B4-BE49-F238E27FC236}">
                <a16:creationId xmlns:a16="http://schemas.microsoft.com/office/drawing/2014/main" id="{FEE063B5-DB2A-E546-8374-14508A9C5083}"/>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38" name="Straight Connector 37">
            <a:extLst>
              <a:ext uri="{FF2B5EF4-FFF2-40B4-BE49-F238E27FC236}">
                <a16:creationId xmlns:a16="http://schemas.microsoft.com/office/drawing/2014/main" id="{FB30FCB6-B1E0-3C46-B667-C856468BD8FB}"/>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59"/>
            <a:ext cx="3913369" cy="2123402"/>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a:t>
            </a:r>
            <a:r>
              <a:rPr lang="en-US" sz="4267" err="1">
                <a:latin typeface="Neue Haas Grotesk Text Pro" panose="020B0504020202020204" pitchFamily="34" charset="77"/>
              </a:rPr>
              <a:t>duis</a:t>
            </a:r>
            <a:r>
              <a:rPr lang="en-US" sz="4267">
                <a:latin typeface="Neue Haas Grotesk Text Pro" panose="020B0504020202020204" pitchFamily="34" charset="77"/>
              </a:rPr>
              <a:t> </a:t>
            </a:r>
            <a:r>
              <a:rPr lang="en-US" sz="4267" err="1">
                <a:latin typeface="Neue Haas Grotesk Text Pro" panose="020B0504020202020204" pitchFamily="34" charset="77"/>
              </a:rPr>
              <a:t>autre</a:t>
            </a:r>
            <a:endParaRPr lang="en-US" sz="4267">
              <a:latin typeface="Neue Haas Grotesk Text Pro" panose="020B0504020202020204" pitchFamily="34" charset="77"/>
            </a:endParaRPr>
          </a:p>
        </p:txBody>
      </p:sp>
      <p:sp>
        <p:nvSpPr>
          <p:cNvPr id="23" name="Picture Placeholder 2">
            <a:extLst>
              <a:ext uri="{FF2B5EF4-FFF2-40B4-BE49-F238E27FC236}">
                <a16:creationId xmlns:a16="http://schemas.microsoft.com/office/drawing/2014/main" id="{874FEB89-8FA2-D94F-AA19-4F5CDD2FAEB6}"/>
              </a:ext>
            </a:extLst>
          </p:cNvPr>
          <p:cNvSpPr>
            <a:spLocks noGrp="1"/>
          </p:cNvSpPr>
          <p:nvPr>
            <p:ph type="pic" idx="48" hasCustomPrompt="1"/>
          </p:nvPr>
        </p:nvSpPr>
        <p:spPr>
          <a:xfrm>
            <a:off x="9367346" y="3426104"/>
            <a:ext cx="2824655" cy="3431897"/>
          </a:xfrm>
          <a:prstGeom prst="rect">
            <a:avLst/>
          </a:prstGeom>
          <a:solidFill>
            <a:schemeClr val="bg2"/>
          </a:solidFill>
        </p:spPr>
        <p:txBody>
          <a:bodyPr anchor="ctr">
            <a:noAutofit/>
          </a:bodyPr>
          <a:lstStyle>
            <a:lvl1pPr marL="0" indent="0" algn="ctr">
              <a:buNone/>
              <a:defRPr sz="14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a:t>
            </a:r>
            <a:br>
              <a:rPr lang="en-US"/>
            </a:br>
            <a:r>
              <a:rPr lang="en-US"/>
              <a:t>picture</a:t>
            </a:r>
          </a:p>
        </p:txBody>
      </p:sp>
      <p:sp>
        <p:nvSpPr>
          <p:cNvPr id="30" name="SmartArt Placeholder 5">
            <a:extLst>
              <a:ext uri="{FF2B5EF4-FFF2-40B4-BE49-F238E27FC236}">
                <a16:creationId xmlns:a16="http://schemas.microsoft.com/office/drawing/2014/main" id="{8E66918C-36DB-CB48-A863-76DFE127BEC9}"/>
              </a:ext>
            </a:extLst>
          </p:cNvPr>
          <p:cNvSpPr>
            <a:spLocks noGrp="1"/>
          </p:cNvSpPr>
          <p:nvPr>
            <p:ph type="dgm" sz="quarter" idx="47"/>
          </p:nvPr>
        </p:nvSpPr>
        <p:spPr>
          <a:xfrm>
            <a:off x="5334217" y="4545217"/>
            <a:ext cx="4987075" cy="2318299"/>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34" name="SmartArt Placeholder 5">
            <a:extLst>
              <a:ext uri="{FF2B5EF4-FFF2-40B4-BE49-F238E27FC236}">
                <a16:creationId xmlns:a16="http://schemas.microsoft.com/office/drawing/2014/main" id="{F82E30BB-2916-B84A-95B6-93758CFBD5BA}"/>
              </a:ext>
            </a:extLst>
          </p:cNvPr>
          <p:cNvSpPr>
            <a:spLocks noGrp="1"/>
          </p:cNvSpPr>
          <p:nvPr>
            <p:ph type="dgm" sz="quarter" idx="27"/>
          </p:nvPr>
        </p:nvSpPr>
        <p:spPr>
          <a:xfrm>
            <a:off x="10321292" y="4545217"/>
            <a:ext cx="118099" cy="2318299"/>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
        <p:nvSpPr>
          <p:cNvPr id="5" name="Text Placeholder 4">
            <a:extLst>
              <a:ext uri="{FF2B5EF4-FFF2-40B4-BE49-F238E27FC236}">
                <a16:creationId xmlns:a16="http://schemas.microsoft.com/office/drawing/2014/main" id="{868A61C9-2982-BB43-9900-1AF92245A505}"/>
              </a:ext>
            </a:extLst>
          </p:cNvPr>
          <p:cNvSpPr>
            <a:spLocks noGrp="1"/>
          </p:cNvSpPr>
          <p:nvPr>
            <p:ph type="body" sz="quarter" idx="12" hasCustomPrompt="1"/>
          </p:nvPr>
        </p:nvSpPr>
        <p:spPr>
          <a:xfrm>
            <a:off x="5711022" y="4994889"/>
            <a:ext cx="3980847" cy="361724"/>
          </a:xfrm>
          <a:prstGeom prst="rect">
            <a:avLst/>
          </a:prstGeom>
        </p:spPr>
        <p:txBody>
          <a:bodyPr>
            <a:spAutoFit/>
          </a:bodyPr>
          <a:lstStyle>
            <a:lvl1pPr marL="0" indent="0">
              <a:buNone/>
              <a:defRPr sz="2000">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r>
              <a:rPr lang="en-US"/>
              <a:t>, </a:t>
            </a:r>
            <a:r>
              <a:rPr lang="en-US" err="1"/>
              <a:t>elit</a:t>
            </a:r>
            <a:endParaRPr lang="en-US"/>
          </a:p>
        </p:txBody>
      </p:sp>
      <p:sp>
        <p:nvSpPr>
          <p:cNvPr id="28" name="Text Placeholder 2">
            <a:extLst>
              <a:ext uri="{FF2B5EF4-FFF2-40B4-BE49-F238E27FC236}">
                <a16:creationId xmlns:a16="http://schemas.microsoft.com/office/drawing/2014/main" id="{490E533F-240B-2440-A0E6-B8749769DBF6}"/>
              </a:ext>
            </a:extLst>
          </p:cNvPr>
          <p:cNvSpPr>
            <a:spLocks noGrp="1"/>
          </p:cNvSpPr>
          <p:nvPr>
            <p:ph type="body" sz="quarter" idx="16" hasCustomPrompt="1"/>
          </p:nvPr>
        </p:nvSpPr>
        <p:spPr>
          <a:xfrm>
            <a:off x="5711022" y="5500396"/>
            <a:ext cx="4438911" cy="821080"/>
          </a:xfrm>
          <a:prstGeom prst="rect">
            <a:avLst/>
          </a:prstGeom>
        </p:spPr>
        <p:txBody>
          <a:bodyPr>
            <a:spAutoFit/>
          </a:bodyPr>
          <a:lstStyle>
            <a:lvl1pPr marL="0" indent="0">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endParaRPr lang="en-US"/>
          </a:p>
        </p:txBody>
      </p:sp>
      <p:sp>
        <p:nvSpPr>
          <p:cNvPr id="25" name="SmartArt Placeholder 5">
            <a:extLst>
              <a:ext uri="{FF2B5EF4-FFF2-40B4-BE49-F238E27FC236}">
                <a16:creationId xmlns:a16="http://schemas.microsoft.com/office/drawing/2014/main" id="{DD032622-D219-C34A-92DB-FD8972E704F4}"/>
              </a:ext>
            </a:extLst>
          </p:cNvPr>
          <p:cNvSpPr>
            <a:spLocks noGrp="1"/>
          </p:cNvSpPr>
          <p:nvPr>
            <p:ph type="dgm" sz="quarter" idx="49"/>
          </p:nvPr>
        </p:nvSpPr>
        <p:spPr>
          <a:xfrm flipH="1">
            <a:off x="7207303" y="1126201"/>
            <a:ext cx="4987075" cy="2318299"/>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26" name="SmartArt Placeholder 5">
            <a:extLst>
              <a:ext uri="{FF2B5EF4-FFF2-40B4-BE49-F238E27FC236}">
                <a16:creationId xmlns:a16="http://schemas.microsoft.com/office/drawing/2014/main" id="{90CA3051-ECC4-CA4F-9F07-AE147B28A9A9}"/>
              </a:ext>
            </a:extLst>
          </p:cNvPr>
          <p:cNvSpPr>
            <a:spLocks noGrp="1"/>
          </p:cNvSpPr>
          <p:nvPr>
            <p:ph type="dgm" sz="quarter" idx="50"/>
          </p:nvPr>
        </p:nvSpPr>
        <p:spPr>
          <a:xfrm flipH="1">
            <a:off x="7077611" y="1126201"/>
            <a:ext cx="118099" cy="2318299"/>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
        <p:nvSpPr>
          <p:cNvPr id="27" name="Text Placeholder 4">
            <a:extLst>
              <a:ext uri="{FF2B5EF4-FFF2-40B4-BE49-F238E27FC236}">
                <a16:creationId xmlns:a16="http://schemas.microsoft.com/office/drawing/2014/main" id="{4A8B276D-6ED1-3147-A1CE-C736B286E16B}"/>
              </a:ext>
            </a:extLst>
          </p:cNvPr>
          <p:cNvSpPr>
            <a:spLocks noGrp="1"/>
          </p:cNvSpPr>
          <p:nvPr>
            <p:ph type="body" sz="quarter" idx="51" hasCustomPrompt="1"/>
          </p:nvPr>
        </p:nvSpPr>
        <p:spPr>
          <a:xfrm>
            <a:off x="7584107" y="1591306"/>
            <a:ext cx="3980847" cy="361724"/>
          </a:xfrm>
          <a:prstGeom prst="rect">
            <a:avLst/>
          </a:prstGeom>
        </p:spPr>
        <p:txBody>
          <a:bodyPr>
            <a:spAutoFit/>
          </a:bodyPr>
          <a:lstStyle>
            <a:lvl1pPr marL="0" indent="0">
              <a:buNone/>
              <a:defRPr sz="2000">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r>
              <a:rPr lang="en-US"/>
              <a:t>, </a:t>
            </a:r>
            <a:r>
              <a:rPr lang="en-US" err="1"/>
              <a:t>elit</a:t>
            </a:r>
            <a:endParaRPr lang="en-US"/>
          </a:p>
        </p:txBody>
      </p:sp>
      <p:sp>
        <p:nvSpPr>
          <p:cNvPr id="29" name="Text Placeholder 2">
            <a:extLst>
              <a:ext uri="{FF2B5EF4-FFF2-40B4-BE49-F238E27FC236}">
                <a16:creationId xmlns:a16="http://schemas.microsoft.com/office/drawing/2014/main" id="{270C3AE8-92A6-DC45-8076-1016702E8E99}"/>
              </a:ext>
            </a:extLst>
          </p:cNvPr>
          <p:cNvSpPr>
            <a:spLocks noGrp="1"/>
          </p:cNvSpPr>
          <p:nvPr>
            <p:ph type="body" sz="quarter" idx="52" hasCustomPrompt="1"/>
          </p:nvPr>
        </p:nvSpPr>
        <p:spPr>
          <a:xfrm>
            <a:off x="7584107" y="2096813"/>
            <a:ext cx="4438911" cy="821080"/>
          </a:xfrm>
          <a:prstGeom prst="rect">
            <a:avLst/>
          </a:prstGeom>
        </p:spPr>
        <p:txBody>
          <a:bodyPr>
            <a:spAutoFit/>
          </a:bodyPr>
          <a:lstStyle>
            <a:lvl1pPr marL="0" indent="0">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endParaRPr lang="en-US"/>
          </a:p>
        </p:txBody>
      </p:sp>
      <p:sp>
        <p:nvSpPr>
          <p:cNvPr id="39" name="Text Placeholder 6">
            <a:extLst>
              <a:ext uri="{FF2B5EF4-FFF2-40B4-BE49-F238E27FC236}">
                <a16:creationId xmlns:a16="http://schemas.microsoft.com/office/drawing/2014/main" id="{8D91E962-DA95-3346-8161-55FB857B6BFC}"/>
              </a:ext>
            </a:extLst>
          </p:cNvPr>
          <p:cNvSpPr>
            <a:spLocks noGrp="1"/>
          </p:cNvSpPr>
          <p:nvPr>
            <p:ph type="body" sz="quarter" idx="13" hasCustomPrompt="1"/>
          </p:nvPr>
        </p:nvSpPr>
        <p:spPr>
          <a:xfrm>
            <a:off x="853018" y="2724548"/>
            <a:ext cx="3913369"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17" name="Content Placeholder 3">
            <a:extLst>
              <a:ext uri="{FF2B5EF4-FFF2-40B4-BE49-F238E27FC236}">
                <a16:creationId xmlns:a16="http://schemas.microsoft.com/office/drawing/2014/main" id="{B1BBAB00-AD41-366E-8609-958A5D058F83}"/>
              </a:ext>
            </a:extLst>
          </p:cNvPr>
          <p:cNvSpPr>
            <a:spLocks noGrp="1"/>
          </p:cNvSpPr>
          <p:nvPr>
            <p:ph sz="quarter" idx="15" hasCustomPrompt="1"/>
          </p:nvPr>
        </p:nvSpPr>
        <p:spPr>
          <a:xfrm>
            <a:off x="853019" y="6531734"/>
            <a:ext cx="3913368"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dirty="0"/>
              <a:t>Click to insert disclosure text</a:t>
            </a:r>
          </a:p>
        </p:txBody>
      </p:sp>
    </p:spTree>
    <p:extLst>
      <p:ext uri="{BB962C8B-B14F-4D97-AF65-F5344CB8AC3E}">
        <p14:creationId xmlns:p14="http://schemas.microsoft.com/office/powerpoint/2010/main" val="2060294186"/>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CONTENT - Question + Answer">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0"/>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consectetur adipiscing elit, sed do eiusmod tempor?</a:t>
            </a:r>
          </a:p>
        </p:txBody>
      </p:sp>
      <p:sp>
        <p:nvSpPr>
          <p:cNvPr id="24" name="Text Placeholder 2">
            <a:extLst>
              <a:ext uri="{FF2B5EF4-FFF2-40B4-BE49-F238E27FC236}">
                <a16:creationId xmlns:a16="http://schemas.microsoft.com/office/drawing/2014/main" id="{173C2D75-551A-4549-A68C-FB586B54A88F}"/>
              </a:ext>
            </a:extLst>
          </p:cNvPr>
          <p:cNvSpPr>
            <a:spLocks noGrp="1"/>
          </p:cNvSpPr>
          <p:nvPr>
            <p:ph type="body" sz="quarter" idx="16" hasCustomPrompt="1"/>
          </p:nvPr>
        </p:nvSpPr>
        <p:spPr>
          <a:xfrm>
            <a:off x="853441" y="2299573"/>
            <a:ext cx="2152677"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A</a:t>
            </a:r>
          </a:p>
        </p:txBody>
      </p:sp>
      <p:sp>
        <p:nvSpPr>
          <p:cNvPr id="35" name="Text Placeholder 2">
            <a:extLst>
              <a:ext uri="{FF2B5EF4-FFF2-40B4-BE49-F238E27FC236}">
                <a16:creationId xmlns:a16="http://schemas.microsoft.com/office/drawing/2014/main" id="{D003CF36-0F40-294E-A205-0A89A49DFED7}"/>
              </a:ext>
            </a:extLst>
          </p:cNvPr>
          <p:cNvSpPr>
            <a:spLocks noGrp="1"/>
          </p:cNvSpPr>
          <p:nvPr>
            <p:ph type="body" sz="quarter" idx="20" hasCustomPrompt="1"/>
          </p:nvPr>
        </p:nvSpPr>
        <p:spPr>
          <a:xfrm>
            <a:off x="853440" y="2593083"/>
            <a:ext cx="2152679" cy="1450340"/>
          </a:xfrm>
          <a:prstGeom prst="rect">
            <a:avLst/>
          </a:prstGeom>
        </p:spPr>
        <p:txBody>
          <a:bodyPr lIns="0" tIns="0" rIns="0" bIns="0">
            <a:spAutoFit/>
          </a:bodyPr>
          <a:lstStyle>
            <a:lvl1pPr marL="0" indent="0">
              <a:lnSpc>
                <a:spcPct val="120000"/>
              </a:lnSpc>
              <a:buNone/>
              <a:defRPr lang="en-US" sz="2000"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grpSp>
        <p:nvGrpSpPr>
          <p:cNvPr id="46" name="Group 45">
            <a:extLst>
              <a:ext uri="{FF2B5EF4-FFF2-40B4-BE49-F238E27FC236}">
                <a16:creationId xmlns:a16="http://schemas.microsoft.com/office/drawing/2014/main" id="{CD4CDA74-4142-3D49-B359-1E6280FC3329}"/>
              </a:ext>
            </a:extLst>
          </p:cNvPr>
          <p:cNvGrpSpPr/>
          <p:nvPr/>
        </p:nvGrpSpPr>
        <p:grpSpPr>
          <a:xfrm>
            <a:off x="822573" y="5001267"/>
            <a:ext cx="559696" cy="559696"/>
            <a:chOff x="4181311" y="1066071"/>
            <a:chExt cx="773364" cy="773364"/>
          </a:xfrm>
        </p:grpSpPr>
        <p:sp>
          <p:nvSpPr>
            <p:cNvPr id="48" name="Oval 47">
              <a:extLst>
                <a:ext uri="{FF2B5EF4-FFF2-40B4-BE49-F238E27FC236}">
                  <a16:creationId xmlns:a16="http://schemas.microsoft.com/office/drawing/2014/main" id="{83E22081-D9AA-E14B-9A14-D44D00EE2FDA}"/>
                </a:ext>
              </a:extLst>
            </p:cNvPr>
            <p:cNvSpPr/>
            <p:nvPr/>
          </p:nvSpPr>
          <p:spPr>
            <a:xfrm>
              <a:off x="4181311" y="1066071"/>
              <a:ext cx="773364" cy="773364"/>
            </a:xfrm>
            <a:prstGeom prst="ellipse">
              <a:avLst/>
            </a:prstGeom>
            <a:solidFill>
              <a:srgbClr val="007A96"/>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3200" b="1">
                <a:solidFill>
                  <a:srgbClr val="00AAC6"/>
                </a:solidFill>
                <a:latin typeface="Neue Haas Grotesk Text Pro" panose="020B0504020202020204" pitchFamily="34" charset="0"/>
              </a:endParaRPr>
            </a:p>
          </p:txBody>
        </p:sp>
        <p:pic>
          <p:nvPicPr>
            <p:cNvPr id="49" name="Picture 48" descr="A picture containing light, drawing&#10;&#10;Description automatically generated">
              <a:extLst>
                <a:ext uri="{FF2B5EF4-FFF2-40B4-BE49-F238E27FC236}">
                  <a16:creationId xmlns:a16="http://schemas.microsoft.com/office/drawing/2014/main" id="{7B9EEFF8-9992-BE4D-9D23-B29E3B6A0FE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21846" y="1193749"/>
              <a:ext cx="500308" cy="520501"/>
            </a:xfrm>
            <a:prstGeom prst="rect">
              <a:avLst/>
            </a:prstGeom>
          </p:spPr>
        </p:pic>
      </p:gr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1611033" y="5022506"/>
            <a:ext cx="10079400" cy="707972"/>
          </a:xfrm>
          <a:prstGeom prst="rect">
            <a:avLst/>
          </a:prstGeom>
        </p:spPr>
        <p:txBody>
          <a:bodyPr>
            <a:spAutoFit/>
          </a:bodyPr>
          <a:lstStyle>
            <a:lvl1pPr marL="0" indent="0">
              <a:lnSpc>
                <a:spcPct val="120000"/>
              </a:lnSpc>
              <a:buNone/>
              <a:defRPr lang="en-US" sz="2000"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adipiscing elit, sed do eiusmod tempor incididunt ut labore et dolore magna aliqua.</a:t>
            </a:r>
          </a:p>
        </p:txBody>
      </p:sp>
      <p:sp>
        <p:nvSpPr>
          <p:cNvPr id="40" name="Text Placeholder 2">
            <a:extLst>
              <a:ext uri="{FF2B5EF4-FFF2-40B4-BE49-F238E27FC236}">
                <a16:creationId xmlns:a16="http://schemas.microsoft.com/office/drawing/2014/main" id="{9BB70AF6-29FB-A64D-8FB4-A62D801824EC}"/>
              </a:ext>
            </a:extLst>
          </p:cNvPr>
          <p:cNvSpPr>
            <a:spLocks noGrp="1"/>
          </p:cNvSpPr>
          <p:nvPr>
            <p:ph type="body" sz="quarter" idx="21" hasCustomPrompt="1"/>
          </p:nvPr>
        </p:nvSpPr>
        <p:spPr>
          <a:xfrm>
            <a:off x="3750980" y="2299573"/>
            <a:ext cx="2152677"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B</a:t>
            </a:r>
          </a:p>
        </p:txBody>
      </p:sp>
      <p:sp>
        <p:nvSpPr>
          <p:cNvPr id="45" name="Text Placeholder 2">
            <a:extLst>
              <a:ext uri="{FF2B5EF4-FFF2-40B4-BE49-F238E27FC236}">
                <a16:creationId xmlns:a16="http://schemas.microsoft.com/office/drawing/2014/main" id="{C99796F8-BA54-C344-885A-052A36BF2E37}"/>
              </a:ext>
            </a:extLst>
          </p:cNvPr>
          <p:cNvSpPr>
            <a:spLocks noGrp="1"/>
          </p:cNvSpPr>
          <p:nvPr>
            <p:ph type="body" sz="quarter" idx="22" hasCustomPrompt="1"/>
          </p:nvPr>
        </p:nvSpPr>
        <p:spPr>
          <a:xfrm>
            <a:off x="3750981" y="2593083"/>
            <a:ext cx="2152679" cy="1450340"/>
          </a:xfrm>
          <a:prstGeom prst="rect">
            <a:avLst/>
          </a:prstGeom>
        </p:spPr>
        <p:txBody>
          <a:bodyPr lIns="0" tIns="0" rIns="0" bIns="0">
            <a:spAutoFit/>
          </a:bodyPr>
          <a:lstStyle>
            <a:lvl1pPr marL="0" indent="0">
              <a:lnSpc>
                <a:spcPct val="120000"/>
              </a:lnSpc>
              <a:buNone/>
              <a:defRPr lang="en-US" sz="2000"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47" name="Text Placeholder 2">
            <a:extLst>
              <a:ext uri="{FF2B5EF4-FFF2-40B4-BE49-F238E27FC236}">
                <a16:creationId xmlns:a16="http://schemas.microsoft.com/office/drawing/2014/main" id="{89F232B6-9AA0-2A46-B3B7-B1AC2474D85B}"/>
              </a:ext>
            </a:extLst>
          </p:cNvPr>
          <p:cNvSpPr>
            <a:spLocks noGrp="1"/>
          </p:cNvSpPr>
          <p:nvPr>
            <p:ph type="body" sz="quarter" idx="23" hasCustomPrompt="1"/>
          </p:nvPr>
        </p:nvSpPr>
        <p:spPr>
          <a:xfrm>
            <a:off x="6648517" y="2299573"/>
            <a:ext cx="2152677"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C  </a:t>
            </a:r>
          </a:p>
        </p:txBody>
      </p:sp>
      <p:sp>
        <p:nvSpPr>
          <p:cNvPr id="51" name="Text Placeholder 2">
            <a:extLst>
              <a:ext uri="{FF2B5EF4-FFF2-40B4-BE49-F238E27FC236}">
                <a16:creationId xmlns:a16="http://schemas.microsoft.com/office/drawing/2014/main" id="{ED87A3D0-0680-9944-9687-BA7A1EB36AD8}"/>
              </a:ext>
            </a:extLst>
          </p:cNvPr>
          <p:cNvSpPr>
            <a:spLocks noGrp="1"/>
          </p:cNvSpPr>
          <p:nvPr>
            <p:ph type="body" sz="quarter" idx="24" hasCustomPrompt="1"/>
          </p:nvPr>
        </p:nvSpPr>
        <p:spPr>
          <a:xfrm>
            <a:off x="6648519" y="2593083"/>
            <a:ext cx="2152679" cy="1450340"/>
          </a:xfrm>
          <a:prstGeom prst="rect">
            <a:avLst/>
          </a:prstGeom>
        </p:spPr>
        <p:txBody>
          <a:bodyPr lIns="0" tIns="0" rIns="0" bIns="0">
            <a:spAutoFit/>
          </a:bodyPr>
          <a:lstStyle>
            <a:lvl1pPr marL="0" indent="0">
              <a:lnSpc>
                <a:spcPct val="120000"/>
              </a:lnSpc>
              <a:buNone/>
              <a:defRPr lang="en-US" sz="2000"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52" name="Text Placeholder 2">
            <a:extLst>
              <a:ext uri="{FF2B5EF4-FFF2-40B4-BE49-F238E27FC236}">
                <a16:creationId xmlns:a16="http://schemas.microsoft.com/office/drawing/2014/main" id="{394C5C90-FA0C-B743-A447-0E8ECCF3739F}"/>
              </a:ext>
            </a:extLst>
          </p:cNvPr>
          <p:cNvSpPr>
            <a:spLocks noGrp="1"/>
          </p:cNvSpPr>
          <p:nvPr>
            <p:ph type="body" sz="quarter" idx="25" hasCustomPrompt="1"/>
          </p:nvPr>
        </p:nvSpPr>
        <p:spPr>
          <a:xfrm>
            <a:off x="9546059" y="2314184"/>
            <a:ext cx="2152677"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D</a:t>
            </a:r>
          </a:p>
        </p:txBody>
      </p:sp>
      <p:sp>
        <p:nvSpPr>
          <p:cNvPr id="53" name="Text Placeholder 2">
            <a:extLst>
              <a:ext uri="{FF2B5EF4-FFF2-40B4-BE49-F238E27FC236}">
                <a16:creationId xmlns:a16="http://schemas.microsoft.com/office/drawing/2014/main" id="{CEB93332-D508-5A4A-8A92-64AAAB18381E}"/>
              </a:ext>
            </a:extLst>
          </p:cNvPr>
          <p:cNvSpPr>
            <a:spLocks noGrp="1"/>
          </p:cNvSpPr>
          <p:nvPr>
            <p:ph type="body" sz="quarter" idx="26" hasCustomPrompt="1"/>
          </p:nvPr>
        </p:nvSpPr>
        <p:spPr>
          <a:xfrm>
            <a:off x="9546058" y="2607695"/>
            <a:ext cx="2152679" cy="1450340"/>
          </a:xfrm>
          <a:prstGeom prst="rect">
            <a:avLst/>
          </a:prstGeom>
        </p:spPr>
        <p:txBody>
          <a:bodyPr lIns="0" tIns="0" rIns="0" bIns="0">
            <a:spAutoFit/>
          </a:bodyPr>
          <a:lstStyle>
            <a:lvl1pPr marL="0" indent="0">
              <a:lnSpc>
                <a:spcPct val="120000"/>
              </a:lnSpc>
              <a:buNone/>
              <a:defRPr lang="en-US" sz="2000"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16" name="Content Placeholder 3">
            <a:extLst>
              <a:ext uri="{FF2B5EF4-FFF2-40B4-BE49-F238E27FC236}">
                <a16:creationId xmlns:a16="http://schemas.microsoft.com/office/drawing/2014/main" id="{273E0B3E-19E6-6C64-0002-9E5DE004593E}"/>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dirty="0"/>
              <a:t>Click to insert disclosure text</a:t>
            </a:r>
          </a:p>
        </p:txBody>
      </p:sp>
    </p:spTree>
    <p:extLst>
      <p:ext uri="{BB962C8B-B14F-4D97-AF65-F5344CB8AC3E}">
        <p14:creationId xmlns:p14="http://schemas.microsoft.com/office/powerpoint/2010/main" val="41235046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 Header + Image + Stat Callouts">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1" y="365761"/>
            <a:ext cx="2885440" cy="3568028"/>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elit </a:t>
            </a:r>
            <a:r>
              <a:rPr lang="en-US" sz="4267" err="1">
                <a:latin typeface="Neue Haas Grotesk Text Pro" panose="020B0504020202020204" pitchFamily="34" charset="77"/>
              </a:rPr>
              <a:t>duis</a:t>
            </a:r>
            <a:r>
              <a:rPr lang="en-US" sz="4267">
                <a:latin typeface="Neue Haas Grotesk Text Pro" panose="020B0504020202020204" pitchFamily="34" charset="77"/>
              </a:rPr>
              <a:t> </a:t>
            </a:r>
            <a:r>
              <a:rPr lang="en-US" sz="4267" err="1">
                <a:latin typeface="Neue Haas Grotesk Text Pro" panose="020B0504020202020204" pitchFamily="34" charset="77"/>
              </a:rPr>
              <a:t>autre</a:t>
            </a:r>
            <a:endParaRPr lang="en-US" sz="4267">
              <a:latin typeface="Neue Haas Grotesk Text Pro" panose="020B0504020202020204" pitchFamily="34" charset="77"/>
            </a:endParaRPr>
          </a:p>
        </p:txBody>
      </p:sp>
      <p:sp>
        <p:nvSpPr>
          <p:cNvPr id="5" name="Text Placeholder 4">
            <a:extLst>
              <a:ext uri="{FF2B5EF4-FFF2-40B4-BE49-F238E27FC236}">
                <a16:creationId xmlns:a16="http://schemas.microsoft.com/office/drawing/2014/main" id="{868A61C9-2982-BB43-9900-1AF92245A505}"/>
              </a:ext>
            </a:extLst>
          </p:cNvPr>
          <p:cNvSpPr>
            <a:spLocks noGrp="1"/>
          </p:cNvSpPr>
          <p:nvPr>
            <p:ph type="body" sz="quarter" idx="12" hasCustomPrompt="1"/>
          </p:nvPr>
        </p:nvSpPr>
        <p:spPr>
          <a:xfrm>
            <a:off x="8704645" y="1802421"/>
            <a:ext cx="1358131" cy="771751"/>
          </a:xfrm>
          <a:prstGeom prst="rect">
            <a:avLst/>
          </a:prstGeom>
        </p:spPr>
        <p:txBody>
          <a:bodyPr>
            <a:spAutoFit/>
          </a:bodyPr>
          <a:lstStyle>
            <a:lvl1pPr marL="0" indent="0" algn="l">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39" name="Text Placeholder 2">
            <a:extLst>
              <a:ext uri="{FF2B5EF4-FFF2-40B4-BE49-F238E27FC236}">
                <a16:creationId xmlns:a16="http://schemas.microsoft.com/office/drawing/2014/main" id="{EE45BF00-2987-B640-866E-3DC2A15572E4}"/>
              </a:ext>
            </a:extLst>
          </p:cNvPr>
          <p:cNvSpPr>
            <a:spLocks noGrp="1"/>
          </p:cNvSpPr>
          <p:nvPr>
            <p:ph type="body" sz="quarter" idx="16" hasCustomPrompt="1"/>
          </p:nvPr>
        </p:nvSpPr>
        <p:spPr>
          <a:xfrm>
            <a:off x="8704644" y="2507048"/>
            <a:ext cx="2914560" cy="549481"/>
          </a:xfrm>
          <a:prstGeom prst="rect">
            <a:avLst/>
          </a:prstGeom>
        </p:spPr>
        <p:txBody>
          <a:bodyPr>
            <a:spAutoFit/>
          </a:bodyPr>
          <a:lstStyle>
            <a:lvl1pPr marL="0" indent="0" algn="l">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47" name="Picture Placeholder 2">
            <a:extLst>
              <a:ext uri="{FF2B5EF4-FFF2-40B4-BE49-F238E27FC236}">
                <a16:creationId xmlns:a16="http://schemas.microsoft.com/office/drawing/2014/main" id="{8B2B8246-DE92-E143-B0B7-3BE8D66DE7AF}"/>
              </a:ext>
            </a:extLst>
          </p:cNvPr>
          <p:cNvSpPr>
            <a:spLocks noGrp="1"/>
          </p:cNvSpPr>
          <p:nvPr>
            <p:ph type="pic" idx="17" hasCustomPrompt="1"/>
          </p:nvPr>
        </p:nvSpPr>
        <p:spPr>
          <a:xfrm>
            <a:off x="4366460" y="433993"/>
            <a:ext cx="3710609" cy="6424003"/>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50" name="Text Placeholder 4">
            <a:extLst>
              <a:ext uri="{FF2B5EF4-FFF2-40B4-BE49-F238E27FC236}">
                <a16:creationId xmlns:a16="http://schemas.microsoft.com/office/drawing/2014/main" id="{5579118C-79CA-144E-AA8F-2E2A7C13F30B}"/>
              </a:ext>
            </a:extLst>
          </p:cNvPr>
          <p:cNvSpPr>
            <a:spLocks noGrp="1"/>
          </p:cNvSpPr>
          <p:nvPr>
            <p:ph type="body" sz="quarter" idx="18" hasCustomPrompt="1"/>
          </p:nvPr>
        </p:nvSpPr>
        <p:spPr>
          <a:xfrm>
            <a:off x="8704645" y="3455114"/>
            <a:ext cx="1358131" cy="771751"/>
          </a:xfrm>
          <a:prstGeom prst="rect">
            <a:avLst/>
          </a:prstGeom>
        </p:spPr>
        <p:txBody>
          <a:bodyPr>
            <a:spAutoFit/>
          </a:bodyPr>
          <a:lstStyle>
            <a:lvl1pPr marL="0" indent="0" algn="l">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51" name="Text Placeholder 2">
            <a:extLst>
              <a:ext uri="{FF2B5EF4-FFF2-40B4-BE49-F238E27FC236}">
                <a16:creationId xmlns:a16="http://schemas.microsoft.com/office/drawing/2014/main" id="{E288E0C1-0C4B-BF4E-8463-30E1FA0AAA31}"/>
              </a:ext>
            </a:extLst>
          </p:cNvPr>
          <p:cNvSpPr>
            <a:spLocks noGrp="1"/>
          </p:cNvSpPr>
          <p:nvPr>
            <p:ph type="body" sz="quarter" idx="19" hasCustomPrompt="1"/>
          </p:nvPr>
        </p:nvSpPr>
        <p:spPr>
          <a:xfrm>
            <a:off x="8704644" y="4159741"/>
            <a:ext cx="2914560" cy="549481"/>
          </a:xfrm>
          <a:prstGeom prst="rect">
            <a:avLst/>
          </a:prstGeom>
        </p:spPr>
        <p:txBody>
          <a:bodyPr>
            <a:spAutoFit/>
          </a:bodyPr>
          <a:lstStyle>
            <a:lvl1pPr marL="0" indent="0" algn="l">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52" name="Text Placeholder 4">
            <a:extLst>
              <a:ext uri="{FF2B5EF4-FFF2-40B4-BE49-F238E27FC236}">
                <a16:creationId xmlns:a16="http://schemas.microsoft.com/office/drawing/2014/main" id="{1DFD462B-B12A-1247-B9F0-C032F89F444F}"/>
              </a:ext>
            </a:extLst>
          </p:cNvPr>
          <p:cNvSpPr>
            <a:spLocks noGrp="1"/>
          </p:cNvSpPr>
          <p:nvPr>
            <p:ph type="body" sz="quarter" idx="20" hasCustomPrompt="1"/>
          </p:nvPr>
        </p:nvSpPr>
        <p:spPr>
          <a:xfrm>
            <a:off x="8704645" y="5138707"/>
            <a:ext cx="1358131" cy="771751"/>
          </a:xfrm>
          <a:prstGeom prst="rect">
            <a:avLst/>
          </a:prstGeom>
        </p:spPr>
        <p:txBody>
          <a:bodyPr>
            <a:spAutoFit/>
          </a:bodyPr>
          <a:lstStyle>
            <a:lvl1pPr marL="0" indent="0" algn="l">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57" name="Text Placeholder 2">
            <a:extLst>
              <a:ext uri="{FF2B5EF4-FFF2-40B4-BE49-F238E27FC236}">
                <a16:creationId xmlns:a16="http://schemas.microsoft.com/office/drawing/2014/main" id="{76F48538-FB2D-2E41-8152-BED0BA0B5C86}"/>
              </a:ext>
            </a:extLst>
          </p:cNvPr>
          <p:cNvSpPr>
            <a:spLocks noGrp="1"/>
          </p:cNvSpPr>
          <p:nvPr>
            <p:ph type="body" sz="quarter" idx="21" hasCustomPrompt="1"/>
          </p:nvPr>
        </p:nvSpPr>
        <p:spPr>
          <a:xfrm>
            <a:off x="8704644" y="5843334"/>
            <a:ext cx="2914560" cy="549481"/>
          </a:xfrm>
          <a:prstGeom prst="rect">
            <a:avLst/>
          </a:prstGeom>
        </p:spPr>
        <p:txBody>
          <a:bodyPr>
            <a:spAutoFit/>
          </a:bodyPr>
          <a:lstStyle>
            <a:lvl1pPr marL="0" indent="0" algn="l">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11" name="Content Placeholder 3">
            <a:extLst>
              <a:ext uri="{FF2B5EF4-FFF2-40B4-BE49-F238E27FC236}">
                <a16:creationId xmlns:a16="http://schemas.microsoft.com/office/drawing/2014/main" id="{CA484163-80EF-40FC-1A40-69C7BC36E53F}"/>
              </a:ext>
            </a:extLst>
          </p:cNvPr>
          <p:cNvSpPr>
            <a:spLocks noGrp="1"/>
          </p:cNvSpPr>
          <p:nvPr>
            <p:ph sz="quarter" idx="15" hasCustomPrompt="1"/>
          </p:nvPr>
        </p:nvSpPr>
        <p:spPr>
          <a:xfrm>
            <a:off x="853019" y="6531734"/>
            <a:ext cx="288544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2721189492"/>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CONTENT + Statement + Gray Sidebar">
    <p:spTree>
      <p:nvGrpSpPr>
        <p:cNvPr id="1" name=""/>
        <p:cNvGrpSpPr/>
        <p:nvPr/>
      </p:nvGrpSpPr>
      <p:grpSpPr>
        <a:xfrm>
          <a:off x="0" y="0"/>
          <a:ext cx="0" cy="0"/>
          <a:chOff x="0" y="0"/>
          <a:chExt cx="0" cy="0"/>
        </a:xfrm>
      </p:grpSpPr>
      <p:sp>
        <p:nvSpPr>
          <p:cNvPr id="37" name="Slide Number Placeholder 5">
            <a:extLst>
              <a:ext uri="{FF2B5EF4-FFF2-40B4-BE49-F238E27FC236}">
                <a16:creationId xmlns:a16="http://schemas.microsoft.com/office/drawing/2014/main" id="{FEE063B5-DB2A-E546-8374-14508A9C5083}"/>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38" name="Straight Connector 37">
            <a:extLst>
              <a:ext uri="{FF2B5EF4-FFF2-40B4-BE49-F238E27FC236}">
                <a16:creationId xmlns:a16="http://schemas.microsoft.com/office/drawing/2014/main" id="{FB30FCB6-B1E0-3C46-B667-C856468BD8FB}"/>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5" name="Title 1">
            <a:extLst>
              <a:ext uri="{FF2B5EF4-FFF2-40B4-BE49-F238E27FC236}">
                <a16:creationId xmlns:a16="http://schemas.microsoft.com/office/drawing/2014/main" id="{9BD7F6AC-ABAB-6D49-9867-2B9AF532496B}"/>
              </a:ext>
            </a:extLst>
          </p:cNvPr>
          <p:cNvSpPr>
            <a:spLocks noGrp="1"/>
          </p:cNvSpPr>
          <p:nvPr>
            <p:ph type="title" hasCustomPrompt="1"/>
          </p:nvPr>
        </p:nvSpPr>
        <p:spPr>
          <a:xfrm>
            <a:off x="853440" y="365760"/>
            <a:ext cx="4658477" cy="5012654"/>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consectetur adipiscing elit. Sed do eiusmod tempor incididunt ut labore et. </a:t>
            </a:r>
          </a:p>
        </p:txBody>
      </p:sp>
      <p:sp>
        <p:nvSpPr>
          <p:cNvPr id="21" name="SmartArt Placeholder 2">
            <a:extLst>
              <a:ext uri="{FF2B5EF4-FFF2-40B4-BE49-F238E27FC236}">
                <a16:creationId xmlns:a16="http://schemas.microsoft.com/office/drawing/2014/main" id="{F7770148-AEFA-2A4F-8566-22B80258488B}"/>
              </a:ext>
            </a:extLst>
          </p:cNvPr>
          <p:cNvSpPr>
            <a:spLocks noGrp="1"/>
          </p:cNvSpPr>
          <p:nvPr>
            <p:ph type="dgm" sz="quarter" idx="26"/>
          </p:nvPr>
        </p:nvSpPr>
        <p:spPr>
          <a:xfrm>
            <a:off x="7185998" y="2457"/>
            <a:ext cx="5004535" cy="6866768"/>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dirty="0"/>
          </a:p>
        </p:txBody>
      </p:sp>
      <p:sp>
        <p:nvSpPr>
          <p:cNvPr id="34" name="Slide Number Placeholder 5">
            <a:extLst>
              <a:ext uri="{FF2B5EF4-FFF2-40B4-BE49-F238E27FC236}">
                <a16:creationId xmlns:a16="http://schemas.microsoft.com/office/drawing/2014/main" id="{EA25BEC9-6E43-304C-B8EC-1F306DCE68B6}"/>
              </a:ext>
            </a:extLst>
          </p:cNvPr>
          <p:cNvSpPr txBox="1">
            <a:spLocks/>
          </p:cNvSpPr>
          <p:nvPr userDrawn="1"/>
        </p:nvSpPr>
        <p:spPr>
          <a:xfrm>
            <a:off x="11691904"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00" b="0" i="0" dirty="0">
              <a:solidFill>
                <a:schemeClr val="tx1">
                  <a:lumMod val="90000"/>
                  <a:lumOff val="10000"/>
                </a:schemeClr>
              </a:solidFill>
              <a:latin typeface="Neue Haas Grotesk Text Pro" panose="020B0504020202020204" pitchFamily="34" charset="0"/>
            </a:endParaRPr>
          </a:p>
        </p:txBody>
      </p:sp>
      <p:sp>
        <p:nvSpPr>
          <p:cNvPr id="10" name="Content Placeholder 2">
            <a:extLst>
              <a:ext uri="{FF2B5EF4-FFF2-40B4-BE49-F238E27FC236}">
                <a16:creationId xmlns:a16="http://schemas.microsoft.com/office/drawing/2014/main" id="{281362A0-DE0E-AF07-16D0-438683789329}"/>
              </a:ext>
            </a:extLst>
          </p:cNvPr>
          <p:cNvSpPr>
            <a:spLocks noGrp="1"/>
          </p:cNvSpPr>
          <p:nvPr>
            <p:ph sz="quarter" idx="14"/>
          </p:nvPr>
        </p:nvSpPr>
        <p:spPr>
          <a:xfrm>
            <a:off x="7724172" y="365760"/>
            <a:ext cx="3966179" cy="18939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3">
            <a:extLst>
              <a:ext uri="{FF2B5EF4-FFF2-40B4-BE49-F238E27FC236}">
                <a16:creationId xmlns:a16="http://schemas.microsoft.com/office/drawing/2014/main" id="{E5C8D1D6-6434-DDA3-8641-B9138052AB06}"/>
              </a:ext>
            </a:extLst>
          </p:cNvPr>
          <p:cNvSpPr>
            <a:spLocks noGrp="1"/>
          </p:cNvSpPr>
          <p:nvPr>
            <p:ph sz="quarter" idx="15" hasCustomPrompt="1"/>
          </p:nvPr>
        </p:nvSpPr>
        <p:spPr>
          <a:xfrm>
            <a:off x="853019" y="6531734"/>
            <a:ext cx="4658477"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dirty="0"/>
              <a:t>Click to insert disclosure text</a:t>
            </a:r>
          </a:p>
        </p:txBody>
      </p:sp>
    </p:spTree>
    <p:extLst>
      <p:ext uri="{BB962C8B-B14F-4D97-AF65-F5344CB8AC3E}">
        <p14:creationId xmlns:p14="http://schemas.microsoft.com/office/powerpoint/2010/main" val="1826600779"/>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CONTENT + Header + Statement + Gray Sidebar">
    <p:spTree>
      <p:nvGrpSpPr>
        <p:cNvPr id="1" name=""/>
        <p:cNvGrpSpPr/>
        <p:nvPr/>
      </p:nvGrpSpPr>
      <p:grpSpPr>
        <a:xfrm>
          <a:off x="0" y="0"/>
          <a:ext cx="0" cy="0"/>
          <a:chOff x="0" y="0"/>
          <a:chExt cx="0" cy="0"/>
        </a:xfrm>
      </p:grpSpPr>
      <p:sp>
        <p:nvSpPr>
          <p:cNvPr id="21" name="SmartArt Placeholder 2">
            <a:extLst>
              <a:ext uri="{FF2B5EF4-FFF2-40B4-BE49-F238E27FC236}">
                <a16:creationId xmlns:a16="http://schemas.microsoft.com/office/drawing/2014/main" id="{F7770148-AEFA-2A4F-8566-22B80258488B}"/>
              </a:ext>
            </a:extLst>
          </p:cNvPr>
          <p:cNvSpPr>
            <a:spLocks noGrp="1"/>
          </p:cNvSpPr>
          <p:nvPr>
            <p:ph type="dgm" sz="quarter" idx="26"/>
          </p:nvPr>
        </p:nvSpPr>
        <p:spPr>
          <a:xfrm>
            <a:off x="4769853" y="-14901"/>
            <a:ext cx="7422147" cy="6866768"/>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15" name="Title 1">
            <a:extLst>
              <a:ext uri="{FF2B5EF4-FFF2-40B4-BE49-F238E27FC236}">
                <a16:creationId xmlns:a16="http://schemas.microsoft.com/office/drawing/2014/main" id="{9BD7F6AC-ABAB-6D49-9867-2B9AF532496B}"/>
              </a:ext>
            </a:extLst>
          </p:cNvPr>
          <p:cNvSpPr>
            <a:spLocks noGrp="1"/>
          </p:cNvSpPr>
          <p:nvPr>
            <p:ph type="title" hasCustomPrompt="1"/>
          </p:nvPr>
        </p:nvSpPr>
        <p:spPr>
          <a:xfrm>
            <a:off x="853442" y="365760"/>
            <a:ext cx="3338897" cy="2845715"/>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consectetur</a:t>
            </a:r>
          </a:p>
        </p:txBody>
      </p:sp>
      <p:sp>
        <p:nvSpPr>
          <p:cNvPr id="3" name="Text Placeholder 2">
            <a:extLst>
              <a:ext uri="{FF2B5EF4-FFF2-40B4-BE49-F238E27FC236}">
                <a16:creationId xmlns:a16="http://schemas.microsoft.com/office/drawing/2014/main" id="{C1E16BC9-D1D1-1140-ACF0-73BCC83C5914}"/>
              </a:ext>
            </a:extLst>
          </p:cNvPr>
          <p:cNvSpPr>
            <a:spLocks noGrp="1"/>
          </p:cNvSpPr>
          <p:nvPr>
            <p:ph type="body" sz="quarter" idx="27" hasCustomPrompt="1"/>
          </p:nvPr>
        </p:nvSpPr>
        <p:spPr>
          <a:xfrm>
            <a:off x="5391153" y="3058694"/>
            <a:ext cx="5947409" cy="3371740"/>
          </a:xfrm>
          <a:prstGeom prst="rect">
            <a:avLst/>
          </a:prstGeom>
        </p:spPr>
        <p:txBody>
          <a:bodyPr anchor="b" anchorCtr="0">
            <a:spAutoFit/>
          </a:bodyPr>
          <a:lstStyle>
            <a:lvl1pPr marL="0" indent="0" algn="r">
              <a:lnSpc>
                <a:spcPct val="110000"/>
              </a:lnSpc>
              <a:spcBef>
                <a:spcPts val="0"/>
              </a:spcBef>
              <a:buNone/>
              <a:defRPr sz="6667" b="1">
                <a:solidFill>
                  <a:srgbClr val="4E2883"/>
                </a:solidFill>
                <a:latin typeface="Neue Haas Grotesk Text Pro" panose="020B0504020202020204" pitchFamily="34" charset="0"/>
              </a:defRPr>
            </a:lvl1pPr>
          </a:lstStyle>
          <a:p>
            <a:pPr lvl="0"/>
            <a:r>
              <a:rPr lang="en-US"/>
              <a:t>Lorem ipsum dolor sit amet consectetur</a:t>
            </a:r>
          </a:p>
        </p:txBody>
      </p:sp>
      <p:sp>
        <p:nvSpPr>
          <p:cNvPr id="23" name="Text Placeholder 6">
            <a:extLst>
              <a:ext uri="{FF2B5EF4-FFF2-40B4-BE49-F238E27FC236}">
                <a16:creationId xmlns:a16="http://schemas.microsoft.com/office/drawing/2014/main" id="{E2CE97D9-9528-9544-B724-31061930A125}"/>
              </a:ext>
            </a:extLst>
          </p:cNvPr>
          <p:cNvSpPr>
            <a:spLocks noGrp="1"/>
          </p:cNvSpPr>
          <p:nvPr>
            <p:ph type="body" sz="quarter" idx="33" hasCustomPrompt="1"/>
          </p:nvPr>
        </p:nvSpPr>
        <p:spPr>
          <a:xfrm>
            <a:off x="851972" y="3396322"/>
            <a:ext cx="3338897"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26" name="Slide Number Placeholder 5">
            <a:extLst>
              <a:ext uri="{FF2B5EF4-FFF2-40B4-BE49-F238E27FC236}">
                <a16:creationId xmlns:a16="http://schemas.microsoft.com/office/drawing/2014/main" id="{FA353816-D034-4044-99E6-CD97FB225A2C}"/>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27" name="Straight Connector 26">
            <a:extLst>
              <a:ext uri="{FF2B5EF4-FFF2-40B4-BE49-F238E27FC236}">
                <a16:creationId xmlns:a16="http://schemas.microsoft.com/office/drawing/2014/main" id="{7FDD62BE-B25E-DD47-9084-14932C0026B0}"/>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9" name="Content Placeholder 3">
            <a:extLst>
              <a:ext uri="{FF2B5EF4-FFF2-40B4-BE49-F238E27FC236}">
                <a16:creationId xmlns:a16="http://schemas.microsoft.com/office/drawing/2014/main" id="{89213B4D-0565-0AFF-8B66-C898E6AE7BAF}"/>
              </a:ext>
            </a:extLst>
          </p:cNvPr>
          <p:cNvSpPr>
            <a:spLocks noGrp="1"/>
          </p:cNvSpPr>
          <p:nvPr>
            <p:ph sz="quarter" idx="15" hasCustomPrompt="1"/>
          </p:nvPr>
        </p:nvSpPr>
        <p:spPr>
          <a:xfrm>
            <a:off x="851972" y="6539808"/>
            <a:ext cx="3338897"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dirty="0"/>
              <a:t>Click to insert disclosure text</a:t>
            </a:r>
          </a:p>
        </p:txBody>
      </p:sp>
    </p:spTree>
    <p:extLst>
      <p:ext uri="{BB962C8B-B14F-4D97-AF65-F5344CB8AC3E}">
        <p14:creationId xmlns:p14="http://schemas.microsoft.com/office/powerpoint/2010/main" val="3327829616"/>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CONTENT + Statement - Bo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1E16BC9-D1D1-1140-ACF0-73BCC83C5914}"/>
              </a:ext>
            </a:extLst>
          </p:cNvPr>
          <p:cNvSpPr>
            <a:spLocks noGrp="1"/>
          </p:cNvSpPr>
          <p:nvPr>
            <p:ph type="body" sz="quarter" idx="27" hasCustomPrompt="1"/>
          </p:nvPr>
        </p:nvSpPr>
        <p:spPr>
          <a:xfrm>
            <a:off x="853441" y="365762"/>
            <a:ext cx="10485120" cy="5574604"/>
          </a:xfrm>
          <a:prstGeom prst="rect">
            <a:avLst/>
          </a:prstGeom>
        </p:spPr>
        <p:txBody>
          <a:bodyPr anchor="t" anchorCtr="0">
            <a:spAutoFit/>
          </a:bodyPr>
          <a:lstStyle>
            <a:lvl1pPr marL="0" indent="0" algn="l">
              <a:lnSpc>
                <a:spcPct val="110000"/>
              </a:lnSpc>
              <a:spcBef>
                <a:spcPts val="0"/>
              </a:spcBef>
              <a:buNone/>
              <a:defRPr sz="6667" b="1">
                <a:solidFill>
                  <a:srgbClr val="4E2883"/>
                </a:solidFill>
                <a:latin typeface="Neue Haas Grotesk Text Pro" panose="020B0504020202020204" pitchFamily="34" charset="0"/>
              </a:defRPr>
            </a:lvl1pPr>
          </a:lstStyle>
          <a:p>
            <a:pPr lvl="0"/>
            <a:r>
              <a:rPr lang="en-US"/>
              <a:t>Lorem ipsum dolor </a:t>
            </a:r>
            <a:br>
              <a:rPr lang="en-US"/>
            </a:br>
            <a:r>
              <a:rPr lang="en-US"/>
              <a:t>sit amet consectetur adipiscing elit. Sed </a:t>
            </a:r>
            <a:br>
              <a:rPr lang="en-US"/>
            </a:br>
            <a:r>
              <a:rPr lang="en-US"/>
              <a:t>do eiusmod tempor incididunt ut labore et. </a:t>
            </a:r>
          </a:p>
        </p:txBody>
      </p:sp>
      <p:sp>
        <p:nvSpPr>
          <p:cNvPr id="4" name="Content Placeholder 3">
            <a:extLst>
              <a:ext uri="{FF2B5EF4-FFF2-40B4-BE49-F238E27FC236}">
                <a16:creationId xmlns:a16="http://schemas.microsoft.com/office/drawing/2014/main" id="{A57341F2-BB83-A82C-F366-638DD083C8B2}"/>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dirty="0"/>
              <a:t>Click to insert disclosure text</a:t>
            </a:r>
          </a:p>
        </p:txBody>
      </p:sp>
    </p:spTree>
    <p:extLst>
      <p:ext uri="{BB962C8B-B14F-4D97-AF65-F5344CB8AC3E}">
        <p14:creationId xmlns:p14="http://schemas.microsoft.com/office/powerpoint/2010/main" val="4203911236"/>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userDrawn="1">
  <p:cSld name="BLANK + Disclosure + Page">
    <p:spTree>
      <p:nvGrpSpPr>
        <p:cNvPr id="1" name=""/>
        <p:cNvGrpSpPr/>
        <p:nvPr/>
      </p:nvGrpSpPr>
      <p:grpSpPr>
        <a:xfrm>
          <a:off x="0" y="0"/>
          <a:ext cx="0" cy="0"/>
          <a:chOff x="0" y="0"/>
          <a:chExt cx="0" cy="0"/>
        </a:xfrm>
      </p:grpSpPr>
      <p:sp>
        <p:nvSpPr>
          <p:cNvPr id="3" name="Content Placeholder 3">
            <a:extLst>
              <a:ext uri="{FF2B5EF4-FFF2-40B4-BE49-F238E27FC236}">
                <a16:creationId xmlns:a16="http://schemas.microsoft.com/office/drawing/2014/main" id="{4442E58A-0581-3646-09F2-4C15AB720518}"/>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dirty="0"/>
              <a:t>Click to insert disclosure text</a:t>
            </a:r>
          </a:p>
        </p:txBody>
      </p:sp>
    </p:spTree>
    <p:extLst>
      <p:ext uri="{BB962C8B-B14F-4D97-AF65-F5344CB8AC3E}">
        <p14:creationId xmlns:p14="http://schemas.microsoft.com/office/powerpoint/2010/main" val="921191710"/>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userDrawn="1">
  <p:cSld name="1_CONTENT + Header">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1"/>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43" name="Content Placeholder 3">
            <a:extLst>
              <a:ext uri="{FF2B5EF4-FFF2-40B4-BE49-F238E27FC236}">
                <a16:creationId xmlns:a16="http://schemas.microsoft.com/office/drawing/2014/main" id="{9114072E-1FCE-5143-A014-DEEC884C94BA}"/>
              </a:ext>
            </a:extLst>
          </p:cNvPr>
          <p:cNvSpPr>
            <a:spLocks noGrp="1"/>
          </p:cNvSpPr>
          <p:nvPr>
            <p:ph sz="quarter" idx="11" hasCustomPrompt="1"/>
          </p:nvPr>
        </p:nvSpPr>
        <p:spPr>
          <a:xfrm>
            <a:off x="853442" y="6537942"/>
            <a:ext cx="10611137" cy="130485"/>
          </a:xfrm>
          <a:prstGeom prst="rect">
            <a:avLst/>
          </a:prstGeom>
        </p:spPr>
        <p:txBody>
          <a:bodyPr anchor="b">
            <a:spAutoFit/>
          </a:bodyPr>
          <a:lstStyle>
            <a:lvl1pPr marL="0" indent="0">
              <a:lnSpc>
                <a:spcPts val="1067"/>
              </a:lnSpc>
              <a:spcBef>
                <a:spcPts val="0"/>
              </a:spcBef>
              <a:spcAft>
                <a:spcPts val="267"/>
              </a:spcAft>
              <a:buNone/>
              <a:defRPr sz="800">
                <a:solidFill>
                  <a:schemeClr val="tx1">
                    <a:lumMod val="90000"/>
                    <a:lumOff val="10000"/>
                  </a:schemeClr>
                </a:solidFill>
                <a:latin typeface="Neue Haas Grotesk Text Pro" panose="020B0504020202020204" pitchFamily="34" charset="0"/>
              </a:defRPr>
            </a:lvl1pPr>
            <a:lvl2pPr marL="609570" indent="0">
              <a:buNone/>
              <a:defRPr sz="1467"/>
            </a:lvl2pPr>
            <a:lvl3pPr marL="1219140" indent="0">
              <a:buNone/>
              <a:defRPr sz="1400"/>
            </a:lvl3pPr>
            <a:lvl4pPr marL="1828709" indent="0">
              <a:buNone/>
              <a:defRPr sz="1333"/>
            </a:lvl4pPr>
            <a:lvl5pPr marL="2438278" indent="0">
              <a:buNone/>
              <a:defRPr sz="1333"/>
            </a:lvl5pPr>
          </a:lstStyle>
          <a:p>
            <a:pPr lvl="0"/>
            <a:r>
              <a:rPr lang="en-US"/>
              <a:t>Click to insert disclosures</a:t>
            </a:r>
          </a:p>
        </p:txBody>
      </p:sp>
      <p:sp>
        <p:nvSpPr>
          <p:cNvPr id="7" name="Text Placeholder 6">
            <a:extLst>
              <a:ext uri="{FF2B5EF4-FFF2-40B4-BE49-F238E27FC236}">
                <a16:creationId xmlns:a16="http://schemas.microsoft.com/office/drawing/2014/main" id="{899BC335-F9BD-C847-B23C-4595683B04AD}"/>
              </a:ext>
            </a:extLst>
          </p:cNvPr>
          <p:cNvSpPr>
            <a:spLocks noGrp="1"/>
          </p:cNvSpPr>
          <p:nvPr>
            <p:ph type="body" sz="quarter" idx="13" hasCustomPrompt="1"/>
          </p:nvPr>
        </p:nvSpPr>
        <p:spPr>
          <a:xfrm>
            <a:off x="853018" y="2077162"/>
            <a:ext cx="10837333"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535788923"/>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userDrawn="1">
  <p:cSld name="Content - with image">
    <p:spTree>
      <p:nvGrpSpPr>
        <p:cNvPr id="1" name=""/>
        <p:cNvGrpSpPr/>
        <p:nvPr/>
      </p:nvGrpSpPr>
      <p:grpSpPr>
        <a:xfrm>
          <a:off x="0" y="0"/>
          <a:ext cx="0" cy="0"/>
          <a:chOff x="0" y="0"/>
          <a:chExt cx="0" cy="0"/>
        </a:xfrm>
      </p:grpSpPr>
      <p:sp>
        <p:nvSpPr>
          <p:cNvPr id="23" name="Picture Placeholder 2">
            <a:extLst>
              <a:ext uri="{FF2B5EF4-FFF2-40B4-BE49-F238E27FC236}">
                <a16:creationId xmlns:a16="http://schemas.microsoft.com/office/drawing/2014/main" id="{D9C3896E-A4C9-D247-B691-C14EDDAD9EBA}"/>
              </a:ext>
            </a:extLst>
          </p:cNvPr>
          <p:cNvSpPr>
            <a:spLocks noGrp="1"/>
          </p:cNvSpPr>
          <p:nvPr>
            <p:ph type="pic" idx="16" hasCustomPrompt="1"/>
          </p:nvPr>
        </p:nvSpPr>
        <p:spPr>
          <a:xfrm>
            <a:off x="6715813" y="-4"/>
            <a:ext cx="5463251" cy="685799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HaasGroteskText Pro" panose="020B0504020202020204" pitchFamily="34" charset="77"/>
              </a:defRPr>
            </a:lvl1pPr>
            <a:lvl2pPr marL="609555" indent="0">
              <a:buNone/>
              <a:defRPr sz="3733"/>
            </a:lvl2pPr>
            <a:lvl3pPr marL="1219110" indent="0">
              <a:buNone/>
              <a:defRPr sz="3200"/>
            </a:lvl3pPr>
            <a:lvl4pPr marL="1828664" indent="0">
              <a:buNone/>
              <a:defRPr sz="2667"/>
            </a:lvl4pPr>
            <a:lvl5pPr marL="2438218" indent="0">
              <a:buNone/>
              <a:defRPr sz="2667"/>
            </a:lvl5pPr>
            <a:lvl6pPr marL="3047772" indent="0">
              <a:buNone/>
              <a:defRPr sz="2667"/>
            </a:lvl6pPr>
            <a:lvl7pPr marL="3657327" indent="0">
              <a:buNone/>
              <a:defRPr sz="2667"/>
            </a:lvl7pPr>
            <a:lvl8pPr marL="4266880" indent="0">
              <a:buNone/>
              <a:defRPr sz="2667"/>
            </a:lvl8pPr>
            <a:lvl9pPr marL="4876435" indent="0">
              <a:buNone/>
              <a:defRPr sz="2667"/>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3" y="365760"/>
            <a:ext cx="5247652" cy="1401089"/>
          </a:xfrm>
          <a:prstGeom prst="rect">
            <a:avLst/>
          </a:prstGeom>
        </p:spPr>
        <p:txBody>
          <a:bodyPr wrap="square" lIns="0" rIns="0" anchor="t" anchorCtr="0">
            <a:spAutoFit/>
          </a:bodyPr>
          <a:lstStyle>
            <a:lvl1pPr marL="0" marR="0" indent="0" algn="l" defTabSz="609555" rtl="0" eaLnBrk="1" fontAlgn="auto" latinLnBrk="0" hangingPunct="1">
              <a:lnSpc>
                <a:spcPct val="110000"/>
              </a:lnSpc>
              <a:spcBef>
                <a:spcPct val="0"/>
              </a:spcBef>
              <a:spcAft>
                <a:spcPts val="0"/>
              </a:spcAft>
              <a:buClrTx/>
              <a:buSzTx/>
              <a:buFontTx/>
              <a:buNone/>
              <a:tabLst/>
              <a:defRPr lang="en-US" b="1" i="0" smtClean="0">
                <a:effectLst/>
                <a:latin typeface="NeueHaasGroteskText Pro" panose="020B0504020202020204" pitchFamily="34" charset="77"/>
              </a:defRPr>
            </a:lvl1pPr>
          </a:lstStyle>
          <a:p>
            <a:pPr>
              <a:lnSpc>
                <a:spcPct val="110000"/>
              </a:lnSpc>
            </a:pPr>
            <a:r>
              <a:rPr lang="en-US" sz="4267">
                <a:latin typeface="Neue Haas Grotesk Text Pro" panose="020B0504020202020204" pitchFamily="34" charset="77"/>
              </a:rPr>
              <a:t>Lorem ipsum dolor sit amet sed do</a:t>
            </a:r>
          </a:p>
        </p:txBody>
      </p:sp>
      <p:sp>
        <p:nvSpPr>
          <p:cNvPr id="6" name="Content Placeholder 2">
            <a:extLst>
              <a:ext uri="{FF2B5EF4-FFF2-40B4-BE49-F238E27FC236}">
                <a16:creationId xmlns:a16="http://schemas.microsoft.com/office/drawing/2014/main" id="{7F99FE5B-5E9F-BFA8-69AC-7C90660FDB80}"/>
              </a:ext>
            </a:extLst>
          </p:cNvPr>
          <p:cNvSpPr>
            <a:spLocks noGrp="1"/>
          </p:cNvSpPr>
          <p:nvPr>
            <p:ph sz="quarter" idx="14"/>
          </p:nvPr>
        </p:nvSpPr>
        <p:spPr>
          <a:xfrm>
            <a:off x="853019" y="2076453"/>
            <a:ext cx="5253076" cy="1893937"/>
          </a:xfrm>
        </p:spPr>
        <p:txBody>
          <a:bodyPr/>
          <a:lstStyle>
            <a:lvl1pPr>
              <a:defRPr>
                <a:latin typeface="NeueHaasGroteskText Pro" panose="020B0504020202020204" pitchFamily="34" charset="77"/>
              </a:defRPr>
            </a:lvl1pPr>
            <a:lvl2pPr>
              <a:defRPr>
                <a:latin typeface="NeueHaasGroteskText Pro" panose="020B0504020202020204" pitchFamily="34" charset="77"/>
              </a:defRPr>
            </a:lvl2pPr>
            <a:lvl3pPr>
              <a:defRPr>
                <a:latin typeface="NeueHaasGroteskText Pro" panose="020B0504020202020204" pitchFamily="34" charset="77"/>
              </a:defRPr>
            </a:lvl3pPr>
            <a:lvl4pPr>
              <a:defRPr>
                <a:latin typeface="NeueHaasGroteskText Pro" panose="020B0504020202020204" pitchFamily="34" charset="77"/>
              </a:defRPr>
            </a:lvl4pPr>
            <a:lvl5pPr>
              <a:defRPr>
                <a:latin typeface="NeueHaasGroteskText Pro" panose="020B0504020202020204"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3">
            <a:extLst>
              <a:ext uri="{FF2B5EF4-FFF2-40B4-BE49-F238E27FC236}">
                <a16:creationId xmlns:a16="http://schemas.microsoft.com/office/drawing/2014/main" id="{04437CF8-11BC-8851-994F-54070E9CB0DF}"/>
              </a:ext>
            </a:extLst>
          </p:cNvPr>
          <p:cNvSpPr>
            <a:spLocks noGrp="1"/>
          </p:cNvSpPr>
          <p:nvPr>
            <p:ph sz="quarter" idx="15" hasCustomPrompt="1"/>
          </p:nvPr>
        </p:nvSpPr>
        <p:spPr>
          <a:xfrm>
            <a:off x="853019" y="6531735"/>
            <a:ext cx="5242983" cy="144741"/>
          </a:xfrm>
        </p:spPr>
        <p:txBody>
          <a:bodyPr/>
          <a:lstStyle>
            <a:lvl1pPr marL="0" indent="0">
              <a:buNone/>
              <a:defRPr sz="800"/>
            </a:lvl1pPr>
            <a:lvl2pPr marL="237055" indent="0">
              <a:buNone/>
              <a:defRPr sz="800"/>
            </a:lvl2pPr>
            <a:lvl3pPr marL="463527" indent="0">
              <a:buNone/>
              <a:defRPr sz="800"/>
            </a:lvl3pPr>
            <a:lvl4pPr marL="689999" indent="0">
              <a:buNone/>
              <a:defRPr sz="800"/>
            </a:lvl4pPr>
            <a:lvl5pPr marL="692116" indent="0">
              <a:buNone/>
              <a:defRPr sz="800"/>
            </a:lvl5pPr>
          </a:lstStyle>
          <a:p>
            <a:pPr lvl="0"/>
            <a:r>
              <a:rPr lang="en-US"/>
              <a:t>Click to insert disclosure text</a:t>
            </a:r>
          </a:p>
        </p:txBody>
      </p:sp>
    </p:spTree>
    <p:extLst>
      <p:ext uri="{BB962C8B-B14F-4D97-AF65-F5344CB8AC3E}">
        <p14:creationId xmlns:p14="http://schemas.microsoft.com/office/powerpoint/2010/main" val="1404276994"/>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userDrawn="1">
  <p:cSld name="PLATFORM - Desktop + Numbered Callouts">
    <p:spTree>
      <p:nvGrpSpPr>
        <p:cNvPr id="1" name=""/>
        <p:cNvGrpSpPr/>
        <p:nvPr/>
      </p:nvGrpSpPr>
      <p:grpSpPr>
        <a:xfrm>
          <a:off x="0" y="0"/>
          <a:ext cx="0" cy="0"/>
          <a:chOff x="0" y="0"/>
          <a:chExt cx="0" cy="0"/>
        </a:xfrm>
      </p:grpSpPr>
      <p:pic>
        <p:nvPicPr>
          <p:cNvPr id="47" name="Picture 46" descr="A picture containing text, screen, picture frame&#10;&#10;Description automatically generated">
            <a:extLst>
              <a:ext uri="{FF2B5EF4-FFF2-40B4-BE49-F238E27FC236}">
                <a16:creationId xmlns:a16="http://schemas.microsoft.com/office/drawing/2014/main" id="{C607E432-6003-284D-985D-A3E5966F020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740441" y="-590288"/>
            <a:ext cx="7451561" cy="8183279"/>
          </a:xfrm>
          <a:prstGeom prst="rect">
            <a:avLst/>
          </a:prstGeom>
        </p:spPr>
      </p:pic>
      <p:sp>
        <p:nvSpPr>
          <p:cNvPr id="27" name="Picture Placeholder 2">
            <a:extLst>
              <a:ext uri="{FF2B5EF4-FFF2-40B4-BE49-F238E27FC236}">
                <a16:creationId xmlns:a16="http://schemas.microsoft.com/office/drawing/2014/main" id="{00A447F8-4A28-E043-8468-0EBCCE3BAAE7}"/>
              </a:ext>
            </a:extLst>
          </p:cNvPr>
          <p:cNvSpPr>
            <a:spLocks noGrp="1"/>
          </p:cNvSpPr>
          <p:nvPr>
            <p:ph type="pic" idx="17" hasCustomPrompt="1"/>
          </p:nvPr>
        </p:nvSpPr>
        <p:spPr>
          <a:xfrm>
            <a:off x="6092887" y="938586"/>
            <a:ext cx="6099116" cy="4791657"/>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55" indent="0">
              <a:buNone/>
              <a:defRPr sz="3733"/>
            </a:lvl2pPr>
            <a:lvl3pPr marL="1219110" indent="0">
              <a:buNone/>
              <a:defRPr sz="3200"/>
            </a:lvl3pPr>
            <a:lvl4pPr marL="1828664" indent="0">
              <a:buNone/>
              <a:defRPr sz="2667"/>
            </a:lvl4pPr>
            <a:lvl5pPr marL="2438218" indent="0">
              <a:buNone/>
              <a:defRPr sz="2667"/>
            </a:lvl5pPr>
            <a:lvl6pPr marL="3047772" indent="0">
              <a:buNone/>
              <a:defRPr sz="2667"/>
            </a:lvl6pPr>
            <a:lvl7pPr marL="3657327" indent="0">
              <a:buNone/>
              <a:defRPr sz="2667"/>
            </a:lvl7pPr>
            <a:lvl8pPr marL="4266880" indent="0">
              <a:buNone/>
              <a:defRPr sz="2667"/>
            </a:lvl8pPr>
            <a:lvl9pPr marL="4876435" indent="0">
              <a:buNone/>
              <a:defRPr sz="2667"/>
            </a:lvl9pPr>
          </a:lstStyle>
          <a:p>
            <a:r>
              <a:rPr lang="en-US"/>
              <a:t>Insert platform screenshot</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1" y="365762"/>
            <a:ext cx="3722707" cy="1401089"/>
          </a:xfrm>
          <a:prstGeom prst="rect">
            <a:avLst/>
          </a:prstGeom>
        </p:spPr>
        <p:txBody>
          <a:bodyPr wrap="square" lIns="0" rIns="0" anchor="t" anchorCtr="0">
            <a:spAutoFit/>
          </a:bodyPr>
          <a:lstStyle>
            <a:lvl1pPr marL="0" marR="0" indent="0" algn="l" defTabSz="609555"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a:t>Lorem ipsum dolor sit amet</a:t>
            </a:r>
            <a:endParaRPr lang="en-US" sz="4267">
              <a:latin typeface="Neue Haas Grotesk Text Pro" panose="020B0504020202020204" pitchFamily="34" charset="77"/>
            </a:endParaRPr>
          </a:p>
        </p:txBody>
      </p:sp>
      <p:sp>
        <p:nvSpPr>
          <p:cNvPr id="43" name="Content Placeholder 3">
            <a:extLst>
              <a:ext uri="{FF2B5EF4-FFF2-40B4-BE49-F238E27FC236}">
                <a16:creationId xmlns:a16="http://schemas.microsoft.com/office/drawing/2014/main" id="{9114072E-1FCE-5143-A014-DEEC884C94BA}"/>
              </a:ext>
            </a:extLst>
          </p:cNvPr>
          <p:cNvSpPr>
            <a:spLocks noGrp="1"/>
          </p:cNvSpPr>
          <p:nvPr>
            <p:ph sz="quarter" idx="11" hasCustomPrompt="1"/>
          </p:nvPr>
        </p:nvSpPr>
        <p:spPr>
          <a:xfrm>
            <a:off x="853440" y="6537942"/>
            <a:ext cx="10659512" cy="130485"/>
          </a:xfrm>
          <a:prstGeom prst="rect">
            <a:avLst/>
          </a:prstGeom>
        </p:spPr>
        <p:txBody>
          <a:bodyPr anchor="b">
            <a:spAutoFit/>
          </a:bodyPr>
          <a:lstStyle>
            <a:lvl1pPr marL="0" indent="0">
              <a:lnSpc>
                <a:spcPts val="1067"/>
              </a:lnSpc>
              <a:spcBef>
                <a:spcPts val="0"/>
              </a:spcBef>
              <a:spcAft>
                <a:spcPts val="267"/>
              </a:spcAft>
              <a:buNone/>
              <a:defRPr sz="800">
                <a:solidFill>
                  <a:schemeClr val="tx1">
                    <a:lumMod val="90000"/>
                    <a:lumOff val="10000"/>
                  </a:schemeClr>
                </a:solidFill>
                <a:latin typeface="Neue Haas Grotesk Text Pro" panose="020B0504020202020204" pitchFamily="34" charset="0"/>
              </a:defRPr>
            </a:lvl1pPr>
            <a:lvl2pPr marL="609555" indent="0">
              <a:buNone/>
              <a:defRPr sz="1467"/>
            </a:lvl2pPr>
            <a:lvl3pPr marL="1219110" indent="0">
              <a:buNone/>
              <a:defRPr sz="1400"/>
            </a:lvl3pPr>
            <a:lvl4pPr marL="1828664" indent="0">
              <a:buNone/>
              <a:defRPr sz="1333"/>
            </a:lvl4pPr>
            <a:lvl5pPr marL="2438218" indent="0">
              <a:buNone/>
              <a:defRPr sz="1333"/>
            </a:lvl5pPr>
          </a:lstStyle>
          <a:p>
            <a:pPr lvl="0"/>
            <a:r>
              <a:rPr lang="en-US"/>
              <a:t>Click to insert disclosures</a:t>
            </a:r>
          </a:p>
        </p:txBody>
      </p:sp>
      <p:sp>
        <p:nvSpPr>
          <p:cNvPr id="57" name="Text Placeholder 2">
            <a:extLst>
              <a:ext uri="{FF2B5EF4-FFF2-40B4-BE49-F238E27FC236}">
                <a16:creationId xmlns:a16="http://schemas.microsoft.com/office/drawing/2014/main" id="{DBB283E5-D426-2746-A439-DFD88BA9D6CD}"/>
              </a:ext>
            </a:extLst>
          </p:cNvPr>
          <p:cNvSpPr>
            <a:spLocks noGrp="1"/>
          </p:cNvSpPr>
          <p:nvPr>
            <p:ph type="body" sz="quarter" idx="16" hasCustomPrompt="1"/>
          </p:nvPr>
        </p:nvSpPr>
        <p:spPr>
          <a:xfrm>
            <a:off x="853444" y="2315007"/>
            <a:ext cx="1739289"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55" indent="0">
              <a:buNone/>
              <a:defRPr sz="2267"/>
            </a:lvl2pPr>
            <a:lvl3pPr marL="1219110" indent="0">
              <a:buNone/>
              <a:defRPr sz="2267"/>
            </a:lvl3pPr>
            <a:lvl4pPr marL="1828664" indent="0">
              <a:buNone/>
              <a:defRPr sz="2267"/>
            </a:lvl4pPr>
            <a:lvl5pPr marL="2438218" indent="0">
              <a:buNone/>
              <a:defRPr sz="2267"/>
            </a:lvl5pPr>
          </a:lstStyle>
          <a:p>
            <a:pPr lvl="0"/>
            <a:r>
              <a:rPr lang="en-US"/>
              <a:t>01</a:t>
            </a:r>
          </a:p>
        </p:txBody>
      </p:sp>
      <p:sp>
        <p:nvSpPr>
          <p:cNvPr id="58" name="Text Placeholder 2">
            <a:extLst>
              <a:ext uri="{FF2B5EF4-FFF2-40B4-BE49-F238E27FC236}">
                <a16:creationId xmlns:a16="http://schemas.microsoft.com/office/drawing/2014/main" id="{3796D75F-F955-954C-A145-CDDC59B4654A}"/>
              </a:ext>
            </a:extLst>
          </p:cNvPr>
          <p:cNvSpPr>
            <a:spLocks noGrp="1"/>
          </p:cNvSpPr>
          <p:nvPr>
            <p:ph type="body" sz="quarter" idx="20" hasCustomPrompt="1"/>
          </p:nvPr>
        </p:nvSpPr>
        <p:spPr>
          <a:xfrm>
            <a:off x="853441" y="2608520"/>
            <a:ext cx="3668403" cy="321133"/>
          </a:xfrm>
          <a:prstGeom prst="rect">
            <a:avLst/>
          </a:prstGeom>
        </p:spPr>
        <p:txBody>
          <a:bodyPr lIns="0" tIns="0" rIns="0" bIns="0">
            <a:spAutoFit/>
          </a:bodyPr>
          <a:lstStyle>
            <a:lvl1pPr marL="0" indent="0">
              <a:buNone/>
              <a:defRPr lang="en-US" sz="1733" b="0" i="0" smtClean="0">
                <a:effectLst/>
                <a:latin typeface="Neue Haas Grotesk Text Pro" panose="020B0504020202020204" pitchFamily="34" charset="0"/>
              </a:defRPr>
            </a:lvl1pPr>
            <a:lvl2pPr marL="609555" indent="0">
              <a:buNone/>
              <a:defRPr sz="2267"/>
            </a:lvl2pPr>
            <a:lvl3pPr marL="1219110" indent="0">
              <a:buNone/>
              <a:defRPr sz="2267"/>
            </a:lvl3pPr>
            <a:lvl4pPr marL="1828664" indent="0">
              <a:buNone/>
              <a:defRPr sz="2267"/>
            </a:lvl4pPr>
            <a:lvl5pPr marL="2438218" indent="0">
              <a:buNone/>
              <a:defRPr sz="2267"/>
            </a:lvl5pPr>
          </a:lstStyle>
          <a:p>
            <a:pPr lvl="0"/>
            <a:r>
              <a:rPr lang="en-US"/>
              <a:t>Lorem ipsum dolor sit </a:t>
            </a:r>
            <a:r>
              <a:rPr lang="en-US" err="1"/>
              <a:t>amet</a:t>
            </a:r>
            <a:endParaRPr lang="en-US"/>
          </a:p>
        </p:txBody>
      </p:sp>
      <p:sp>
        <p:nvSpPr>
          <p:cNvPr id="3" name="SmartArt Placeholder 2">
            <a:extLst>
              <a:ext uri="{FF2B5EF4-FFF2-40B4-BE49-F238E27FC236}">
                <a16:creationId xmlns:a16="http://schemas.microsoft.com/office/drawing/2014/main" id="{DE994D58-F816-5445-9170-887FEE4D3C56}"/>
              </a:ext>
            </a:extLst>
          </p:cNvPr>
          <p:cNvSpPr>
            <a:spLocks noGrp="1"/>
          </p:cNvSpPr>
          <p:nvPr>
            <p:ph type="dgm" sz="quarter" idx="21" hasCustomPrompt="1"/>
          </p:nvPr>
        </p:nvSpPr>
        <p:spPr>
          <a:xfrm>
            <a:off x="5674924" y="1447284"/>
            <a:ext cx="482600" cy="482600"/>
          </a:xfrm>
          <a:prstGeom prst="rect">
            <a:avLst/>
          </a:prstGeom>
          <a:solidFill>
            <a:srgbClr val="007A96"/>
          </a:solidFill>
        </p:spPr>
        <p:txBody>
          <a:bodyPr anchor="ctr">
            <a:noAutofit/>
          </a:bodyPr>
          <a:lstStyle>
            <a:lvl1pPr marL="0" indent="0" algn="ctr">
              <a:buNone/>
              <a:defRPr sz="1467" b="1">
                <a:solidFill>
                  <a:schemeClr val="bg1"/>
                </a:solidFill>
                <a:latin typeface="Neue Haas Grotesk Text Pro" panose="020B0504020202020204" pitchFamily="34" charset="0"/>
              </a:defRPr>
            </a:lvl1pPr>
          </a:lstStyle>
          <a:p>
            <a:r>
              <a:rPr lang="en-US"/>
              <a:t>01</a:t>
            </a:r>
          </a:p>
        </p:txBody>
      </p:sp>
      <p:sp>
        <p:nvSpPr>
          <p:cNvPr id="59" name="SmartArt Placeholder 2">
            <a:extLst>
              <a:ext uri="{FF2B5EF4-FFF2-40B4-BE49-F238E27FC236}">
                <a16:creationId xmlns:a16="http://schemas.microsoft.com/office/drawing/2014/main" id="{5CAD37BA-D916-F34E-B05E-8D9A2AA7B302}"/>
              </a:ext>
            </a:extLst>
          </p:cNvPr>
          <p:cNvSpPr>
            <a:spLocks noGrp="1"/>
          </p:cNvSpPr>
          <p:nvPr>
            <p:ph type="dgm" sz="quarter" idx="22" hasCustomPrompt="1"/>
          </p:nvPr>
        </p:nvSpPr>
        <p:spPr>
          <a:xfrm>
            <a:off x="5674924" y="2465919"/>
            <a:ext cx="482600" cy="482600"/>
          </a:xfrm>
          <a:prstGeom prst="rect">
            <a:avLst/>
          </a:prstGeom>
          <a:solidFill>
            <a:srgbClr val="007A96"/>
          </a:solidFill>
        </p:spPr>
        <p:txBody>
          <a:bodyPr anchor="ctr">
            <a:noAutofit/>
          </a:bodyPr>
          <a:lstStyle>
            <a:lvl1pPr marL="0" indent="0" algn="ctr">
              <a:buNone/>
              <a:defRPr sz="1467" b="1">
                <a:solidFill>
                  <a:schemeClr val="bg1"/>
                </a:solidFill>
                <a:latin typeface="Neue Haas Grotesk Text Pro" panose="020B0504020202020204" pitchFamily="34" charset="0"/>
              </a:defRPr>
            </a:lvl1pPr>
          </a:lstStyle>
          <a:p>
            <a:r>
              <a:rPr lang="en-US"/>
              <a:t>02</a:t>
            </a:r>
          </a:p>
        </p:txBody>
      </p:sp>
      <p:sp>
        <p:nvSpPr>
          <p:cNvPr id="60" name="SmartArt Placeholder 2">
            <a:extLst>
              <a:ext uri="{FF2B5EF4-FFF2-40B4-BE49-F238E27FC236}">
                <a16:creationId xmlns:a16="http://schemas.microsoft.com/office/drawing/2014/main" id="{723E8AD9-E02D-A948-9468-CAC8D44ADC0B}"/>
              </a:ext>
            </a:extLst>
          </p:cNvPr>
          <p:cNvSpPr>
            <a:spLocks noGrp="1"/>
          </p:cNvSpPr>
          <p:nvPr>
            <p:ph type="dgm" sz="quarter" idx="23" hasCustomPrompt="1"/>
          </p:nvPr>
        </p:nvSpPr>
        <p:spPr>
          <a:xfrm>
            <a:off x="5674924" y="3484553"/>
            <a:ext cx="482600" cy="482600"/>
          </a:xfrm>
          <a:prstGeom prst="rect">
            <a:avLst/>
          </a:prstGeom>
          <a:solidFill>
            <a:srgbClr val="007A96"/>
          </a:solidFill>
        </p:spPr>
        <p:txBody>
          <a:bodyPr anchor="ctr">
            <a:noAutofit/>
          </a:bodyPr>
          <a:lstStyle>
            <a:lvl1pPr marL="0" indent="0" algn="ctr">
              <a:buNone/>
              <a:defRPr sz="1467" b="1">
                <a:solidFill>
                  <a:schemeClr val="bg1"/>
                </a:solidFill>
                <a:latin typeface="Neue Haas Grotesk Text Pro" panose="020B0504020202020204" pitchFamily="34" charset="0"/>
              </a:defRPr>
            </a:lvl1pPr>
          </a:lstStyle>
          <a:p>
            <a:r>
              <a:rPr lang="en-US"/>
              <a:t>03</a:t>
            </a:r>
          </a:p>
        </p:txBody>
      </p:sp>
      <p:sp>
        <p:nvSpPr>
          <p:cNvPr id="61" name="SmartArt Placeholder 2">
            <a:extLst>
              <a:ext uri="{FF2B5EF4-FFF2-40B4-BE49-F238E27FC236}">
                <a16:creationId xmlns:a16="http://schemas.microsoft.com/office/drawing/2014/main" id="{9C178E43-907D-6A48-A793-536100368D55}"/>
              </a:ext>
            </a:extLst>
          </p:cNvPr>
          <p:cNvSpPr>
            <a:spLocks noGrp="1"/>
          </p:cNvSpPr>
          <p:nvPr>
            <p:ph type="dgm" sz="quarter" idx="24" hasCustomPrompt="1"/>
          </p:nvPr>
        </p:nvSpPr>
        <p:spPr>
          <a:xfrm>
            <a:off x="5674924" y="4503188"/>
            <a:ext cx="482600" cy="482600"/>
          </a:xfrm>
          <a:prstGeom prst="rect">
            <a:avLst/>
          </a:prstGeom>
          <a:solidFill>
            <a:srgbClr val="007A96"/>
          </a:solidFill>
        </p:spPr>
        <p:txBody>
          <a:bodyPr anchor="ctr">
            <a:noAutofit/>
          </a:bodyPr>
          <a:lstStyle>
            <a:lvl1pPr marL="0" indent="0" algn="ctr">
              <a:buNone/>
              <a:defRPr sz="1467" b="1">
                <a:solidFill>
                  <a:schemeClr val="bg1"/>
                </a:solidFill>
                <a:latin typeface="Neue Haas Grotesk Text Pro" panose="020B0504020202020204" pitchFamily="34" charset="0"/>
              </a:defRPr>
            </a:lvl1pPr>
          </a:lstStyle>
          <a:p>
            <a:r>
              <a:rPr lang="en-US"/>
              <a:t>04</a:t>
            </a:r>
          </a:p>
        </p:txBody>
      </p:sp>
      <p:sp>
        <p:nvSpPr>
          <p:cNvPr id="52" name="Text Placeholder 2">
            <a:extLst>
              <a:ext uri="{FF2B5EF4-FFF2-40B4-BE49-F238E27FC236}">
                <a16:creationId xmlns:a16="http://schemas.microsoft.com/office/drawing/2014/main" id="{33D97617-A296-6945-B336-CFF3B7E30F2E}"/>
              </a:ext>
            </a:extLst>
          </p:cNvPr>
          <p:cNvSpPr>
            <a:spLocks noGrp="1"/>
          </p:cNvSpPr>
          <p:nvPr>
            <p:ph type="body" sz="quarter" idx="25" hasCustomPrompt="1"/>
          </p:nvPr>
        </p:nvSpPr>
        <p:spPr>
          <a:xfrm>
            <a:off x="853444" y="3362745"/>
            <a:ext cx="1739289"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55" indent="0">
              <a:buNone/>
              <a:defRPr sz="2267"/>
            </a:lvl2pPr>
            <a:lvl3pPr marL="1219110" indent="0">
              <a:buNone/>
              <a:defRPr sz="2267"/>
            </a:lvl3pPr>
            <a:lvl4pPr marL="1828664" indent="0">
              <a:buNone/>
              <a:defRPr sz="2267"/>
            </a:lvl4pPr>
            <a:lvl5pPr marL="2438218" indent="0">
              <a:buNone/>
              <a:defRPr sz="2267"/>
            </a:lvl5pPr>
          </a:lstStyle>
          <a:p>
            <a:pPr lvl="0"/>
            <a:r>
              <a:rPr lang="en-US"/>
              <a:t>02</a:t>
            </a:r>
          </a:p>
        </p:txBody>
      </p:sp>
      <p:sp>
        <p:nvSpPr>
          <p:cNvPr id="53" name="Text Placeholder 2">
            <a:extLst>
              <a:ext uri="{FF2B5EF4-FFF2-40B4-BE49-F238E27FC236}">
                <a16:creationId xmlns:a16="http://schemas.microsoft.com/office/drawing/2014/main" id="{D936D6D2-5739-8D4D-B832-3ECED8D72CB6}"/>
              </a:ext>
            </a:extLst>
          </p:cNvPr>
          <p:cNvSpPr>
            <a:spLocks noGrp="1"/>
          </p:cNvSpPr>
          <p:nvPr>
            <p:ph type="body" sz="quarter" idx="26" hasCustomPrompt="1"/>
          </p:nvPr>
        </p:nvSpPr>
        <p:spPr>
          <a:xfrm>
            <a:off x="853441" y="3656256"/>
            <a:ext cx="3668403" cy="321133"/>
          </a:xfrm>
          <a:prstGeom prst="rect">
            <a:avLst/>
          </a:prstGeom>
        </p:spPr>
        <p:txBody>
          <a:bodyPr lIns="0" tIns="0" rIns="0" bIns="0">
            <a:spAutoFit/>
          </a:bodyPr>
          <a:lstStyle>
            <a:lvl1pPr marL="0" indent="0">
              <a:buNone/>
              <a:defRPr lang="en-US" sz="1733" b="0" i="0" smtClean="0">
                <a:effectLst/>
                <a:latin typeface="Neue Haas Grotesk Text Pro" panose="020B0504020202020204" pitchFamily="34" charset="0"/>
              </a:defRPr>
            </a:lvl1pPr>
            <a:lvl2pPr marL="609555" indent="0">
              <a:buNone/>
              <a:defRPr sz="2267"/>
            </a:lvl2pPr>
            <a:lvl3pPr marL="1219110" indent="0">
              <a:buNone/>
              <a:defRPr sz="2267"/>
            </a:lvl3pPr>
            <a:lvl4pPr marL="1828664" indent="0">
              <a:buNone/>
              <a:defRPr sz="2267"/>
            </a:lvl4pPr>
            <a:lvl5pPr marL="2438218" indent="0">
              <a:buNone/>
              <a:defRPr sz="2267"/>
            </a:lvl5pPr>
          </a:lstStyle>
          <a:p>
            <a:pPr lvl="0"/>
            <a:r>
              <a:rPr lang="en-US"/>
              <a:t>Lorem ipsum dolor sit </a:t>
            </a:r>
            <a:r>
              <a:rPr lang="en-US" err="1"/>
              <a:t>amet</a:t>
            </a:r>
            <a:endParaRPr lang="en-US"/>
          </a:p>
        </p:txBody>
      </p:sp>
      <p:sp>
        <p:nvSpPr>
          <p:cNvPr id="54" name="Text Placeholder 2">
            <a:extLst>
              <a:ext uri="{FF2B5EF4-FFF2-40B4-BE49-F238E27FC236}">
                <a16:creationId xmlns:a16="http://schemas.microsoft.com/office/drawing/2014/main" id="{57ED02C0-EA02-4841-9F26-1A54593BB63E}"/>
              </a:ext>
            </a:extLst>
          </p:cNvPr>
          <p:cNvSpPr>
            <a:spLocks noGrp="1"/>
          </p:cNvSpPr>
          <p:nvPr>
            <p:ph type="body" sz="quarter" idx="27" hasCustomPrompt="1"/>
          </p:nvPr>
        </p:nvSpPr>
        <p:spPr>
          <a:xfrm>
            <a:off x="853444" y="4376917"/>
            <a:ext cx="1739289"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55" indent="0">
              <a:buNone/>
              <a:defRPr sz="2267"/>
            </a:lvl2pPr>
            <a:lvl3pPr marL="1219110" indent="0">
              <a:buNone/>
              <a:defRPr sz="2267"/>
            </a:lvl3pPr>
            <a:lvl4pPr marL="1828664" indent="0">
              <a:buNone/>
              <a:defRPr sz="2267"/>
            </a:lvl4pPr>
            <a:lvl5pPr marL="2438218" indent="0">
              <a:buNone/>
              <a:defRPr sz="2267"/>
            </a:lvl5pPr>
          </a:lstStyle>
          <a:p>
            <a:pPr lvl="0"/>
            <a:r>
              <a:rPr lang="en-US"/>
              <a:t>03</a:t>
            </a:r>
          </a:p>
        </p:txBody>
      </p:sp>
      <p:sp>
        <p:nvSpPr>
          <p:cNvPr id="56" name="Text Placeholder 2">
            <a:extLst>
              <a:ext uri="{FF2B5EF4-FFF2-40B4-BE49-F238E27FC236}">
                <a16:creationId xmlns:a16="http://schemas.microsoft.com/office/drawing/2014/main" id="{1C5AF96A-7CFA-A044-9CD2-4E31D05DC788}"/>
              </a:ext>
            </a:extLst>
          </p:cNvPr>
          <p:cNvSpPr>
            <a:spLocks noGrp="1"/>
          </p:cNvSpPr>
          <p:nvPr>
            <p:ph type="body" sz="quarter" idx="28" hasCustomPrompt="1"/>
          </p:nvPr>
        </p:nvSpPr>
        <p:spPr>
          <a:xfrm>
            <a:off x="853441" y="4670431"/>
            <a:ext cx="3668403" cy="321133"/>
          </a:xfrm>
          <a:prstGeom prst="rect">
            <a:avLst/>
          </a:prstGeom>
        </p:spPr>
        <p:txBody>
          <a:bodyPr lIns="0" tIns="0" rIns="0" bIns="0">
            <a:spAutoFit/>
          </a:bodyPr>
          <a:lstStyle>
            <a:lvl1pPr marL="0" indent="0">
              <a:buNone/>
              <a:defRPr lang="en-US" sz="1733" b="0" i="0" smtClean="0">
                <a:effectLst/>
                <a:latin typeface="Neue Haas Grotesk Text Pro" panose="020B0504020202020204" pitchFamily="34" charset="0"/>
              </a:defRPr>
            </a:lvl1pPr>
            <a:lvl2pPr marL="609555" indent="0">
              <a:buNone/>
              <a:defRPr sz="2267"/>
            </a:lvl2pPr>
            <a:lvl3pPr marL="1219110" indent="0">
              <a:buNone/>
              <a:defRPr sz="2267"/>
            </a:lvl3pPr>
            <a:lvl4pPr marL="1828664" indent="0">
              <a:buNone/>
              <a:defRPr sz="2267"/>
            </a:lvl4pPr>
            <a:lvl5pPr marL="2438218" indent="0">
              <a:buNone/>
              <a:defRPr sz="2267"/>
            </a:lvl5pPr>
          </a:lstStyle>
          <a:p>
            <a:pPr lvl="0"/>
            <a:r>
              <a:rPr lang="en-US"/>
              <a:t>Lorem ipsum dolor sit </a:t>
            </a:r>
            <a:r>
              <a:rPr lang="en-US" err="1"/>
              <a:t>amet</a:t>
            </a:r>
            <a:endParaRPr lang="en-US"/>
          </a:p>
        </p:txBody>
      </p:sp>
      <p:sp>
        <p:nvSpPr>
          <p:cNvPr id="77" name="Text Placeholder 2">
            <a:extLst>
              <a:ext uri="{FF2B5EF4-FFF2-40B4-BE49-F238E27FC236}">
                <a16:creationId xmlns:a16="http://schemas.microsoft.com/office/drawing/2014/main" id="{75AB4C38-2D11-CE48-918C-2F53EBB2BAC3}"/>
              </a:ext>
            </a:extLst>
          </p:cNvPr>
          <p:cNvSpPr>
            <a:spLocks noGrp="1"/>
          </p:cNvSpPr>
          <p:nvPr>
            <p:ph type="body" sz="quarter" idx="29" hasCustomPrompt="1"/>
          </p:nvPr>
        </p:nvSpPr>
        <p:spPr>
          <a:xfrm>
            <a:off x="853444" y="5436729"/>
            <a:ext cx="1739289"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55" indent="0">
              <a:buNone/>
              <a:defRPr sz="2267"/>
            </a:lvl2pPr>
            <a:lvl3pPr marL="1219110" indent="0">
              <a:buNone/>
              <a:defRPr sz="2267"/>
            </a:lvl3pPr>
            <a:lvl4pPr marL="1828664" indent="0">
              <a:buNone/>
              <a:defRPr sz="2267"/>
            </a:lvl4pPr>
            <a:lvl5pPr marL="2438218" indent="0">
              <a:buNone/>
              <a:defRPr sz="2267"/>
            </a:lvl5pPr>
          </a:lstStyle>
          <a:p>
            <a:pPr lvl="0"/>
            <a:r>
              <a:rPr lang="en-US"/>
              <a:t>04</a:t>
            </a:r>
          </a:p>
        </p:txBody>
      </p:sp>
      <p:sp>
        <p:nvSpPr>
          <p:cNvPr id="78" name="Text Placeholder 2">
            <a:extLst>
              <a:ext uri="{FF2B5EF4-FFF2-40B4-BE49-F238E27FC236}">
                <a16:creationId xmlns:a16="http://schemas.microsoft.com/office/drawing/2014/main" id="{C10EC5C1-10F6-2C40-B6A8-9B400C078831}"/>
              </a:ext>
            </a:extLst>
          </p:cNvPr>
          <p:cNvSpPr>
            <a:spLocks noGrp="1"/>
          </p:cNvSpPr>
          <p:nvPr>
            <p:ph type="body" sz="quarter" idx="30" hasCustomPrompt="1"/>
          </p:nvPr>
        </p:nvSpPr>
        <p:spPr>
          <a:xfrm>
            <a:off x="853441" y="5730240"/>
            <a:ext cx="3668403" cy="321133"/>
          </a:xfrm>
          <a:prstGeom prst="rect">
            <a:avLst/>
          </a:prstGeom>
        </p:spPr>
        <p:txBody>
          <a:bodyPr lIns="0" tIns="0" rIns="0" bIns="0">
            <a:spAutoFit/>
          </a:bodyPr>
          <a:lstStyle>
            <a:lvl1pPr marL="0" indent="0">
              <a:buNone/>
              <a:defRPr lang="en-US" sz="1733" b="0" i="0" smtClean="0">
                <a:effectLst/>
                <a:latin typeface="Neue Haas Grotesk Text Pro" panose="020B0504020202020204" pitchFamily="34" charset="0"/>
              </a:defRPr>
            </a:lvl1pPr>
            <a:lvl2pPr marL="609555" indent="0">
              <a:buNone/>
              <a:defRPr sz="2267"/>
            </a:lvl2pPr>
            <a:lvl3pPr marL="1219110" indent="0">
              <a:buNone/>
              <a:defRPr sz="2267"/>
            </a:lvl3pPr>
            <a:lvl4pPr marL="1828664" indent="0">
              <a:buNone/>
              <a:defRPr sz="2267"/>
            </a:lvl4pPr>
            <a:lvl5pPr marL="2438218" indent="0">
              <a:buNone/>
              <a:defRPr sz="2267"/>
            </a:lvl5pPr>
          </a:lstStyle>
          <a:p>
            <a:pPr lvl="0"/>
            <a:r>
              <a:rPr lang="en-US"/>
              <a:t>Lorem ipsum dolor sit </a:t>
            </a:r>
            <a:r>
              <a:rPr lang="en-US" err="1"/>
              <a:t>amet</a:t>
            </a:r>
            <a:endParaRPr lang="en-US"/>
          </a:p>
        </p:txBody>
      </p:sp>
    </p:spTree>
    <p:extLst>
      <p:ext uri="{BB962C8B-B14F-4D97-AF65-F5344CB8AC3E}">
        <p14:creationId xmlns:p14="http://schemas.microsoft.com/office/powerpoint/2010/main" val="3193394057"/>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ABDC5A96-024B-9A4C-BE99-A43261583960}"/>
              </a:ext>
            </a:extLst>
          </p:cNvPr>
          <p:cNvGrpSpPr/>
          <p:nvPr userDrawn="1"/>
        </p:nvGrpSpPr>
        <p:grpSpPr>
          <a:xfrm>
            <a:off x="3" y="-1"/>
            <a:ext cx="3781063" cy="1286617"/>
            <a:chOff x="101154" y="-72605"/>
            <a:chExt cx="2285515" cy="777713"/>
          </a:xfrm>
        </p:grpSpPr>
        <p:sp>
          <p:nvSpPr>
            <p:cNvPr id="16" name="Rectangle 15">
              <a:extLst>
                <a:ext uri="{FF2B5EF4-FFF2-40B4-BE49-F238E27FC236}">
                  <a16:creationId xmlns:a16="http://schemas.microsoft.com/office/drawing/2014/main" id="{FADEAD2C-B2AB-3C48-A0BF-C3B7503F4BFE}"/>
                </a:ext>
              </a:extLst>
            </p:cNvPr>
            <p:cNvSpPr/>
            <p:nvPr/>
          </p:nvSpPr>
          <p:spPr>
            <a:xfrm>
              <a:off x="101154" y="-72605"/>
              <a:ext cx="2285515" cy="77771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1800">
                <a:solidFill>
                  <a:srgbClr val="00AAC6"/>
                </a:solidFill>
                <a:latin typeface="NeueHaasGroteskText Pro" panose="020B0504020202020204" pitchFamily="34" charset="77"/>
              </a:endParaRPr>
            </a:p>
          </p:txBody>
        </p:sp>
        <p:pic>
          <p:nvPicPr>
            <p:cNvPr id="17" name="Graphic 16">
              <a:extLst>
                <a:ext uri="{FF2B5EF4-FFF2-40B4-BE49-F238E27FC236}">
                  <a16:creationId xmlns:a16="http://schemas.microsoft.com/office/drawing/2014/main" id="{9D76561E-393D-1943-BE4B-7014BC9179A5}"/>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02289" y="221418"/>
              <a:ext cx="1479804" cy="236769"/>
            </a:xfrm>
            <a:prstGeom prst="rect">
              <a:avLst/>
            </a:prstGeom>
          </p:spPr>
        </p:pic>
      </p:grpSp>
      <p:sp>
        <p:nvSpPr>
          <p:cNvPr id="23" name="TextBox 22">
            <a:extLst>
              <a:ext uri="{FF2B5EF4-FFF2-40B4-BE49-F238E27FC236}">
                <a16:creationId xmlns:a16="http://schemas.microsoft.com/office/drawing/2014/main" id="{3F18D371-3647-C14A-9FFF-F1D62D2E1F03}"/>
              </a:ext>
            </a:extLst>
          </p:cNvPr>
          <p:cNvSpPr txBox="1"/>
          <p:nvPr userDrawn="1"/>
        </p:nvSpPr>
        <p:spPr>
          <a:xfrm>
            <a:off x="600376" y="6410444"/>
            <a:ext cx="9091169" cy="230405"/>
          </a:xfrm>
          <a:prstGeom prst="rect">
            <a:avLst/>
          </a:prstGeom>
          <a:noFill/>
        </p:spPr>
        <p:txBody>
          <a:bodyPr wrap="square" lIns="0" bIns="0" rtlCol="0" anchor="b" anchorCtr="0">
            <a:noAutofit/>
          </a:bodyPr>
          <a:lstStyle/>
          <a:p>
            <a:pPr>
              <a:lnSpc>
                <a:spcPct val="130000"/>
              </a:lnSpc>
            </a:pPr>
            <a:r>
              <a:rPr lang="en-US" sz="800">
                <a:latin typeface="NeueHaasGroteskText Pro" panose="020B0504020202020204" pitchFamily="34" charset="77"/>
                <a:cs typeface="Arial" pitchFamily="34" charset="0"/>
              </a:rPr>
              <a:t>Copyright © 2022 HealthEquity, Inc. All rights reserved.  |  HealthEquity does not provide legal, tax or financial advice.</a:t>
            </a:r>
          </a:p>
        </p:txBody>
      </p:sp>
      <p:sp>
        <p:nvSpPr>
          <p:cNvPr id="14" name="Picture Placeholder 9">
            <a:extLst>
              <a:ext uri="{FF2B5EF4-FFF2-40B4-BE49-F238E27FC236}">
                <a16:creationId xmlns:a16="http://schemas.microsoft.com/office/drawing/2014/main" id="{F238E1A7-75A2-4B4E-B531-FA0B776B4FF2}"/>
              </a:ext>
            </a:extLst>
          </p:cNvPr>
          <p:cNvSpPr>
            <a:spLocks noGrp="1"/>
          </p:cNvSpPr>
          <p:nvPr>
            <p:ph type="pic" sz="quarter" idx="16" hasCustomPrompt="1"/>
          </p:nvPr>
        </p:nvSpPr>
        <p:spPr>
          <a:xfrm>
            <a:off x="9602480" y="387561"/>
            <a:ext cx="2266805" cy="577849"/>
          </a:xfrm>
          <a:prstGeom prst="rect">
            <a:avLst/>
          </a:prstGeom>
        </p:spPr>
        <p:txBody>
          <a:bodyPr lIns="0" tIns="0" rIns="0" bIns="0" anchor="ctr">
            <a:noAutofit/>
          </a:bodyPr>
          <a:lstStyle>
            <a:lvl1pPr marL="0" indent="0" algn="r">
              <a:buNone/>
              <a:defRPr sz="1867">
                <a:solidFill>
                  <a:schemeClr val="bg2">
                    <a:lumMod val="50000"/>
                  </a:schemeClr>
                </a:solidFill>
                <a:latin typeface="NeueHaasGroteskText Pro" panose="020B0504020202020204" pitchFamily="34" charset="77"/>
              </a:defRPr>
            </a:lvl1pPr>
          </a:lstStyle>
          <a:p>
            <a:r>
              <a:rPr lang="en-US"/>
              <a:t>Partner logo</a:t>
            </a:r>
          </a:p>
        </p:txBody>
      </p:sp>
      <p:sp>
        <p:nvSpPr>
          <p:cNvPr id="9" name="Title 1">
            <a:extLst>
              <a:ext uri="{FF2B5EF4-FFF2-40B4-BE49-F238E27FC236}">
                <a16:creationId xmlns:a16="http://schemas.microsoft.com/office/drawing/2014/main" id="{5A97D006-75F5-7043-BB5C-479A1341B695}"/>
              </a:ext>
            </a:extLst>
          </p:cNvPr>
          <p:cNvSpPr>
            <a:spLocks noGrp="1"/>
          </p:cNvSpPr>
          <p:nvPr>
            <p:ph type="title" hasCustomPrompt="1"/>
          </p:nvPr>
        </p:nvSpPr>
        <p:spPr>
          <a:xfrm>
            <a:off x="600373" y="3472179"/>
            <a:ext cx="10911144" cy="2189061"/>
          </a:xfrm>
          <a:prstGeom prst="rect">
            <a:avLst/>
          </a:prstGeom>
        </p:spPr>
        <p:txBody>
          <a:bodyPr wrap="square" lIns="0" rIns="0" anchor="t" anchorCtr="0">
            <a:spAutoFit/>
          </a:bodyPr>
          <a:lstStyle>
            <a:lvl1pPr algn="l">
              <a:lnSpc>
                <a:spcPct val="110000"/>
              </a:lnSpc>
              <a:defRPr sz="6667" b="1" cap="none" baseline="0">
                <a:solidFill>
                  <a:schemeClr val="tx2"/>
                </a:solidFill>
                <a:latin typeface="NeueHaasGroteskText Pro" panose="020B0504020202020204" pitchFamily="34" charset="77"/>
              </a:defRPr>
            </a:lvl1pPr>
          </a:lstStyle>
          <a:p>
            <a:r>
              <a:rPr lang="en-US"/>
              <a:t>Click here to add presentation title</a:t>
            </a:r>
          </a:p>
        </p:txBody>
      </p:sp>
      <p:sp>
        <p:nvSpPr>
          <p:cNvPr id="11" name="Content Placeholder 3">
            <a:extLst>
              <a:ext uri="{FF2B5EF4-FFF2-40B4-BE49-F238E27FC236}">
                <a16:creationId xmlns:a16="http://schemas.microsoft.com/office/drawing/2014/main" id="{23EB37A0-AE87-C279-AE20-50A327C61C72}"/>
              </a:ext>
            </a:extLst>
          </p:cNvPr>
          <p:cNvSpPr>
            <a:spLocks noGrp="1"/>
          </p:cNvSpPr>
          <p:nvPr>
            <p:ph sz="quarter" idx="11" hasCustomPrompt="1"/>
          </p:nvPr>
        </p:nvSpPr>
        <p:spPr>
          <a:xfrm>
            <a:off x="600376" y="6319741"/>
            <a:ext cx="10611137" cy="141899"/>
          </a:xfrm>
          <a:prstGeom prst="rect">
            <a:avLst/>
          </a:prstGeom>
        </p:spPr>
        <p:txBody>
          <a:bodyPr wrap="square" anchor="b">
            <a:spAutoFit/>
          </a:bodyPr>
          <a:lstStyle>
            <a:lvl1pPr marL="0" indent="0">
              <a:lnSpc>
                <a:spcPts val="1067"/>
              </a:lnSpc>
              <a:spcBef>
                <a:spcPts val="0"/>
              </a:spcBef>
              <a:spcAft>
                <a:spcPts val="267"/>
              </a:spcAft>
              <a:buNone/>
              <a:defRPr sz="1067" b="1">
                <a:solidFill>
                  <a:schemeClr val="tx1">
                    <a:lumMod val="90000"/>
                    <a:lumOff val="10000"/>
                  </a:schemeClr>
                </a:solidFill>
                <a:latin typeface="NeueHaasGroteskText Pro" panose="020B0504020202020204" pitchFamily="34" charset="77"/>
              </a:defRPr>
            </a:lvl1pPr>
            <a:lvl2pPr marL="609555" indent="0">
              <a:buNone/>
              <a:defRPr sz="1467"/>
            </a:lvl2pPr>
            <a:lvl3pPr marL="1219110" indent="0">
              <a:buNone/>
              <a:defRPr sz="1400"/>
            </a:lvl3pPr>
            <a:lvl4pPr marL="1828664" indent="0">
              <a:buNone/>
              <a:defRPr sz="1333"/>
            </a:lvl4pPr>
            <a:lvl5pPr marL="2438218" indent="0">
              <a:buNone/>
              <a:defRPr sz="1333"/>
            </a:lvl5pPr>
          </a:lstStyle>
          <a:p>
            <a:pPr lvl="0"/>
            <a:r>
              <a:rPr lang="en-US"/>
              <a:t>Month Year (Optional)</a:t>
            </a:r>
          </a:p>
        </p:txBody>
      </p:sp>
    </p:spTree>
    <p:extLst>
      <p:ext uri="{BB962C8B-B14F-4D97-AF65-F5344CB8AC3E}">
        <p14:creationId xmlns:p14="http://schemas.microsoft.com/office/powerpoint/2010/main" val="637076914"/>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4" y="365763"/>
            <a:ext cx="10836993" cy="1401089"/>
          </a:xfrm>
          <a:prstGeom prst="rect">
            <a:avLst/>
          </a:prstGeom>
        </p:spPr>
        <p:txBody>
          <a:bodyPr wrap="square" lIns="0" rIns="0" anchor="t" anchorCtr="0">
            <a:spAutoFit/>
          </a:bodyPr>
          <a:lstStyle>
            <a:lvl1pPr marL="0" marR="0" indent="0" algn="l" defTabSz="609555" rtl="0" eaLnBrk="1" fontAlgn="auto" latinLnBrk="0" hangingPunct="1">
              <a:lnSpc>
                <a:spcPct val="110000"/>
              </a:lnSpc>
              <a:spcBef>
                <a:spcPct val="0"/>
              </a:spcBef>
              <a:spcAft>
                <a:spcPts val="0"/>
              </a:spcAft>
              <a:buClrTx/>
              <a:buSzTx/>
              <a:buFontTx/>
              <a:buNone/>
              <a:tabLst/>
              <a:defRPr lang="en-US" b="1" i="0" smtClean="0">
                <a:effectLst/>
                <a:latin typeface="NeueHaasGroteskText Pro" panose="020B0504020202020204" pitchFamily="34" charset="77"/>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 name="Content Placeholder 2">
            <a:extLst>
              <a:ext uri="{FF2B5EF4-FFF2-40B4-BE49-F238E27FC236}">
                <a16:creationId xmlns:a16="http://schemas.microsoft.com/office/drawing/2014/main" id="{E73F3CEC-0F91-E2D9-C447-496F77592B6B}"/>
              </a:ext>
            </a:extLst>
          </p:cNvPr>
          <p:cNvSpPr>
            <a:spLocks noGrp="1"/>
          </p:cNvSpPr>
          <p:nvPr>
            <p:ph sz="quarter" idx="14"/>
          </p:nvPr>
        </p:nvSpPr>
        <p:spPr>
          <a:xfrm>
            <a:off x="853019" y="2076452"/>
            <a:ext cx="10837333" cy="1457408"/>
          </a:xfrm>
        </p:spPr>
        <p:txBody>
          <a:bodyPr/>
          <a:lstStyle>
            <a:lvl1pPr>
              <a:defRPr>
                <a:latin typeface="NeueHaasGroteskText Pro" panose="020B0504020202020204" pitchFamily="34" charset="77"/>
              </a:defRPr>
            </a:lvl1pPr>
            <a:lvl2pPr>
              <a:defRPr>
                <a:latin typeface="NeueHaasGroteskText Pro" panose="020B0504020202020204" pitchFamily="34" charset="77"/>
              </a:defRPr>
            </a:lvl2pPr>
            <a:lvl3pPr>
              <a:defRPr>
                <a:latin typeface="NeueHaasGroteskText Pro" panose="020B0504020202020204" pitchFamily="34" charset="77"/>
              </a:defRPr>
            </a:lvl3pPr>
            <a:lvl4pPr>
              <a:defRPr>
                <a:latin typeface="NeueHaasGroteskText Pro" panose="020B0504020202020204" pitchFamily="34" charset="77"/>
              </a:defRPr>
            </a:lvl4pPr>
            <a:lvl5pPr>
              <a:defRPr>
                <a:latin typeface="NeueHaasGroteskText Pro" panose="020B0504020202020204"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5DFE0DC6-BB45-8CE2-95F1-6E0CEEC88158}"/>
              </a:ext>
            </a:extLst>
          </p:cNvPr>
          <p:cNvSpPr>
            <a:spLocks noGrp="1"/>
          </p:cNvSpPr>
          <p:nvPr>
            <p:ph sz="quarter" idx="15" hasCustomPrompt="1"/>
          </p:nvPr>
        </p:nvSpPr>
        <p:spPr>
          <a:xfrm>
            <a:off x="853017" y="6531735"/>
            <a:ext cx="10744200" cy="147135"/>
          </a:xfrm>
        </p:spPr>
        <p:txBody>
          <a:bodyPr/>
          <a:lstStyle>
            <a:lvl1pPr marL="0" indent="0">
              <a:buNone/>
              <a:defRPr sz="800">
                <a:latin typeface="NeueHaasGroteskText Pro" panose="020B0504020202020204" pitchFamily="34" charset="77"/>
              </a:defRPr>
            </a:lvl1pPr>
            <a:lvl2pPr marL="237055" indent="0">
              <a:buNone/>
              <a:defRPr sz="800"/>
            </a:lvl2pPr>
            <a:lvl3pPr marL="463527" indent="0">
              <a:buNone/>
              <a:defRPr sz="800"/>
            </a:lvl3pPr>
            <a:lvl4pPr marL="689999" indent="0">
              <a:buNone/>
              <a:defRPr sz="800"/>
            </a:lvl4pPr>
            <a:lvl5pPr marL="692116" indent="0">
              <a:buNone/>
              <a:defRPr sz="800"/>
            </a:lvl5pPr>
          </a:lstStyle>
          <a:p>
            <a:pPr lvl="0"/>
            <a:r>
              <a:rPr lang="en-US"/>
              <a:t>Click to insert disclosure text</a:t>
            </a:r>
          </a:p>
        </p:txBody>
      </p:sp>
    </p:spTree>
    <p:extLst>
      <p:ext uri="{BB962C8B-B14F-4D97-AF65-F5344CB8AC3E}">
        <p14:creationId xmlns:p14="http://schemas.microsoft.com/office/powerpoint/2010/main" val="2167895498"/>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Content - with image">
    <p:spTree>
      <p:nvGrpSpPr>
        <p:cNvPr id="1" name=""/>
        <p:cNvGrpSpPr/>
        <p:nvPr/>
      </p:nvGrpSpPr>
      <p:grpSpPr>
        <a:xfrm>
          <a:off x="0" y="0"/>
          <a:ext cx="0" cy="0"/>
          <a:chOff x="0" y="0"/>
          <a:chExt cx="0" cy="0"/>
        </a:xfrm>
      </p:grpSpPr>
      <p:sp>
        <p:nvSpPr>
          <p:cNvPr id="23" name="Picture Placeholder 2">
            <a:extLst>
              <a:ext uri="{FF2B5EF4-FFF2-40B4-BE49-F238E27FC236}">
                <a16:creationId xmlns:a16="http://schemas.microsoft.com/office/drawing/2014/main" id="{D9C3896E-A4C9-D247-B691-C14EDDAD9EBA}"/>
              </a:ext>
            </a:extLst>
          </p:cNvPr>
          <p:cNvSpPr>
            <a:spLocks noGrp="1"/>
          </p:cNvSpPr>
          <p:nvPr>
            <p:ph type="pic" idx="16" hasCustomPrompt="1"/>
          </p:nvPr>
        </p:nvSpPr>
        <p:spPr>
          <a:xfrm>
            <a:off x="6715813" y="-4"/>
            <a:ext cx="5463251" cy="685799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HaasGroteskText Pro" panose="020B0504020202020204" pitchFamily="34" charset="77"/>
              </a:defRPr>
            </a:lvl1pPr>
            <a:lvl2pPr marL="609555" indent="0">
              <a:buNone/>
              <a:defRPr sz="3733"/>
            </a:lvl2pPr>
            <a:lvl3pPr marL="1219110" indent="0">
              <a:buNone/>
              <a:defRPr sz="3200"/>
            </a:lvl3pPr>
            <a:lvl4pPr marL="1828664" indent="0">
              <a:buNone/>
              <a:defRPr sz="2667"/>
            </a:lvl4pPr>
            <a:lvl5pPr marL="2438218" indent="0">
              <a:buNone/>
              <a:defRPr sz="2667"/>
            </a:lvl5pPr>
            <a:lvl6pPr marL="3047772" indent="0">
              <a:buNone/>
              <a:defRPr sz="2667"/>
            </a:lvl6pPr>
            <a:lvl7pPr marL="3657327" indent="0">
              <a:buNone/>
              <a:defRPr sz="2667"/>
            </a:lvl7pPr>
            <a:lvl8pPr marL="4266880" indent="0">
              <a:buNone/>
              <a:defRPr sz="2667"/>
            </a:lvl8pPr>
            <a:lvl9pPr marL="4876435" indent="0">
              <a:buNone/>
              <a:defRPr sz="2667"/>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3" y="365761"/>
            <a:ext cx="5247652" cy="1401089"/>
          </a:xfrm>
          <a:prstGeom prst="rect">
            <a:avLst/>
          </a:prstGeom>
        </p:spPr>
        <p:txBody>
          <a:bodyPr wrap="square" lIns="0" rIns="0" anchor="t" anchorCtr="0">
            <a:spAutoFit/>
          </a:bodyPr>
          <a:lstStyle>
            <a:lvl1pPr marL="0" marR="0" indent="0" algn="l" defTabSz="609555" rtl="0" eaLnBrk="1" fontAlgn="auto" latinLnBrk="0" hangingPunct="1">
              <a:lnSpc>
                <a:spcPct val="110000"/>
              </a:lnSpc>
              <a:spcBef>
                <a:spcPct val="0"/>
              </a:spcBef>
              <a:spcAft>
                <a:spcPts val="0"/>
              </a:spcAft>
              <a:buClrTx/>
              <a:buSzTx/>
              <a:buFontTx/>
              <a:buNone/>
              <a:tabLst/>
              <a:defRPr lang="en-US" b="1" i="0" smtClean="0">
                <a:effectLst/>
                <a:latin typeface="NeueHaasGroteskText Pro" panose="020B0504020202020204" pitchFamily="34" charset="77"/>
              </a:defRPr>
            </a:lvl1pPr>
          </a:lstStyle>
          <a:p>
            <a:pPr>
              <a:lnSpc>
                <a:spcPct val="110000"/>
              </a:lnSpc>
            </a:pPr>
            <a:r>
              <a:rPr lang="en-US" sz="4267">
                <a:latin typeface="Neue Haas Grotesk Text Pro" panose="020B0504020202020204" pitchFamily="34" charset="77"/>
              </a:rPr>
              <a:t>Lorem ipsum dolor sit amet sed do</a:t>
            </a:r>
          </a:p>
        </p:txBody>
      </p:sp>
      <p:sp>
        <p:nvSpPr>
          <p:cNvPr id="6" name="Content Placeholder 2">
            <a:extLst>
              <a:ext uri="{FF2B5EF4-FFF2-40B4-BE49-F238E27FC236}">
                <a16:creationId xmlns:a16="http://schemas.microsoft.com/office/drawing/2014/main" id="{7F99FE5B-5E9F-BFA8-69AC-7C90660FDB80}"/>
              </a:ext>
            </a:extLst>
          </p:cNvPr>
          <p:cNvSpPr>
            <a:spLocks noGrp="1"/>
          </p:cNvSpPr>
          <p:nvPr>
            <p:ph sz="quarter" idx="14"/>
          </p:nvPr>
        </p:nvSpPr>
        <p:spPr>
          <a:xfrm>
            <a:off x="853018" y="2076452"/>
            <a:ext cx="5253076" cy="1457408"/>
          </a:xfrm>
        </p:spPr>
        <p:txBody>
          <a:bodyPr/>
          <a:lstStyle>
            <a:lvl1pPr>
              <a:defRPr>
                <a:latin typeface="NeueHaasGroteskText Pro" panose="020B0504020202020204" pitchFamily="34" charset="77"/>
              </a:defRPr>
            </a:lvl1pPr>
            <a:lvl2pPr>
              <a:defRPr>
                <a:latin typeface="NeueHaasGroteskText Pro" panose="020B0504020202020204" pitchFamily="34" charset="77"/>
              </a:defRPr>
            </a:lvl2pPr>
            <a:lvl3pPr>
              <a:defRPr>
                <a:latin typeface="NeueHaasGroteskText Pro" panose="020B0504020202020204" pitchFamily="34" charset="77"/>
              </a:defRPr>
            </a:lvl3pPr>
            <a:lvl4pPr>
              <a:defRPr>
                <a:latin typeface="NeueHaasGroteskText Pro" panose="020B0504020202020204" pitchFamily="34" charset="77"/>
              </a:defRPr>
            </a:lvl4pPr>
            <a:lvl5pPr>
              <a:defRPr>
                <a:latin typeface="NeueHaasGroteskText Pro" panose="020B0504020202020204"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3">
            <a:extLst>
              <a:ext uri="{FF2B5EF4-FFF2-40B4-BE49-F238E27FC236}">
                <a16:creationId xmlns:a16="http://schemas.microsoft.com/office/drawing/2014/main" id="{04437CF8-11BC-8851-994F-54070E9CB0DF}"/>
              </a:ext>
            </a:extLst>
          </p:cNvPr>
          <p:cNvSpPr>
            <a:spLocks noGrp="1"/>
          </p:cNvSpPr>
          <p:nvPr>
            <p:ph sz="quarter" idx="15" hasCustomPrompt="1"/>
          </p:nvPr>
        </p:nvSpPr>
        <p:spPr>
          <a:xfrm>
            <a:off x="853019" y="6531735"/>
            <a:ext cx="5242983" cy="147135"/>
          </a:xfrm>
        </p:spPr>
        <p:txBody>
          <a:bodyPr/>
          <a:lstStyle>
            <a:lvl1pPr marL="0" indent="0">
              <a:buNone/>
              <a:defRPr sz="800">
                <a:latin typeface="NeueHaasGroteskText Pro" panose="020B0504020202020204" pitchFamily="34" charset="77"/>
              </a:defRPr>
            </a:lvl1pPr>
            <a:lvl2pPr marL="237055" indent="0">
              <a:buNone/>
              <a:defRPr sz="800"/>
            </a:lvl2pPr>
            <a:lvl3pPr marL="463527" indent="0">
              <a:buNone/>
              <a:defRPr sz="800"/>
            </a:lvl3pPr>
            <a:lvl4pPr marL="689999" indent="0">
              <a:buNone/>
              <a:defRPr sz="800"/>
            </a:lvl4pPr>
            <a:lvl5pPr marL="692116" indent="0">
              <a:buNone/>
              <a:defRPr sz="800"/>
            </a:lvl5pPr>
          </a:lstStyle>
          <a:p>
            <a:pPr lvl="0"/>
            <a:r>
              <a:rPr lang="en-US"/>
              <a:t>Click to insert disclosure text</a:t>
            </a:r>
          </a:p>
        </p:txBody>
      </p:sp>
    </p:spTree>
    <p:extLst>
      <p:ext uri="{BB962C8B-B14F-4D97-AF65-F5344CB8AC3E}">
        <p14:creationId xmlns:p14="http://schemas.microsoft.com/office/powerpoint/2010/main" val="21207457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 Header + 2 Callout Boxes + 2 images (V)">
    <p:spTree>
      <p:nvGrpSpPr>
        <p:cNvPr id="1" name=""/>
        <p:cNvGrpSpPr/>
        <p:nvPr/>
      </p:nvGrpSpPr>
      <p:grpSpPr>
        <a:xfrm>
          <a:off x="0" y="0"/>
          <a:ext cx="0" cy="0"/>
          <a:chOff x="0" y="0"/>
          <a:chExt cx="0" cy="0"/>
        </a:xfrm>
      </p:grpSpPr>
      <p:sp>
        <p:nvSpPr>
          <p:cNvPr id="24" name="Picture Placeholder 2">
            <a:extLst>
              <a:ext uri="{FF2B5EF4-FFF2-40B4-BE49-F238E27FC236}">
                <a16:creationId xmlns:a16="http://schemas.microsoft.com/office/drawing/2014/main" id="{F141A2BD-AF2D-214A-AA8F-D141022D60F2}"/>
              </a:ext>
            </a:extLst>
          </p:cNvPr>
          <p:cNvSpPr>
            <a:spLocks noGrp="1"/>
          </p:cNvSpPr>
          <p:nvPr>
            <p:ph type="pic" idx="17" hasCustomPrompt="1"/>
          </p:nvPr>
        </p:nvSpPr>
        <p:spPr>
          <a:xfrm>
            <a:off x="5339356" y="15497"/>
            <a:ext cx="2696833" cy="3429004"/>
          </a:xfrm>
          <a:prstGeom prst="rect">
            <a:avLst/>
          </a:prstGeom>
          <a:solidFill>
            <a:schemeClr val="bg2"/>
          </a:solidFill>
        </p:spPr>
        <p:txBody>
          <a:bodyPr anchor="ctr">
            <a:noAutofit/>
          </a:bodyPr>
          <a:lstStyle>
            <a:lvl1pPr marL="0" indent="0" algn="ctr">
              <a:buNone/>
              <a:defRPr sz="14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a:t>
            </a:r>
            <a:br>
              <a:rPr lang="en-US"/>
            </a:br>
            <a:r>
              <a:rPr lang="en-US"/>
              <a:t>picture</a:t>
            </a:r>
          </a:p>
        </p:txBody>
      </p:sp>
      <p:sp>
        <p:nvSpPr>
          <p:cNvPr id="37" name="Slide Number Placeholder 5">
            <a:extLst>
              <a:ext uri="{FF2B5EF4-FFF2-40B4-BE49-F238E27FC236}">
                <a16:creationId xmlns:a16="http://schemas.microsoft.com/office/drawing/2014/main" id="{FEE063B5-DB2A-E546-8374-14508A9C5083}"/>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38" name="Straight Connector 37">
            <a:extLst>
              <a:ext uri="{FF2B5EF4-FFF2-40B4-BE49-F238E27FC236}">
                <a16:creationId xmlns:a16="http://schemas.microsoft.com/office/drawing/2014/main" id="{FB30FCB6-B1E0-3C46-B667-C856468BD8FB}"/>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59"/>
            <a:ext cx="3913369" cy="2123402"/>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a:t>
            </a:r>
            <a:r>
              <a:rPr lang="en-US" sz="4267" err="1">
                <a:latin typeface="Neue Haas Grotesk Text Pro" panose="020B0504020202020204" pitchFamily="34" charset="77"/>
              </a:rPr>
              <a:t>duis</a:t>
            </a:r>
            <a:r>
              <a:rPr lang="en-US" sz="4267">
                <a:latin typeface="Neue Haas Grotesk Text Pro" panose="020B0504020202020204" pitchFamily="34" charset="77"/>
              </a:rPr>
              <a:t> </a:t>
            </a:r>
            <a:r>
              <a:rPr lang="en-US" sz="4267" err="1">
                <a:latin typeface="Neue Haas Grotesk Text Pro" panose="020B0504020202020204" pitchFamily="34" charset="77"/>
              </a:rPr>
              <a:t>autre</a:t>
            </a:r>
            <a:endParaRPr lang="en-US" sz="4267">
              <a:latin typeface="Neue Haas Grotesk Text Pro" panose="020B0504020202020204" pitchFamily="34" charset="77"/>
            </a:endParaRPr>
          </a:p>
        </p:txBody>
      </p:sp>
      <p:sp>
        <p:nvSpPr>
          <p:cNvPr id="23" name="Picture Placeholder 2">
            <a:extLst>
              <a:ext uri="{FF2B5EF4-FFF2-40B4-BE49-F238E27FC236}">
                <a16:creationId xmlns:a16="http://schemas.microsoft.com/office/drawing/2014/main" id="{874FEB89-8FA2-D94F-AA19-4F5CDD2FAEB6}"/>
              </a:ext>
            </a:extLst>
          </p:cNvPr>
          <p:cNvSpPr>
            <a:spLocks noGrp="1"/>
          </p:cNvSpPr>
          <p:nvPr>
            <p:ph type="pic" idx="48" hasCustomPrompt="1"/>
          </p:nvPr>
        </p:nvSpPr>
        <p:spPr>
          <a:xfrm>
            <a:off x="9367346" y="3426104"/>
            <a:ext cx="2824655" cy="3431897"/>
          </a:xfrm>
          <a:prstGeom prst="rect">
            <a:avLst/>
          </a:prstGeom>
          <a:solidFill>
            <a:schemeClr val="bg2"/>
          </a:solidFill>
        </p:spPr>
        <p:txBody>
          <a:bodyPr anchor="ctr">
            <a:noAutofit/>
          </a:bodyPr>
          <a:lstStyle>
            <a:lvl1pPr marL="0" indent="0" algn="ctr">
              <a:buNone/>
              <a:defRPr sz="14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a:t>
            </a:r>
            <a:br>
              <a:rPr lang="en-US"/>
            </a:br>
            <a:r>
              <a:rPr lang="en-US"/>
              <a:t>picture</a:t>
            </a:r>
          </a:p>
        </p:txBody>
      </p:sp>
      <p:sp>
        <p:nvSpPr>
          <p:cNvPr id="30" name="SmartArt Placeholder 5">
            <a:extLst>
              <a:ext uri="{FF2B5EF4-FFF2-40B4-BE49-F238E27FC236}">
                <a16:creationId xmlns:a16="http://schemas.microsoft.com/office/drawing/2014/main" id="{8E66918C-36DB-CB48-A863-76DFE127BEC9}"/>
              </a:ext>
            </a:extLst>
          </p:cNvPr>
          <p:cNvSpPr>
            <a:spLocks noGrp="1"/>
          </p:cNvSpPr>
          <p:nvPr>
            <p:ph type="dgm" sz="quarter" idx="47"/>
          </p:nvPr>
        </p:nvSpPr>
        <p:spPr>
          <a:xfrm>
            <a:off x="5334217" y="4545217"/>
            <a:ext cx="4987075" cy="2318299"/>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34" name="SmartArt Placeholder 5">
            <a:extLst>
              <a:ext uri="{FF2B5EF4-FFF2-40B4-BE49-F238E27FC236}">
                <a16:creationId xmlns:a16="http://schemas.microsoft.com/office/drawing/2014/main" id="{F82E30BB-2916-B84A-95B6-93758CFBD5BA}"/>
              </a:ext>
            </a:extLst>
          </p:cNvPr>
          <p:cNvSpPr>
            <a:spLocks noGrp="1"/>
          </p:cNvSpPr>
          <p:nvPr>
            <p:ph type="dgm" sz="quarter" idx="27"/>
          </p:nvPr>
        </p:nvSpPr>
        <p:spPr>
          <a:xfrm>
            <a:off x="10321292" y="4545217"/>
            <a:ext cx="118099" cy="2318299"/>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
        <p:nvSpPr>
          <p:cNvPr id="5" name="Text Placeholder 4">
            <a:extLst>
              <a:ext uri="{FF2B5EF4-FFF2-40B4-BE49-F238E27FC236}">
                <a16:creationId xmlns:a16="http://schemas.microsoft.com/office/drawing/2014/main" id="{868A61C9-2982-BB43-9900-1AF92245A505}"/>
              </a:ext>
            </a:extLst>
          </p:cNvPr>
          <p:cNvSpPr>
            <a:spLocks noGrp="1"/>
          </p:cNvSpPr>
          <p:nvPr>
            <p:ph type="body" sz="quarter" idx="12" hasCustomPrompt="1"/>
          </p:nvPr>
        </p:nvSpPr>
        <p:spPr>
          <a:xfrm>
            <a:off x="5711022" y="4994889"/>
            <a:ext cx="3980847" cy="361724"/>
          </a:xfrm>
          <a:prstGeom prst="rect">
            <a:avLst/>
          </a:prstGeom>
        </p:spPr>
        <p:txBody>
          <a:bodyPr>
            <a:spAutoFit/>
          </a:bodyPr>
          <a:lstStyle>
            <a:lvl1pPr marL="0" indent="0">
              <a:buNone/>
              <a:defRPr sz="2000">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r>
              <a:rPr lang="en-US"/>
              <a:t>, </a:t>
            </a:r>
            <a:r>
              <a:rPr lang="en-US" err="1"/>
              <a:t>elit</a:t>
            </a:r>
            <a:endParaRPr lang="en-US"/>
          </a:p>
        </p:txBody>
      </p:sp>
      <p:sp>
        <p:nvSpPr>
          <p:cNvPr id="28" name="Text Placeholder 2">
            <a:extLst>
              <a:ext uri="{FF2B5EF4-FFF2-40B4-BE49-F238E27FC236}">
                <a16:creationId xmlns:a16="http://schemas.microsoft.com/office/drawing/2014/main" id="{490E533F-240B-2440-A0E6-B8749769DBF6}"/>
              </a:ext>
            </a:extLst>
          </p:cNvPr>
          <p:cNvSpPr>
            <a:spLocks noGrp="1"/>
          </p:cNvSpPr>
          <p:nvPr>
            <p:ph type="body" sz="quarter" idx="16" hasCustomPrompt="1"/>
          </p:nvPr>
        </p:nvSpPr>
        <p:spPr>
          <a:xfrm>
            <a:off x="5711022" y="5500396"/>
            <a:ext cx="4438911" cy="821080"/>
          </a:xfrm>
          <a:prstGeom prst="rect">
            <a:avLst/>
          </a:prstGeom>
        </p:spPr>
        <p:txBody>
          <a:bodyPr>
            <a:spAutoFit/>
          </a:bodyPr>
          <a:lstStyle>
            <a:lvl1pPr marL="0" indent="0">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endParaRPr lang="en-US"/>
          </a:p>
        </p:txBody>
      </p:sp>
      <p:sp>
        <p:nvSpPr>
          <p:cNvPr id="25" name="SmartArt Placeholder 5">
            <a:extLst>
              <a:ext uri="{FF2B5EF4-FFF2-40B4-BE49-F238E27FC236}">
                <a16:creationId xmlns:a16="http://schemas.microsoft.com/office/drawing/2014/main" id="{DD032622-D219-C34A-92DB-FD8972E704F4}"/>
              </a:ext>
            </a:extLst>
          </p:cNvPr>
          <p:cNvSpPr>
            <a:spLocks noGrp="1"/>
          </p:cNvSpPr>
          <p:nvPr>
            <p:ph type="dgm" sz="quarter" idx="49"/>
          </p:nvPr>
        </p:nvSpPr>
        <p:spPr>
          <a:xfrm flipH="1">
            <a:off x="7207303" y="1126201"/>
            <a:ext cx="4987075" cy="2318299"/>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26" name="SmartArt Placeholder 5">
            <a:extLst>
              <a:ext uri="{FF2B5EF4-FFF2-40B4-BE49-F238E27FC236}">
                <a16:creationId xmlns:a16="http://schemas.microsoft.com/office/drawing/2014/main" id="{90CA3051-ECC4-CA4F-9F07-AE147B28A9A9}"/>
              </a:ext>
            </a:extLst>
          </p:cNvPr>
          <p:cNvSpPr>
            <a:spLocks noGrp="1"/>
          </p:cNvSpPr>
          <p:nvPr>
            <p:ph type="dgm" sz="quarter" idx="50"/>
          </p:nvPr>
        </p:nvSpPr>
        <p:spPr>
          <a:xfrm flipH="1">
            <a:off x="7077611" y="1126201"/>
            <a:ext cx="118099" cy="2318299"/>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
        <p:nvSpPr>
          <p:cNvPr id="27" name="Text Placeholder 4">
            <a:extLst>
              <a:ext uri="{FF2B5EF4-FFF2-40B4-BE49-F238E27FC236}">
                <a16:creationId xmlns:a16="http://schemas.microsoft.com/office/drawing/2014/main" id="{4A8B276D-6ED1-3147-A1CE-C736B286E16B}"/>
              </a:ext>
            </a:extLst>
          </p:cNvPr>
          <p:cNvSpPr>
            <a:spLocks noGrp="1"/>
          </p:cNvSpPr>
          <p:nvPr>
            <p:ph type="body" sz="quarter" idx="51" hasCustomPrompt="1"/>
          </p:nvPr>
        </p:nvSpPr>
        <p:spPr>
          <a:xfrm>
            <a:off x="7584107" y="1591306"/>
            <a:ext cx="3980847" cy="361724"/>
          </a:xfrm>
          <a:prstGeom prst="rect">
            <a:avLst/>
          </a:prstGeom>
        </p:spPr>
        <p:txBody>
          <a:bodyPr>
            <a:spAutoFit/>
          </a:bodyPr>
          <a:lstStyle>
            <a:lvl1pPr marL="0" indent="0">
              <a:buNone/>
              <a:defRPr sz="2000">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r>
              <a:rPr lang="en-US"/>
              <a:t>, </a:t>
            </a:r>
            <a:r>
              <a:rPr lang="en-US" err="1"/>
              <a:t>elit</a:t>
            </a:r>
            <a:endParaRPr lang="en-US"/>
          </a:p>
        </p:txBody>
      </p:sp>
      <p:sp>
        <p:nvSpPr>
          <p:cNvPr id="29" name="Text Placeholder 2">
            <a:extLst>
              <a:ext uri="{FF2B5EF4-FFF2-40B4-BE49-F238E27FC236}">
                <a16:creationId xmlns:a16="http://schemas.microsoft.com/office/drawing/2014/main" id="{270C3AE8-92A6-DC45-8076-1016702E8E99}"/>
              </a:ext>
            </a:extLst>
          </p:cNvPr>
          <p:cNvSpPr>
            <a:spLocks noGrp="1"/>
          </p:cNvSpPr>
          <p:nvPr>
            <p:ph type="body" sz="quarter" idx="52" hasCustomPrompt="1"/>
          </p:nvPr>
        </p:nvSpPr>
        <p:spPr>
          <a:xfrm>
            <a:off x="7584107" y="2096813"/>
            <a:ext cx="4438911" cy="821080"/>
          </a:xfrm>
          <a:prstGeom prst="rect">
            <a:avLst/>
          </a:prstGeom>
        </p:spPr>
        <p:txBody>
          <a:bodyPr>
            <a:spAutoFit/>
          </a:bodyPr>
          <a:lstStyle>
            <a:lvl1pPr marL="0" indent="0">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endParaRPr lang="en-US"/>
          </a:p>
        </p:txBody>
      </p:sp>
      <p:sp>
        <p:nvSpPr>
          <p:cNvPr id="39" name="Text Placeholder 6">
            <a:extLst>
              <a:ext uri="{FF2B5EF4-FFF2-40B4-BE49-F238E27FC236}">
                <a16:creationId xmlns:a16="http://schemas.microsoft.com/office/drawing/2014/main" id="{8D91E962-DA95-3346-8161-55FB857B6BFC}"/>
              </a:ext>
            </a:extLst>
          </p:cNvPr>
          <p:cNvSpPr>
            <a:spLocks noGrp="1"/>
          </p:cNvSpPr>
          <p:nvPr>
            <p:ph type="body" sz="quarter" idx="13" hasCustomPrompt="1"/>
          </p:nvPr>
        </p:nvSpPr>
        <p:spPr>
          <a:xfrm>
            <a:off x="853018" y="2724548"/>
            <a:ext cx="3913369"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17" name="Content Placeholder 3">
            <a:extLst>
              <a:ext uri="{FF2B5EF4-FFF2-40B4-BE49-F238E27FC236}">
                <a16:creationId xmlns:a16="http://schemas.microsoft.com/office/drawing/2014/main" id="{B1BBAB00-AD41-366E-8609-958A5D058F83}"/>
              </a:ext>
            </a:extLst>
          </p:cNvPr>
          <p:cNvSpPr>
            <a:spLocks noGrp="1"/>
          </p:cNvSpPr>
          <p:nvPr>
            <p:ph sz="quarter" idx="15" hasCustomPrompt="1"/>
          </p:nvPr>
        </p:nvSpPr>
        <p:spPr>
          <a:xfrm>
            <a:off x="853019" y="6531734"/>
            <a:ext cx="3913368"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182482385"/>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Content - no header">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764B863-55CB-2F12-4A8B-7665B437C66A}"/>
              </a:ext>
            </a:extLst>
          </p:cNvPr>
          <p:cNvSpPr>
            <a:spLocks noGrp="1"/>
          </p:cNvSpPr>
          <p:nvPr>
            <p:ph sz="quarter" idx="14"/>
          </p:nvPr>
        </p:nvSpPr>
        <p:spPr>
          <a:xfrm>
            <a:off x="853019" y="455271"/>
            <a:ext cx="10837333" cy="1457408"/>
          </a:xfrm>
        </p:spPr>
        <p:txBody>
          <a:bodyPr/>
          <a:lstStyle>
            <a:lvl1pPr>
              <a:defRPr>
                <a:latin typeface="NeueHaasGroteskText Pro" panose="020B0504020202020204" pitchFamily="34" charset="77"/>
              </a:defRPr>
            </a:lvl1pPr>
            <a:lvl2pPr>
              <a:defRPr>
                <a:latin typeface="NeueHaasGroteskText Pro" panose="020B0504020202020204" pitchFamily="34" charset="77"/>
              </a:defRPr>
            </a:lvl2pPr>
            <a:lvl3pPr>
              <a:defRPr>
                <a:latin typeface="NeueHaasGroteskText Pro" panose="020B0504020202020204" pitchFamily="34" charset="77"/>
              </a:defRPr>
            </a:lvl3pPr>
            <a:lvl4pPr>
              <a:defRPr>
                <a:latin typeface="NeueHaasGroteskText Pro" panose="020B0504020202020204" pitchFamily="34" charset="77"/>
              </a:defRPr>
            </a:lvl4pPr>
            <a:lvl5pPr>
              <a:defRPr>
                <a:latin typeface="NeueHaasGroteskText Pro" panose="020B0504020202020204"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29321B55-F13B-BABE-D49A-CA25ED5A6F50}"/>
              </a:ext>
            </a:extLst>
          </p:cNvPr>
          <p:cNvSpPr>
            <a:spLocks noGrp="1"/>
          </p:cNvSpPr>
          <p:nvPr>
            <p:ph sz="quarter" idx="15" hasCustomPrompt="1"/>
          </p:nvPr>
        </p:nvSpPr>
        <p:spPr>
          <a:xfrm>
            <a:off x="853017" y="6531735"/>
            <a:ext cx="10744200" cy="147135"/>
          </a:xfrm>
        </p:spPr>
        <p:txBody>
          <a:bodyPr/>
          <a:lstStyle>
            <a:lvl1pPr marL="0" indent="0">
              <a:buNone/>
              <a:defRPr sz="800">
                <a:latin typeface="NeueHaasGroteskText Pro" panose="020B0504020202020204" pitchFamily="34" charset="77"/>
              </a:defRPr>
            </a:lvl1pPr>
            <a:lvl2pPr marL="237055" indent="0">
              <a:buNone/>
              <a:defRPr sz="800"/>
            </a:lvl2pPr>
            <a:lvl3pPr marL="463527" indent="0">
              <a:buNone/>
              <a:defRPr sz="800"/>
            </a:lvl3pPr>
            <a:lvl4pPr marL="689999" indent="0">
              <a:buNone/>
              <a:defRPr sz="800"/>
            </a:lvl4pPr>
            <a:lvl5pPr marL="692116" indent="0">
              <a:buNone/>
              <a:defRPr sz="800"/>
            </a:lvl5pPr>
          </a:lstStyle>
          <a:p>
            <a:pPr lvl="0"/>
            <a:r>
              <a:rPr lang="en-US"/>
              <a:t>Click to insert disclosure text</a:t>
            </a:r>
          </a:p>
        </p:txBody>
      </p:sp>
    </p:spTree>
    <p:extLst>
      <p:ext uri="{BB962C8B-B14F-4D97-AF65-F5344CB8AC3E}">
        <p14:creationId xmlns:p14="http://schemas.microsoft.com/office/powerpoint/2010/main" val="2561386017"/>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9D053-FEB8-5E27-1D9A-6C79A6AE59BB}"/>
              </a:ext>
            </a:extLst>
          </p:cNvPr>
          <p:cNvSpPr>
            <a:spLocks noGrp="1"/>
          </p:cNvSpPr>
          <p:nvPr>
            <p:ph type="title"/>
          </p:nvPr>
        </p:nvSpPr>
        <p:spPr/>
        <p:txBody>
          <a:bodyPr/>
          <a:lstStyle>
            <a:lvl1pPr>
              <a:defRPr>
                <a:latin typeface="NeueHaasGroteskText Pro" panose="020B0504020202020204" pitchFamily="34" charset="77"/>
              </a:defRPr>
            </a:lvl1pPr>
          </a:lstStyle>
          <a:p>
            <a:r>
              <a:rPr lang="en-US"/>
              <a:t>Click to edit Master title style</a:t>
            </a:r>
          </a:p>
        </p:txBody>
      </p:sp>
      <p:sp>
        <p:nvSpPr>
          <p:cNvPr id="4" name="Content Placeholder 3">
            <a:extLst>
              <a:ext uri="{FF2B5EF4-FFF2-40B4-BE49-F238E27FC236}">
                <a16:creationId xmlns:a16="http://schemas.microsoft.com/office/drawing/2014/main" id="{9CC79861-2E37-5734-412E-95797BA8C4DD}"/>
              </a:ext>
            </a:extLst>
          </p:cNvPr>
          <p:cNvSpPr>
            <a:spLocks noGrp="1"/>
          </p:cNvSpPr>
          <p:nvPr>
            <p:ph sz="quarter" idx="10"/>
          </p:nvPr>
        </p:nvSpPr>
        <p:spPr>
          <a:xfrm>
            <a:off x="859367" y="1274235"/>
            <a:ext cx="10799233" cy="1457408"/>
          </a:xfrm>
        </p:spPr>
        <p:txBody>
          <a:bodyPr/>
          <a:lstStyle>
            <a:lvl1pPr>
              <a:defRPr>
                <a:latin typeface="NeueHaasGroteskText Pro" panose="020B0504020202020204" pitchFamily="34" charset="77"/>
              </a:defRPr>
            </a:lvl1pPr>
            <a:lvl2pPr>
              <a:defRPr>
                <a:latin typeface="NeueHaasGroteskText Pro" panose="020B0504020202020204" pitchFamily="34" charset="77"/>
              </a:defRPr>
            </a:lvl2pPr>
            <a:lvl3pPr>
              <a:defRPr>
                <a:latin typeface="NeueHaasGroteskText Pro" panose="020B0504020202020204" pitchFamily="34" charset="77"/>
              </a:defRPr>
            </a:lvl3pPr>
            <a:lvl4pPr>
              <a:defRPr>
                <a:latin typeface="NeueHaasGroteskText Pro" panose="020B0504020202020204" pitchFamily="34" charset="77"/>
              </a:defRPr>
            </a:lvl4pPr>
            <a:lvl5pPr>
              <a:defRPr>
                <a:latin typeface="NeueHaasGroteskText Pro" panose="020B0504020202020204"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C90F8D64-DE59-8044-E9DC-B3FE15AC5A4F}"/>
              </a:ext>
            </a:extLst>
          </p:cNvPr>
          <p:cNvSpPr>
            <a:spLocks noGrp="1"/>
          </p:cNvSpPr>
          <p:nvPr>
            <p:ph sz="quarter" idx="15" hasCustomPrompt="1"/>
          </p:nvPr>
        </p:nvSpPr>
        <p:spPr>
          <a:xfrm>
            <a:off x="853017" y="6531735"/>
            <a:ext cx="10744200" cy="147135"/>
          </a:xfrm>
        </p:spPr>
        <p:txBody>
          <a:bodyPr/>
          <a:lstStyle>
            <a:lvl1pPr marL="0" indent="0">
              <a:buNone/>
              <a:defRPr sz="800">
                <a:latin typeface="NeueHaasGroteskText Pro" panose="020B0504020202020204" pitchFamily="34" charset="77"/>
              </a:defRPr>
            </a:lvl1pPr>
            <a:lvl2pPr marL="237055" indent="0">
              <a:buNone/>
              <a:defRPr sz="800"/>
            </a:lvl2pPr>
            <a:lvl3pPr marL="463527" indent="0">
              <a:buNone/>
              <a:defRPr sz="800"/>
            </a:lvl3pPr>
            <a:lvl4pPr marL="689999" indent="0">
              <a:buNone/>
              <a:defRPr sz="800"/>
            </a:lvl4pPr>
            <a:lvl5pPr marL="692116" indent="0">
              <a:buNone/>
              <a:defRPr sz="800"/>
            </a:lvl5pPr>
          </a:lstStyle>
          <a:p>
            <a:pPr lvl="0"/>
            <a:r>
              <a:rPr lang="en-US"/>
              <a:t>Click to insert disclosure text</a:t>
            </a:r>
          </a:p>
        </p:txBody>
      </p:sp>
    </p:spTree>
    <p:extLst>
      <p:ext uri="{BB962C8B-B14F-4D97-AF65-F5344CB8AC3E}">
        <p14:creationId xmlns:p14="http://schemas.microsoft.com/office/powerpoint/2010/main" val="1340273804"/>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AAC6"/>
              </a:solidFill>
              <a:latin typeface="Neue Haas Grotesk Text Pro" panose="020B0504020202020204" pitchFamily="34" charset="0"/>
            </a:endParaRPr>
          </a:p>
        </p:txBody>
      </p:sp>
      <p:pic>
        <p:nvPicPr>
          <p:cNvPr id="3" name="Graphic 2">
            <a:extLst>
              <a:ext uri="{FF2B5EF4-FFF2-40B4-BE49-F238E27FC236}">
                <a16:creationId xmlns:a16="http://schemas.microsoft.com/office/drawing/2014/main" id="{41877D62-6244-F74D-BB2E-F9E25F28E230}"/>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962400" y="3116200"/>
            <a:ext cx="4267200" cy="682752"/>
          </a:xfrm>
          <a:prstGeom prst="rect">
            <a:avLst/>
          </a:prstGeom>
        </p:spPr>
      </p:pic>
    </p:spTree>
    <p:extLst>
      <p:ext uri="{BB962C8B-B14F-4D97-AF65-F5344CB8AC3E}">
        <p14:creationId xmlns:p14="http://schemas.microsoft.com/office/powerpoint/2010/main" val="2075814674"/>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userDrawn="1">
  <p:cSld name="TITLE + Subtitle + Images (V)">
    <p:bg>
      <p:bgPr>
        <a:solidFill>
          <a:schemeClr val="bg1"/>
        </a:solidFill>
        <a:effectLst/>
      </p:bgPr>
    </p:bg>
    <p:spTree>
      <p:nvGrpSpPr>
        <p:cNvPr id="1" name=""/>
        <p:cNvGrpSpPr/>
        <p:nvPr/>
      </p:nvGrpSpPr>
      <p:grpSpPr>
        <a:xfrm>
          <a:off x="0" y="0"/>
          <a:ext cx="0" cy="0"/>
          <a:chOff x="0" y="0"/>
          <a:chExt cx="0" cy="0"/>
        </a:xfrm>
      </p:grpSpPr>
      <p:sp>
        <p:nvSpPr>
          <p:cNvPr id="38" name="Title 1">
            <a:extLst>
              <a:ext uri="{FF2B5EF4-FFF2-40B4-BE49-F238E27FC236}">
                <a16:creationId xmlns:a16="http://schemas.microsoft.com/office/drawing/2014/main" id="{C16A4DCC-52CC-FF4E-91C1-5F6AC1D93F51}"/>
              </a:ext>
            </a:extLst>
          </p:cNvPr>
          <p:cNvSpPr>
            <a:spLocks noGrp="1"/>
          </p:cNvSpPr>
          <p:nvPr>
            <p:ph type="title" hasCustomPrompt="1"/>
          </p:nvPr>
        </p:nvSpPr>
        <p:spPr>
          <a:xfrm>
            <a:off x="601135" y="1985913"/>
            <a:ext cx="6375303" cy="3358048"/>
          </a:xfrm>
          <a:prstGeom prst="rect">
            <a:avLst/>
          </a:prstGeom>
        </p:spPr>
        <p:txBody>
          <a:bodyPr wrap="square" lIns="0" rIns="0" anchor="t" anchorCtr="0">
            <a:spAutoFit/>
          </a:bodyPr>
          <a:lstStyle>
            <a:lvl1pPr algn="l">
              <a:lnSpc>
                <a:spcPct val="110000"/>
              </a:lnSpc>
              <a:defRPr sz="6667" b="1" cap="none" baseline="0">
                <a:solidFill>
                  <a:schemeClr val="tx2"/>
                </a:solidFill>
                <a:latin typeface="Neue Haas Grotesk Text Pro" panose="020B0504020202020204" pitchFamily="34" charset="0"/>
              </a:defRPr>
            </a:lvl1pPr>
          </a:lstStyle>
          <a:p>
            <a:r>
              <a:rPr lang="en-US"/>
              <a:t>Click to add presentation title here</a:t>
            </a:r>
          </a:p>
        </p:txBody>
      </p:sp>
      <p:grpSp>
        <p:nvGrpSpPr>
          <p:cNvPr id="12" name="Group 11">
            <a:extLst>
              <a:ext uri="{FF2B5EF4-FFF2-40B4-BE49-F238E27FC236}">
                <a16:creationId xmlns:a16="http://schemas.microsoft.com/office/drawing/2014/main" id="{ABDC5A96-024B-9A4C-BE99-A43261583960}"/>
              </a:ext>
            </a:extLst>
          </p:cNvPr>
          <p:cNvGrpSpPr/>
          <p:nvPr userDrawn="1"/>
        </p:nvGrpSpPr>
        <p:grpSpPr>
          <a:xfrm>
            <a:off x="3" y="-1"/>
            <a:ext cx="3781063" cy="1286617"/>
            <a:chOff x="101154" y="-72605"/>
            <a:chExt cx="2285515" cy="777713"/>
          </a:xfrm>
        </p:grpSpPr>
        <p:sp>
          <p:nvSpPr>
            <p:cNvPr id="16" name="Rectangle 15">
              <a:extLst>
                <a:ext uri="{FF2B5EF4-FFF2-40B4-BE49-F238E27FC236}">
                  <a16:creationId xmlns:a16="http://schemas.microsoft.com/office/drawing/2014/main" id="{FADEAD2C-B2AB-3C48-A0BF-C3B7503F4BFE}"/>
                </a:ext>
              </a:extLst>
            </p:cNvPr>
            <p:cNvSpPr/>
            <p:nvPr/>
          </p:nvSpPr>
          <p:spPr>
            <a:xfrm>
              <a:off x="101154" y="-72605"/>
              <a:ext cx="2285515" cy="77771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1800">
                <a:solidFill>
                  <a:srgbClr val="00AAC6"/>
                </a:solidFill>
                <a:latin typeface="Neue Haas Grotesk Text Pro" panose="020B0504020202020204" pitchFamily="34" charset="0"/>
              </a:endParaRPr>
            </a:p>
          </p:txBody>
        </p:sp>
        <p:pic>
          <p:nvPicPr>
            <p:cNvPr id="17" name="Graphic 16">
              <a:extLst>
                <a:ext uri="{FF2B5EF4-FFF2-40B4-BE49-F238E27FC236}">
                  <a16:creationId xmlns:a16="http://schemas.microsoft.com/office/drawing/2014/main" id="{9D76561E-393D-1943-BE4B-7014BC9179A5}"/>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02289" y="221418"/>
              <a:ext cx="1479804" cy="236769"/>
            </a:xfrm>
            <a:prstGeom prst="rect">
              <a:avLst/>
            </a:prstGeom>
          </p:spPr>
        </p:pic>
      </p:grpSp>
      <p:sp>
        <p:nvSpPr>
          <p:cNvPr id="34" name="Picture Placeholder 2">
            <a:extLst>
              <a:ext uri="{FF2B5EF4-FFF2-40B4-BE49-F238E27FC236}">
                <a16:creationId xmlns:a16="http://schemas.microsoft.com/office/drawing/2014/main" id="{C7AF47E6-1CD4-9E47-B270-BC2D2B08A17A}"/>
              </a:ext>
            </a:extLst>
          </p:cNvPr>
          <p:cNvSpPr>
            <a:spLocks noGrp="1"/>
          </p:cNvSpPr>
          <p:nvPr>
            <p:ph type="pic" idx="13" hasCustomPrompt="1"/>
          </p:nvPr>
        </p:nvSpPr>
        <p:spPr>
          <a:xfrm>
            <a:off x="9913450" y="0"/>
            <a:ext cx="2278553" cy="6858000"/>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55" indent="0">
              <a:buNone/>
              <a:defRPr sz="3733"/>
            </a:lvl2pPr>
            <a:lvl3pPr marL="1219110" indent="0">
              <a:buNone/>
              <a:defRPr sz="3200"/>
            </a:lvl3pPr>
            <a:lvl4pPr marL="1828664" indent="0">
              <a:buNone/>
              <a:defRPr sz="2667"/>
            </a:lvl4pPr>
            <a:lvl5pPr marL="2438218" indent="0">
              <a:buNone/>
              <a:defRPr sz="2667"/>
            </a:lvl5pPr>
            <a:lvl6pPr marL="3047772" indent="0">
              <a:buNone/>
              <a:defRPr sz="2667"/>
            </a:lvl6pPr>
            <a:lvl7pPr marL="3657327" indent="0">
              <a:buNone/>
              <a:defRPr sz="2667"/>
            </a:lvl7pPr>
            <a:lvl8pPr marL="4266880" indent="0">
              <a:buNone/>
              <a:defRPr sz="2667"/>
            </a:lvl8pPr>
            <a:lvl9pPr marL="4876435" indent="0">
              <a:buNone/>
              <a:defRPr sz="2667"/>
            </a:lvl9pPr>
          </a:lstStyle>
          <a:p>
            <a:r>
              <a:rPr lang="en-US"/>
              <a:t>Insert </a:t>
            </a:r>
            <a:br>
              <a:rPr lang="en-US"/>
            </a:br>
            <a:r>
              <a:rPr lang="en-US"/>
              <a:t>picture</a:t>
            </a:r>
          </a:p>
        </p:txBody>
      </p:sp>
      <p:sp>
        <p:nvSpPr>
          <p:cNvPr id="3" name="Text Placeholder 2">
            <a:extLst>
              <a:ext uri="{FF2B5EF4-FFF2-40B4-BE49-F238E27FC236}">
                <a16:creationId xmlns:a16="http://schemas.microsoft.com/office/drawing/2014/main" id="{3527ABF3-73F3-B84A-B88F-45D65FDC2D89}"/>
              </a:ext>
            </a:extLst>
          </p:cNvPr>
          <p:cNvSpPr>
            <a:spLocks noGrp="1"/>
          </p:cNvSpPr>
          <p:nvPr>
            <p:ph type="body" sz="quarter" idx="15" hasCustomPrompt="1"/>
          </p:nvPr>
        </p:nvSpPr>
        <p:spPr>
          <a:xfrm>
            <a:off x="601133" y="5435602"/>
            <a:ext cx="6375400" cy="357620"/>
          </a:xfrm>
          <a:prstGeom prst="rect">
            <a:avLst/>
          </a:prstGeom>
        </p:spPr>
        <p:txBody>
          <a:bodyPr wrap="square" lIns="0" tIns="0" rIns="0" bIns="0">
            <a:spAutoFit/>
          </a:bodyPr>
          <a:lstStyle>
            <a:lvl1pPr marL="0" indent="0">
              <a:lnSpc>
                <a:spcPct val="110000"/>
              </a:lnSpc>
              <a:buNone/>
              <a:defRPr sz="2267">
                <a:latin typeface="Neue Haas Grotesk Text Pro" panose="020B0504020202020204" pitchFamily="34" charset="0"/>
              </a:defRPr>
            </a:lvl1pPr>
            <a:lvl2pPr marL="609555" indent="0">
              <a:buNone/>
              <a:defRPr sz="2267"/>
            </a:lvl2pPr>
            <a:lvl3pPr marL="1219110" indent="0">
              <a:buNone/>
              <a:defRPr sz="2267"/>
            </a:lvl3pPr>
            <a:lvl4pPr marL="1828664" indent="0">
              <a:buNone/>
              <a:defRPr sz="2267"/>
            </a:lvl4pPr>
            <a:lvl5pPr marL="2438218" indent="0">
              <a:buNone/>
              <a:defRPr sz="2267"/>
            </a:lvl5pPr>
          </a:lstStyle>
          <a:p>
            <a:pPr lvl="0"/>
            <a:r>
              <a:rPr lang="en-US"/>
              <a:t>Click to add presentation subtitle</a:t>
            </a:r>
          </a:p>
        </p:txBody>
      </p:sp>
      <p:cxnSp>
        <p:nvCxnSpPr>
          <p:cNvPr id="18" name="Straight Connector 17">
            <a:extLst>
              <a:ext uri="{FF2B5EF4-FFF2-40B4-BE49-F238E27FC236}">
                <a16:creationId xmlns:a16="http://schemas.microsoft.com/office/drawing/2014/main" id="{F75DB09C-4008-1A47-AEDA-CF6111345628}"/>
              </a:ext>
            </a:extLst>
          </p:cNvPr>
          <p:cNvCxnSpPr>
            <a:cxnSpLocks/>
          </p:cNvCxnSpPr>
          <p:nvPr userDrawn="1"/>
        </p:nvCxnSpPr>
        <p:spPr>
          <a:xfrm>
            <a:off x="7394757" y="5908907"/>
            <a:ext cx="1450323" cy="0"/>
          </a:xfrm>
          <a:prstGeom prst="line">
            <a:avLst/>
          </a:prstGeom>
          <a:ln w="1524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9" name="Picture Placeholder 2">
            <a:extLst>
              <a:ext uri="{FF2B5EF4-FFF2-40B4-BE49-F238E27FC236}">
                <a16:creationId xmlns:a16="http://schemas.microsoft.com/office/drawing/2014/main" id="{83DDC482-6B10-F344-B93C-CA77A4E7CE01}"/>
              </a:ext>
            </a:extLst>
          </p:cNvPr>
          <p:cNvSpPr>
            <a:spLocks noGrp="1"/>
          </p:cNvSpPr>
          <p:nvPr>
            <p:ph type="pic" idx="1" hasCustomPrompt="1"/>
          </p:nvPr>
        </p:nvSpPr>
        <p:spPr>
          <a:xfrm>
            <a:off x="7403785" y="1"/>
            <a:ext cx="2279315" cy="581557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55" indent="0">
              <a:buNone/>
              <a:defRPr sz="3733"/>
            </a:lvl2pPr>
            <a:lvl3pPr marL="1219110" indent="0">
              <a:buNone/>
              <a:defRPr sz="3200"/>
            </a:lvl3pPr>
            <a:lvl4pPr marL="1828664" indent="0">
              <a:buNone/>
              <a:defRPr sz="2667"/>
            </a:lvl4pPr>
            <a:lvl5pPr marL="2438218" indent="0">
              <a:buNone/>
              <a:defRPr sz="2667"/>
            </a:lvl5pPr>
            <a:lvl6pPr marL="3047772" indent="0">
              <a:buNone/>
              <a:defRPr sz="2667"/>
            </a:lvl6pPr>
            <a:lvl7pPr marL="3657327" indent="0">
              <a:buNone/>
              <a:defRPr sz="2667"/>
            </a:lvl7pPr>
            <a:lvl8pPr marL="4266880" indent="0">
              <a:buNone/>
              <a:defRPr sz="2667"/>
            </a:lvl8pPr>
            <a:lvl9pPr marL="4876435" indent="0">
              <a:buNone/>
              <a:defRPr sz="2667"/>
            </a:lvl9pPr>
          </a:lstStyle>
          <a:p>
            <a:r>
              <a:rPr lang="en-US"/>
              <a:t>Insert </a:t>
            </a:r>
            <a:br>
              <a:rPr lang="en-US"/>
            </a:br>
            <a:r>
              <a:rPr lang="en-US"/>
              <a:t>picture</a:t>
            </a:r>
          </a:p>
        </p:txBody>
      </p:sp>
      <p:sp>
        <p:nvSpPr>
          <p:cNvPr id="21" name="Picture Placeholder 9">
            <a:extLst>
              <a:ext uri="{FF2B5EF4-FFF2-40B4-BE49-F238E27FC236}">
                <a16:creationId xmlns:a16="http://schemas.microsoft.com/office/drawing/2014/main" id="{FCA5223E-FAE3-1343-8428-E2250995B5D4}"/>
              </a:ext>
            </a:extLst>
          </p:cNvPr>
          <p:cNvSpPr>
            <a:spLocks noGrp="1"/>
          </p:cNvSpPr>
          <p:nvPr>
            <p:ph type="pic" sz="quarter" idx="12" hasCustomPrompt="1"/>
          </p:nvPr>
        </p:nvSpPr>
        <p:spPr>
          <a:xfrm>
            <a:off x="4221676" y="396364"/>
            <a:ext cx="2266805" cy="577849"/>
          </a:xfrm>
          <a:prstGeom prst="rect">
            <a:avLst/>
          </a:prstGeom>
        </p:spPr>
        <p:txBody>
          <a:bodyPr lIns="0" tIns="0" rIns="0" bIns="0" anchor="ctr">
            <a:noAutofit/>
          </a:bodyPr>
          <a:lstStyle>
            <a:lvl1pPr marL="0" indent="0">
              <a:buNone/>
              <a:defRPr sz="1867">
                <a:solidFill>
                  <a:schemeClr val="bg2">
                    <a:lumMod val="50000"/>
                  </a:schemeClr>
                </a:solidFill>
                <a:latin typeface="Neue Haas Grotesk Text Pro" panose="020B0504020202020204" pitchFamily="34" charset="0"/>
              </a:defRPr>
            </a:lvl1pPr>
          </a:lstStyle>
          <a:p>
            <a:r>
              <a:rPr lang="en-US"/>
              <a:t>Partner logo</a:t>
            </a:r>
          </a:p>
        </p:txBody>
      </p:sp>
      <p:sp>
        <p:nvSpPr>
          <p:cNvPr id="13" name="Content Placeholder 3">
            <a:extLst>
              <a:ext uri="{FF2B5EF4-FFF2-40B4-BE49-F238E27FC236}">
                <a16:creationId xmlns:a16="http://schemas.microsoft.com/office/drawing/2014/main" id="{FFA6A54D-4E9C-9D31-D095-B27963C4D0A1}"/>
              </a:ext>
            </a:extLst>
          </p:cNvPr>
          <p:cNvSpPr>
            <a:spLocks noGrp="1"/>
          </p:cNvSpPr>
          <p:nvPr>
            <p:ph sz="quarter" idx="11" hasCustomPrompt="1"/>
          </p:nvPr>
        </p:nvSpPr>
        <p:spPr>
          <a:xfrm>
            <a:off x="601135" y="6320575"/>
            <a:ext cx="6375303" cy="141064"/>
          </a:xfrm>
          <a:prstGeom prst="rect">
            <a:avLst/>
          </a:prstGeom>
        </p:spPr>
        <p:txBody>
          <a:bodyPr wrap="square" anchor="b">
            <a:spAutoFit/>
          </a:bodyPr>
          <a:lstStyle>
            <a:lvl1pPr marL="0" indent="0">
              <a:lnSpc>
                <a:spcPts val="1067"/>
              </a:lnSpc>
              <a:spcBef>
                <a:spcPts val="0"/>
              </a:spcBef>
              <a:spcAft>
                <a:spcPts val="267"/>
              </a:spcAft>
              <a:buNone/>
              <a:defRPr sz="1067" b="1">
                <a:solidFill>
                  <a:schemeClr val="tx1">
                    <a:lumMod val="90000"/>
                    <a:lumOff val="10000"/>
                  </a:schemeClr>
                </a:solidFill>
                <a:latin typeface="Neue Haas Grotesk Text Pro" panose="020B0504020202020204" pitchFamily="34" charset="0"/>
              </a:defRPr>
            </a:lvl1pPr>
            <a:lvl2pPr marL="609555" indent="0">
              <a:buNone/>
              <a:defRPr sz="1467"/>
            </a:lvl2pPr>
            <a:lvl3pPr marL="1219110" indent="0">
              <a:buNone/>
              <a:defRPr sz="1400"/>
            </a:lvl3pPr>
            <a:lvl4pPr marL="1828664" indent="0">
              <a:buNone/>
              <a:defRPr sz="1333"/>
            </a:lvl4pPr>
            <a:lvl5pPr marL="2438218" indent="0">
              <a:buNone/>
              <a:defRPr sz="1333"/>
            </a:lvl5pPr>
          </a:lstStyle>
          <a:p>
            <a:pPr lvl="0"/>
            <a:r>
              <a:rPr lang="en-US"/>
              <a:t>Month Year (Optional)</a:t>
            </a:r>
          </a:p>
        </p:txBody>
      </p:sp>
    </p:spTree>
    <p:extLst>
      <p:ext uri="{BB962C8B-B14F-4D97-AF65-F5344CB8AC3E}">
        <p14:creationId xmlns:p14="http://schemas.microsoft.com/office/powerpoint/2010/main" val="3723027556"/>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userDrawn="1">
  <p:cSld name="AGENDA + Image">
    <p:spTree>
      <p:nvGrpSpPr>
        <p:cNvPr id="1" name=""/>
        <p:cNvGrpSpPr/>
        <p:nvPr/>
      </p:nvGrpSpPr>
      <p:grpSpPr>
        <a:xfrm>
          <a:off x="0" y="0"/>
          <a:ext cx="0" cy="0"/>
          <a:chOff x="0" y="0"/>
          <a:chExt cx="0" cy="0"/>
        </a:xfrm>
      </p:grpSpPr>
      <p:sp>
        <p:nvSpPr>
          <p:cNvPr id="32" name="Picture Placeholder 2">
            <a:extLst>
              <a:ext uri="{FF2B5EF4-FFF2-40B4-BE49-F238E27FC236}">
                <a16:creationId xmlns:a16="http://schemas.microsoft.com/office/drawing/2014/main" id="{76A3C9D6-7ECD-D648-95AC-E18439F92EE7}"/>
              </a:ext>
            </a:extLst>
          </p:cNvPr>
          <p:cNvSpPr>
            <a:spLocks noGrp="1"/>
          </p:cNvSpPr>
          <p:nvPr>
            <p:ph type="pic" idx="15" hasCustomPrompt="1"/>
          </p:nvPr>
        </p:nvSpPr>
        <p:spPr>
          <a:xfrm>
            <a:off x="4502339" y="4320"/>
            <a:ext cx="7689663" cy="6877600"/>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55" indent="0">
              <a:buNone/>
              <a:defRPr sz="3733"/>
            </a:lvl2pPr>
            <a:lvl3pPr marL="1219110" indent="0">
              <a:buNone/>
              <a:defRPr sz="3200"/>
            </a:lvl3pPr>
            <a:lvl4pPr marL="1828664" indent="0">
              <a:buNone/>
              <a:defRPr sz="2667"/>
            </a:lvl4pPr>
            <a:lvl5pPr marL="2438218" indent="0">
              <a:buNone/>
              <a:defRPr sz="2667"/>
            </a:lvl5pPr>
            <a:lvl6pPr marL="3047772" indent="0">
              <a:buNone/>
              <a:defRPr sz="2667"/>
            </a:lvl6pPr>
            <a:lvl7pPr marL="3657327" indent="0">
              <a:buNone/>
              <a:defRPr sz="2667"/>
            </a:lvl7pPr>
            <a:lvl8pPr marL="4266880" indent="0">
              <a:buNone/>
              <a:defRPr sz="2667"/>
            </a:lvl8pPr>
            <a:lvl9pPr marL="4876435" indent="0">
              <a:buNone/>
              <a:defRPr sz="2667"/>
            </a:lvl9pPr>
          </a:lstStyle>
          <a:p>
            <a:r>
              <a:rPr lang="en-US"/>
              <a:t>Insert </a:t>
            </a:r>
            <a:br>
              <a:rPr lang="en-US"/>
            </a:br>
            <a:r>
              <a:rPr lang="en-US"/>
              <a:t>picture</a:t>
            </a:r>
          </a:p>
        </p:txBody>
      </p:sp>
      <p:sp>
        <p:nvSpPr>
          <p:cNvPr id="3" name="SmartArt Placeholder 2">
            <a:extLst>
              <a:ext uri="{FF2B5EF4-FFF2-40B4-BE49-F238E27FC236}">
                <a16:creationId xmlns:a16="http://schemas.microsoft.com/office/drawing/2014/main" id="{B1DA119D-8A27-C74B-8A03-7ED7CDF510A3}"/>
              </a:ext>
            </a:extLst>
          </p:cNvPr>
          <p:cNvSpPr>
            <a:spLocks noGrp="1"/>
          </p:cNvSpPr>
          <p:nvPr>
            <p:ph type="dgm" sz="quarter" idx="26"/>
          </p:nvPr>
        </p:nvSpPr>
        <p:spPr>
          <a:xfrm>
            <a:off x="2484700" y="2087119"/>
            <a:ext cx="2976301" cy="4400549"/>
          </a:xfrm>
          <a:prstGeom prst="rect">
            <a:avLst/>
          </a:prstGeom>
          <a:solidFill>
            <a:schemeClr val="bg1"/>
          </a:solidFill>
        </p:spPr>
        <p:txBody>
          <a:bodyPr>
            <a:noAutofit/>
          </a:bodyPr>
          <a:lstStyle>
            <a:lvl1pPr>
              <a:defRPr>
                <a:noFill/>
                <a:latin typeface="Neue Haas Grotesk Text Pro" panose="020B0504020202020204" pitchFamily="34" charset="0"/>
              </a:defRPr>
            </a:lvl1pPr>
          </a:lstStyle>
          <a:p>
            <a:endParaRPr lang="en-US"/>
          </a:p>
        </p:txBody>
      </p:sp>
      <p:sp>
        <p:nvSpPr>
          <p:cNvPr id="21" name="Title 1">
            <a:extLst>
              <a:ext uri="{FF2B5EF4-FFF2-40B4-BE49-F238E27FC236}">
                <a16:creationId xmlns:a16="http://schemas.microsoft.com/office/drawing/2014/main" id="{31430461-181F-7442-BDF2-53ECAFC79DC0}"/>
              </a:ext>
            </a:extLst>
          </p:cNvPr>
          <p:cNvSpPr>
            <a:spLocks noGrp="1"/>
          </p:cNvSpPr>
          <p:nvPr>
            <p:ph type="title" hasCustomPrompt="1"/>
          </p:nvPr>
        </p:nvSpPr>
        <p:spPr>
          <a:xfrm>
            <a:off x="853443" y="365762"/>
            <a:ext cx="3273223" cy="1401089"/>
          </a:xfrm>
          <a:prstGeom prst="rect">
            <a:avLst/>
          </a:prstGeom>
        </p:spPr>
        <p:txBody>
          <a:bodyPr wrap="square" lIns="0" rIns="0" anchor="t" anchorCtr="0">
            <a:spAutoFit/>
          </a:bodyPr>
          <a:lstStyle>
            <a:lvl1pPr algn="l">
              <a:lnSpc>
                <a:spcPct val="110000"/>
              </a:lnSpc>
              <a:defRPr sz="4267" b="1" cap="none" baseline="0">
                <a:solidFill>
                  <a:schemeClr val="tx2"/>
                </a:solidFill>
                <a:latin typeface="Neue Haas Grotesk Text Pro" panose="020B0504020202020204" pitchFamily="34" charset="0"/>
              </a:defRPr>
            </a:lvl1pPr>
          </a:lstStyle>
          <a:p>
            <a:r>
              <a:rPr lang="en-US" sz="4267">
                <a:latin typeface="Neue Haas Grotesk Text Pro" panose="020B0504020202020204" pitchFamily="34" charset="77"/>
              </a:rPr>
              <a:t>Today’s agenda</a:t>
            </a:r>
            <a:endParaRPr lang="en-US"/>
          </a:p>
        </p:txBody>
      </p:sp>
      <p:sp>
        <p:nvSpPr>
          <p:cNvPr id="22" name="Text Placeholder 2">
            <a:extLst>
              <a:ext uri="{FF2B5EF4-FFF2-40B4-BE49-F238E27FC236}">
                <a16:creationId xmlns:a16="http://schemas.microsoft.com/office/drawing/2014/main" id="{0CD92A6A-9012-D147-AB0B-646B3CEC322F}"/>
              </a:ext>
            </a:extLst>
          </p:cNvPr>
          <p:cNvSpPr>
            <a:spLocks noGrp="1"/>
          </p:cNvSpPr>
          <p:nvPr>
            <p:ph type="body" sz="quarter" idx="16" hasCustomPrompt="1"/>
          </p:nvPr>
        </p:nvSpPr>
        <p:spPr>
          <a:xfrm>
            <a:off x="853444" y="2315007"/>
            <a:ext cx="3986265" cy="271376"/>
          </a:xfrm>
          <a:prstGeom prst="rect">
            <a:avLst/>
          </a:prstGeom>
        </p:spPr>
        <p:txBody>
          <a:bodyPr wrap="square" lIns="0" tIns="0" rIns="0" bIns="0">
            <a:spAutoFit/>
          </a:bodyPr>
          <a:lstStyle>
            <a:lvl1pPr marL="0" indent="0">
              <a:buNone/>
              <a:defRPr sz="1467" b="1">
                <a:solidFill>
                  <a:srgbClr val="007A96"/>
                </a:solidFill>
                <a:latin typeface="Neue Haas Grotesk Text Pro" panose="020B0504020202020204" pitchFamily="34" charset="0"/>
              </a:defRPr>
            </a:lvl1pPr>
            <a:lvl2pPr marL="609555" indent="0">
              <a:buNone/>
              <a:defRPr sz="2267"/>
            </a:lvl2pPr>
            <a:lvl3pPr marL="1219110" indent="0">
              <a:buNone/>
              <a:defRPr sz="2267"/>
            </a:lvl3pPr>
            <a:lvl4pPr marL="1828664" indent="0">
              <a:buNone/>
              <a:defRPr sz="2267"/>
            </a:lvl4pPr>
            <a:lvl5pPr marL="2438218" indent="0">
              <a:buNone/>
              <a:defRPr sz="2267"/>
            </a:lvl5pPr>
          </a:lstStyle>
          <a:p>
            <a:pPr lvl="0"/>
            <a:r>
              <a:rPr lang="en-US"/>
              <a:t>01</a:t>
            </a:r>
          </a:p>
        </p:txBody>
      </p:sp>
      <p:sp>
        <p:nvSpPr>
          <p:cNvPr id="23" name="Text Placeholder 2">
            <a:extLst>
              <a:ext uri="{FF2B5EF4-FFF2-40B4-BE49-F238E27FC236}">
                <a16:creationId xmlns:a16="http://schemas.microsoft.com/office/drawing/2014/main" id="{C8DF9951-2832-0E40-B4B5-496CF1FD1665}"/>
              </a:ext>
            </a:extLst>
          </p:cNvPr>
          <p:cNvSpPr>
            <a:spLocks noGrp="1"/>
          </p:cNvSpPr>
          <p:nvPr>
            <p:ph type="body" sz="quarter" idx="17" hasCustomPrompt="1"/>
          </p:nvPr>
        </p:nvSpPr>
        <p:spPr>
          <a:xfrm>
            <a:off x="853444" y="2608519"/>
            <a:ext cx="3986265" cy="361724"/>
          </a:xfrm>
          <a:prstGeom prst="rect">
            <a:avLst/>
          </a:prstGeom>
        </p:spPr>
        <p:txBody>
          <a:bodyPr wrap="square" lIns="0" tIns="0" rIns="0" bIns="0">
            <a:spAutoFit/>
          </a:bodyPr>
          <a:lstStyle>
            <a:lvl1pPr marL="0" indent="0">
              <a:buNone/>
              <a:defRPr sz="2000" b="0">
                <a:solidFill>
                  <a:schemeClr val="tx1">
                    <a:lumMod val="90000"/>
                    <a:lumOff val="10000"/>
                  </a:schemeClr>
                </a:solidFill>
                <a:latin typeface="Neue Haas Grotesk Text Pro" panose="020B0504020202020204" pitchFamily="34" charset="0"/>
              </a:defRPr>
            </a:lvl1pPr>
            <a:lvl2pPr marL="609555" indent="0">
              <a:buNone/>
              <a:defRPr sz="2267"/>
            </a:lvl2pPr>
            <a:lvl3pPr marL="1219110" indent="0">
              <a:buNone/>
              <a:defRPr sz="2267"/>
            </a:lvl3pPr>
            <a:lvl4pPr marL="1828664" indent="0">
              <a:buNone/>
              <a:defRPr sz="2267"/>
            </a:lvl4pPr>
            <a:lvl5pPr marL="2438218" indent="0">
              <a:buNone/>
              <a:defRPr sz="2267"/>
            </a:lvl5pPr>
          </a:lstStyle>
          <a:p>
            <a:pPr lvl="0"/>
            <a:r>
              <a:rPr lang="en-US"/>
              <a:t>Agenda item 1</a:t>
            </a:r>
          </a:p>
        </p:txBody>
      </p:sp>
      <p:sp>
        <p:nvSpPr>
          <p:cNvPr id="24" name="Text Placeholder 2">
            <a:extLst>
              <a:ext uri="{FF2B5EF4-FFF2-40B4-BE49-F238E27FC236}">
                <a16:creationId xmlns:a16="http://schemas.microsoft.com/office/drawing/2014/main" id="{5741E459-3B3F-8F45-989B-BA723627B1EC}"/>
              </a:ext>
            </a:extLst>
          </p:cNvPr>
          <p:cNvSpPr>
            <a:spLocks noGrp="1"/>
          </p:cNvSpPr>
          <p:nvPr>
            <p:ph type="body" sz="quarter" idx="18" hasCustomPrompt="1"/>
          </p:nvPr>
        </p:nvSpPr>
        <p:spPr>
          <a:xfrm>
            <a:off x="853444" y="3163815"/>
            <a:ext cx="3986265" cy="271376"/>
          </a:xfrm>
          <a:prstGeom prst="rect">
            <a:avLst/>
          </a:prstGeom>
        </p:spPr>
        <p:txBody>
          <a:bodyPr wrap="square" lIns="0" tIns="0" rIns="0" bIns="0">
            <a:spAutoFit/>
          </a:bodyPr>
          <a:lstStyle>
            <a:lvl1pPr marL="0" indent="0">
              <a:buNone/>
              <a:defRPr sz="1467" b="1">
                <a:solidFill>
                  <a:srgbClr val="007A96"/>
                </a:solidFill>
                <a:latin typeface="Neue Haas Grotesk Text Pro" panose="020B0504020202020204" pitchFamily="34" charset="0"/>
              </a:defRPr>
            </a:lvl1pPr>
            <a:lvl2pPr marL="609555" indent="0">
              <a:buNone/>
              <a:defRPr sz="2267"/>
            </a:lvl2pPr>
            <a:lvl3pPr marL="1219110" indent="0">
              <a:buNone/>
              <a:defRPr sz="2267"/>
            </a:lvl3pPr>
            <a:lvl4pPr marL="1828664" indent="0">
              <a:buNone/>
              <a:defRPr sz="2267"/>
            </a:lvl4pPr>
            <a:lvl5pPr marL="2438218" indent="0">
              <a:buNone/>
              <a:defRPr sz="2267"/>
            </a:lvl5pPr>
          </a:lstStyle>
          <a:p>
            <a:pPr lvl="0"/>
            <a:r>
              <a:rPr lang="en-US"/>
              <a:t>02</a:t>
            </a:r>
          </a:p>
        </p:txBody>
      </p:sp>
      <p:sp>
        <p:nvSpPr>
          <p:cNvPr id="25" name="Text Placeholder 2">
            <a:extLst>
              <a:ext uri="{FF2B5EF4-FFF2-40B4-BE49-F238E27FC236}">
                <a16:creationId xmlns:a16="http://schemas.microsoft.com/office/drawing/2014/main" id="{5AAA8D2D-F76A-654F-899F-9E4AEFD3E331}"/>
              </a:ext>
            </a:extLst>
          </p:cNvPr>
          <p:cNvSpPr>
            <a:spLocks noGrp="1"/>
          </p:cNvSpPr>
          <p:nvPr>
            <p:ph type="body" sz="quarter" idx="19" hasCustomPrompt="1"/>
          </p:nvPr>
        </p:nvSpPr>
        <p:spPr>
          <a:xfrm>
            <a:off x="853444" y="3457327"/>
            <a:ext cx="3986265" cy="361724"/>
          </a:xfrm>
          <a:prstGeom prst="rect">
            <a:avLst/>
          </a:prstGeom>
        </p:spPr>
        <p:txBody>
          <a:bodyPr wrap="square" lIns="0" tIns="0" rIns="0" bIns="0">
            <a:spAutoFit/>
          </a:bodyPr>
          <a:lstStyle>
            <a:lvl1pPr marL="0" indent="0">
              <a:buNone/>
              <a:defRPr sz="2000" b="0">
                <a:solidFill>
                  <a:schemeClr val="tx1">
                    <a:lumMod val="90000"/>
                    <a:lumOff val="10000"/>
                  </a:schemeClr>
                </a:solidFill>
                <a:latin typeface="Neue Haas Grotesk Text Pro" panose="020B0504020202020204" pitchFamily="34" charset="0"/>
              </a:defRPr>
            </a:lvl1pPr>
            <a:lvl2pPr marL="609555" indent="0">
              <a:buNone/>
              <a:defRPr sz="2267"/>
            </a:lvl2pPr>
            <a:lvl3pPr marL="1219110" indent="0">
              <a:buNone/>
              <a:defRPr sz="2267"/>
            </a:lvl3pPr>
            <a:lvl4pPr marL="1828664" indent="0">
              <a:buNone/>
              <a:defRPr sz="2267"/>
            </a:lvl4pPr>
            <a:lvl5pPr marL="2438218" indent="0">
              <a:buNone/>
              <a:defRPr sz="2267"/>
            </a:lvl5pPr>
          </a:lstStyle>
          <a:p>
            <a:pPr lvl="0"/>
            <a:r>
              <a:rPr lang="en-US"/>
              <a:t>Agenda item 2</a:t>
            </a:r>
          </a:p>
        </p:txBody>
      </p:sp>
      <p:sp>
        <p:nvSpPr>
          <p:cNvPr id="26" name="Text Placeholder 2">
            <a:extLst>
              <a:ext uri="{FF2B5EF4-FFF2-40B4-BE49-F238E27FC236}">
                <a16:creationId xmlns:a16="http://schemas.microsoft.com/office/drawing/2014/main" id="{0F338280-6FBF-CC41-8D7A-70D8CDE38041}"/>
              </a:ext>
            </a:extLst>
          </p:cNvPr>
          <p:cNvSpPr>
            <a:spLocks noGrp="1"/>
          </p:cNvSpPr>
          <p:nvPr>
            <p:ph type="body" sz="quarter" idx="20" hasCustomPrompt="1"/>
          </p:nvPr>
        </p:nvSpPr>
        <p:spPr>
          <a:xfrm>
            <a:off x="853444" y="3965179"/>
            <a:ext cx="3986265" cy="271376"/>
          </a:xfrm>
          <a:prstGeom prst="rect">
            <a:avLst/>
          </a:prstGeom>
        </p:spPr>
        <p:txBody>
          <a:bodyPr wrap="square" lIns="0" tIns="0" rIns="0" bIns="0">
            <a:spAutoFit/>
          </a:bodyPr>
          <a:lstStyle>
            <a:lvl1pPr marL="0" indent="0">
              <a:buNone/>
              <a:defRPr sz="1467" b="1">
                <a:solidFill>
                  <a:srgbClr val="007A96"/>
                </a:solidFill>
                <a:latin typeface="Neue Haas Grotesk Text Pro" panose="020B0504020202020204" pitchFamily="34" charset="0"/>
              </a:defRPr>
            </a:lvl1pPr>
            <a:lvl2pPr marL="609555" indent="0">
              <a:buNone/>
              <a:defRPr sz="2267"/>
            </a:lvl2pPr>
            <a:lvl3pPr marL="1219110" indent="0">
              <a:buNone/>
              <a:defRPr sz="2267"/>
            </a:lvl3pPr>
            <a:lvl4pPr marL="1828664" indent="0">
              <a:buNone/>
              <a:defRPr sz="2267"/>
            </a:lvl4pPr>
            <a:lvl5pPr marL="2438218" indent="0">
              <a:buNone/>
              <a:defRPr sz="2267"/>
            </a:lvl5pPr>
          </a:lstStyle>
          <a:p>
            <a:pPr lvl="0"/>
            <a:r>
              <a:rPr lang="en-US"/>
              <a:t>03</a:t>
            </a:r>
          </a:p>
        </p:txBody>
      </p:sp>
      <p:sp>
        <p:nvSpPr>
          <p:cNvPr id="27" name="Text Placeholder 2">
            <a:extLst>
              <a:ext uri="{FF2B5EF4-FFF2-40B4-BE49-F238E27FC236}">
                <a16:creationId xmlns:a16="http://schemas.microsoft.com/office/drawing/2014/main" id="{5C445D38-2554-0C4E-A76D-A6FC8F08F624}"/>
              </a:ext>
            </a:extLst>
          </p:cNvPr>
          <p:cNvSpPr>
            <a:spLocks noGrp="1"/>
          </p:cNvSpPr>
          <p:nvPr>
            <p:ph type="body" sz="quarter" idx="21" hasCustomPrompt="1"/>
          </p:nvPr>
        </p:nvSpPr>
        <p:spPr>
          <a:xfrm>
            <a:off x="853444" y="4258691"/>
            <a:ext cx="3986265" cy="361724"/>
          </a:xfrm>
          <a:prstGeom prst="rect">
            <a:avLst/>
          </a:prstGeom>
        </p:spPr>
        <p:txBody>
          <a:bodyPr wrap="square" lIns="0" tIns="0" rIns="0" bIns="0">
            <a:spAutoFit/>
          </a:bodyPr>
          <a:lstStyle>
            <a:lvl1pPr marL="0" indent="0">
              <a:buNone/>
              <a:defRPr sz="2000" b="0">
                <a:solidFill>
                  <a:schemeClr val="tx1">
                    <a:lumMod val="90000"/>
                    <a:lumOff val="10000"/>
                  </a:schemeClr>
                </a:solidFill>
                <a:latin typeface="Neue Haas Grotesk Text Pro" panose="020B0504020202020204" pitchFamily="34" charset="0"/>
              </a:defRPr>
            </a:lvl1pPr>
            <a:lvl2pPr marL="609555" indent="0">
              <a:buNone/>
              <a:defRPr sz="2267"/>
            </a:lvl2pPr>
            <a:lvl3pPr marL="1219110" indent="0">
              <a:buNone/>
              <a:defRPr sz="2267"/>
            </a:lvl3pPr>
            <a:lvl4pPr marL="1828664" indent="0">
              <a:buNone/>
              <a:defRPr sz="2267"/>
            </a:lvl4pPr>
            <a:lvl5pPr marL="2438218" indent="0">
              <a:buNone/>
              <a:defRPr sz="2267"/>
            </a:lvl5pPr>
          </a:lstStyle>
          <a:p>
            <a:pPr lvl="0"/>
            <a:r>
              <a:rPr lang="en-US"/>
              <a:t>Agenda item 3</a:t>
            </a:r>
          </a:p>
        </p:txBody>
      </p:sp>
      <p:sp>
        <p:nvSpPr>
          <p:cNvPr id="28" name="Text Placeholder 2">
            <a:extLst>
              <a:ext uri="{FF2B5EF4-FFF2-40B4-BE49-F238E27FC236}">
                <a16:creationId xmlns:a16="http://schemas.microsoft.com/office/drawing/2014/main" id="{2FA3D0D5-96B0-9340-8210-B8E68C97B79E}"/>
              </a:ext>
            </a:extLst>
          </p:cNvPr>
          <p:cNvSpPr>
            <a:spLocks noGrp="1"/>
          </p:cNvSpPr>
          <p:nvPr>
            <p:ph type="body" sz="quarter" idx="22" hasCustomPrompt="1"/>
          </p:nvPr>
        </p:nvSpPr>
        <p:spPr>
          <a:xfrm>
            <a:off x="853444" y="4816025"/>
            <a:ext cx="3986265" cy="271376"/>
          </a:xfrm>
          <a:prstGeom prst="rect">
            <a:avLst/>
          </a:prstGeom>
        </p:spPr>
        <p:txBody>
          <a:bodyPr wrap="square" lIns="0" tIns="0" rIns="0" bIns="0">
            <a:spAutoFit/>
          </a:bodyPr>
          <a:lstStyle>
            <a:lvl1pPr marL="0" indent="0">
              <a:buNone/>
              <a:defRPr sz="1467" b="1">
                <a:solidFill>
                  <a:srgbClr val="007A96"/>
                </a:solidFill>
                <a:latin typeface="Neue Haas Grotesk Text Pro" panose="020B0504020202020204" pitchFamily="34" charset="0"/>
              </a:defRPr>
            </a:lvl1pPr>
            <a:lvl2pPr marL="609555" indent="0">
              <a:buNone/>
              <a:defRPr sz="2267"/>
            </a:lvl2pPr>
            <a:lvl3pPr marL="1219110" indent="0">
              <a:buNone/>
              <a:defRPr sz="2267"/>
            </a:lvl3pPr>
            <a:lvl4pPr marL="1828664" indent="0">
              <a:buNone/>
              <a:defRPr sz="2267"/>
            </a:lvl4pPr>
            <a:lvl5pPr marL="2438218" indent="0">
              <a:buNone/>
              <a:defRPr sz="2267"/>
            </a:lvl5pPr>
          </a:lstStyle>
          <a:p>
            <a:pPr lvl="0"/>
            <a:r>
              <a:rPr lang="en-US"/>
              <a:t>04</a:t>
            </a:r>
          </a:p>
        </p:txBody>
      </p:sp>
      <p:sp>
        <p:nvSpPr>
          <p:cNvPr id="29" name="Text Placeholder 2">
            <a:extLst>
              <a:ext uri="{FF2B5EF4-FFF2-40B4-BE49-F238E27FC236}">
                <a16:creationId xmlns:a16="http://schemas.microsoft.com/office/drawing/2014/main" id="{AFA517AD-2C27-D345-B949-7547F172EBD3}"/>
              </a:ext>
            </a:extLst>
          </p:cNvPr>
          <p:cNvSpPr>
            <a:spLocks noGrp="1"/>
          </p:cNvSpPr>
          <p:nvPr>
            <p:ph type="body" sz="quarter" idx="23" hasCustomPrompt="1"/>
          </p:nvPr>
        </p:nvSpPr>
        <p:spPr>
          <a:xfrm>
            <a:off x="853444" y="5109539"/>
            <a:ext cx="3986265" cy="361724"/>
          </a:xfrm>
          <a:prstGeom prst="rect">
            <a:avLst/>
          </a:prstGeom>
        </p:spPr>
        <p:txBody>
          <a:bodyPr wrap="square" lIns="0" tIns="0" rIns="0" bIns="0">
            <a:spAutoFit/>
          </a:bodyPr>
          <a:lstStyle>
            <a:lvl1pPr marL="0" indent="0">
              <a:buNone/>
              <a:defRPr sz="2000" b="0">
                <a:solidFill>
                  <a:schemeClr val="tx1">
                    <a:lumMod val="90000"/>
                    <a:lumOff val="10000"/>
                  </a:schemeClr>
                </a:solidFill>
                <a:latin typeface="Neue Haas Grotesk Text Pro" panose="020B0504020202020204" pitchFamily="34" charset="0"/>
              </a:defRPr>
            </a:lvl1pPr>
            <a:lvl2pPr marL="609555" indent="0">
              <a:buNone/>
              <a:defRPr sz="2267"/>
            </a:lvl2pPr>
            <a:lvl3pPr marL="1219110" indent="0">
              <a:buNone/>
              <a:defRPr sz="2267"/>
            </a:lvl3pPr>
            <a:lvl4pPr marL="1828664" indent="0">
              <a:buNone/>
              <a:defRPr sz="2267"/>
            </a:lvl4pPr>
            <a:lvl5pPr marL="2438218" indent="0">
              <a:buNone/>
              <a:defRPr sz="2267"/>
            </a:lvl5pPr>
          </a:lstStyle>
          <a:p>
            <a:pPr lvl="0"/>
            <a:r>
              <a:rPr lang="en-US"/>
              <a:t>Agenda item 4</a:t>
            </a:r>
          </a:p>
        </p:txBody>
      </p:sp>
      <p:sp>
        <p:nvSpPr>
          <p:cNvPr id="30" name="Text Placeholder 2">
            <a:extLst>
              <a:ext uri="{FF2B5EF4-FFF2-40B4-BE49-F238E27FC236}">
                <a16:creationId xmlns:a16="http://schemas.microsoft.com/office/drawing/2014/main" id="{097B420A-4935-5F41-91AB-A858E1F41743}"/>
              </a:ext>
            </a:extLst>
          </p:cNvPr>
          <p:cNvSpPr>
            <a:spLocks noGrp="1"/>
          </p:cNvSpPr>
          <p:nvPr>
            <p:ph type="body" sz="quarter" idx="24" hasCustomPrompt="1"/>
          </p:nvPr>
        </p:nvSpPr>
        <p:spPr>
          <a:xfrm>
            <a:off x="853444" y="5642337"/>
            <a:ext cx="3986265" cy="271376"/>
          </a:xfrm>
          <a:prstGeom prst="rect">
            <a:avLst/>
          </a:prstGeom>
        </p:spPr>
        <p:txBody>
          <a:bodyPr wrap="square" lIns="0" tIns="0" rIns="0" bIns="0">
            <a:spAutoFit/>
          </a:bodyPr>
          <a:lstStyle>
            <a:lvl1pPr marL="0" indent="0">
              <a:buNone/>
              <a:defRPr sz="1467" b="1">
                <a:solidFill>
                  <a:srgbClr val="007A96"/>
                </a:solidFill>
                <a:latin typeface="Neue Haas Grotesk Text Pro" panose="020B0504020202020204" pitchFamily="34" charset="0"/>
              </a:defRPr>
            </a:lvl1pPr>
            <a:lvl2pPr marL="609555" indent="0">
              <a:buNone/>
              <a:defRPr sz="2267"/>
            </a:lvl2pPr>
            <a:lvl3pPr marL="1219110" indent="0">
              <a:buNone/>
              <a:defRPr sz="2267"/>
            </a:lvl3pPr>
            <a:lvl4pPr marL="1828664" indent="0">
              <a:buNone/>
              <a:defRPr sz="2267"/>
            </a:lvl4pPr>
            <a:lvl5pPr marL="2438218" indent="0">
              <a:buNone/>
              <a:defRPr sz="2267"/>
            </a:lvl5pPr>
          </a:lstStyle>
          <a:p>
            <a:pPr lvl="0"/>
            <a:r>
              <a:rPr lang="en-US"/>
              <a:t>05</a:t>
            </a:r>
          </a:p>
        </p:txBody>
      </p:sp>
      <p:sp>
        <p:nvSpPr>
          <p:cNvPr id="31" name="Text Placeholder 2">
            <a:extLst>
              <a:ext uri="{FF2B5EF4-FFF2-40B4-BE49-F238E27FC236}">
                <a16:creationId xmlns:a16="http://schemas.microsoft.com/office/drawing/2014/main" id="{711F4F56-1C2B-6347-A1A1-03BB51C8930A}"/>
              </a:ext>
            </a:extLst>
          </p:cNvPr>
          <p:cNvSpPr>
            <a:spLocks noGrp="1"/>
          </p:cNvSpPr>
          <p:nvPr>
            <p:ph type="body" sz="quarter" idx="25" hasCustomPrompt="1"/>
          </p:nvPr>
        </p:nvSpPr>
        <p:spPr>
          <a:xfrm>
            <a:off x="853444" y="5935851"/>
            <a:ext cx="3986265" cy="361724"/>
          </a:xfrm>
          <a:prstGeom prst="rect">
            <a:avLst/>
          </a:prstGeom>
        </p:spPr>
        <p:txBody>
          <a:bodyPr wrap="square" lIns="0" tIns="0" rIns="0" bIns="0">
            <a:spAutoFit/>
          </a:bodyPr>
          <a:lstStyle>
            <a:lvl1pPr marL="0" indent="0">
              <a:buNone/>
              <a:defRPr sz="2000" b="0">
                <a:solidFill>
                  <a:schemeClr val="tx1">
                    <a:lumMod val="90000"/>
                    <a:lumOff val="10000"/>
                  </a:schemeClr>
                </a:solidFill>
                <a:latin typeface="Neue Haas Grotesk Text Pro" panose="020B0504020202020204" pitchFamily="34" charset="0"/>
              </a:defRPr>
            </a:lvl1pPr>
            <a:lvl2pPr marL="609555" indent="0">
              <a:buNone/>
              <a:defRPr sz="2267"/>
            </a:lvl2pPr>
            <a:lvl3pPr marL="1219110" indent="0">
              <a:buNone/>
              <a:defRPr sz="2267"/>
            </a:lvl3pPr>
            <a:lvl4pPr marL="1828664" indent="0">
              <a:buNone/>
              <a:defRPr sz="2267"/>
            </a:lvl4pPr>
            <a:lvl5pPr marL="2438218" indent="0">
              <a:buNone/>
              <a:defRPr sz="2267"/>
            </a:lvl5pPr>
          </a:lstStyle>
          <a:p>
            <a:pPr lvl="0"/>
            <a:r>
              <a:rPr lang="en-US"/>
              <a:t>Agenda item 5</a:t>
            </a:r>
          </a:p>
        </p:txBody>
      </p:sp>
      <p:sp>
        <p:nvSpPr>
          <p:cNvPr id="33" name="SmartArt Placeholder 5">
            <a:extLst>
              <a:ext uri="{FF2B5EF4-FFF2-40B4-BE49-F238E27FC236}">
                <a16:creationId xmlns:a16="http://schemas.microsoft.com/office/drawing/2014/main" id="{05EFCD46-5491-DD4C-AB27-D7896E7F7C28}"/>
              </a:ext>
            </a:extLst>
          </p:cNvPr>
          <p:cNvSpPr>
            <a:spLocks noGrp="1"/>
          </p:cNvSpPr>
          <p:nvPr>
            <p:ph type="dgm" sz="quarter" idx="27"/>
          </p:nvPr>
        </p:nvSpPr>
        <p:spPr>
          <a:xfrm>
            <a:off x="5255687" y="2087119"/>
            <a:ext cx="205316" cy="4400549"/>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
        <p:nvSpPr>
          <p:cNvPr id="34" name="Slide Number Placeholder 5">
            <a:extLst>
              <a:ext uri="{FF2B5EF4-FFF2-40B4-BE49-F238E27FC236}">
                <a16:creationId xmlns:a16="http://schemas.microsoft.com/office/drawing/2014/main" id="{0E1E0A19-0EFA-BA48-B007-A787BCED0DA5}"/>
              </a:ext>
            </a:extLst>
          </p:cNvPr>
          <p:cNvSpPr txBox="1">
            <a:spLocks/>
          </p:cNvSpPr>
          <p:nvPr userDrawn="1"/>
        </p:nvSpPr>
        <p:spPr>
          <a:xfrm>
            <a:off x="11690437"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35" name="Straight Connector 34">
            <a:extLst>
              <a:ext uri="{FF2B5EF4-FFF2-40B4-BE49-F238E27FC236}">
                <a16:creationId xmlns:a16="http://schemas.microsoft.com/office/drawing/2014/main" id="{A8CAE75F-D80B-714B-A0B0-7BE5B7270497}"/>
              </a:ext>
            </a:extLst>
          </p:cNvPr>
          <p:cNvCxnSpPr>
            <a:cxnSpLocks/>
          </p:cNvCxnSpPr>
          <p:nvPr userDrawn="1"/>
        </p:nvCxnSpPr>
        <p:spPr>
          <a:xfrm>
            <a:off x="11732300" y="6532176"/>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1619244"/>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userDrawn="1">
  <p:cSld name="PRESENTER/TEAM - 8 peopl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FE95D00-30F9-5D43-8128-95EB69837793}"/>
              </a:ext>
            </a:extLst>
          </p:cNvPr>
          <p:cNvSpPr>
            <a:spLocks noGrp="1"/>
          </p:cNvSpPr>
          <p:nvPr>
            <p:ph type="body" sz="quarter" idx="17" hasCustomPrompt="1"/>
          </p:nvPr>
        </p:nvSpPr>
        <p:spPr>
          <a:xfrm>
            <a:off x="6001068" y="1841780"/>
            <a:ext cx="1833033" cy="364288"/>
          </a:xfrm>
          <a:prstGeom prst="rect">
            <a:avLst/>
          </a:prstGeom>
        </p:spPr>
        <p:txBody>
          <a:bodyPr wrap="square" lIns="0" tIns="0" rIns="0" bIns="0">
            <a:spAutoFit/>
          </a:bodyPr>
          <a:lstStyle>
            <a:lvl1pPr marL="0" indent="0">
              <a:spcBef>
                <a:spcPts val="0"/>
              </a:spcBef>
              <a:buNone/>
              <a:defRPr sz="2000" b="1">
                <a:solidFill>
                  <a:schemeClr val="tx2"/>
                </a:solidFill>
                <a:latin typeface="Neue Haas Grotesk Text Pro" panose="020B0504020202020204" pitchFamily="34" charset="0"/>
              </a:defRPr>
            </a:lvl1pPr>
          </a:lstStyle>
          <a:p>
            <a:pPr lvl="0"/>
            <a:r>
              <a:rPr lang="en-US"/>
              <a:t>First name</a:t>
            </a:r>
          </a:p>
        </p:txBody>
      </p:sp>
      <p:sp>
        <p:nvSpPr>
          <p:cNvPr id="57" name="Text Placeholder 2">
            <a:extLst>
              <a:ext uri="{FF2B5EF4-FFF2-40B4-BE49-F238E27FC236}">
                <a16:creationId xmlns:a16="http://schemas.microsoft.com/office/drawing/2014/main" id="{6965324C-6B14-C34F-98CF-ACA841C7D512}"/>
              </a:ext>
            </a:extLst>
          </p:cNvPr>
          <p:cNvSpPr>
            <a:spLocks noGrp="1"/>
          </p:cNvSpPr>
          <p:nvPr>
            <p:ph type="body" sz="quarter" idx="18" hasCustomPrompt="1"/>
          </p:nvPr>
        </p:nvSpPr>
        <p:spPr>
          <a:xfrm>
            <a:off x="6001068" y="2504193"/>
            <a:ext cx="1833033" cy="265287"/>
          </a:xfrm>
          <a:prstGeom prst="rect">
            <a:avLst/>
          </a:prstGeom>
        </p:spPr>
        <p:txBody>
          <a:bodyPr wrap="square" lIns="0" tIns="0" rIns="0" bIns="0">
            <a:spAutoFit/>
          </a:bodyPr>
          <a:lstStyle>
            <a:lvl1pPr marL="0" indent="0">
              <a:spcBef>
                <a:spcPts val="0"/>
              </a:spcBef>
              <a:buNone/>
              <a:defRPr sz="1467" b="0">
                <a:solidFill>
                  <a:schemeClr val="tx1"/>
                </a:solidFill>
                <a:latin typeface="Neue Haas Grotesk Text Pro" panose="020B0504020202020204" pitchFamily="34" charset="0"/>
              </a:defRPr>
            </a:lvl1pPr>
          </a:lstStyle>
          <a:p>
            <a:pPr lvl="0"/>
            <a:r>
              <a:rPr lang="en-US"/>
              <a:t>Team member title</a:t>
            </a:r>
          </a:p>
        </p:txBody>
      </p:sp>
      <p:sp>
        <p:nvSpPr>
          <p:cNvPr id="95" name="Text Placeholder 2">
            <a:extLst>
              <a:ext uri="{FF2B5EF4-FFF2-40B4-BE49-F238E27FC236}">
                <a16:creationId xmlns:a16="http://schemas.microsoft.com/office/drawing/2014/main" id="{D55167E3-C015-6F4C-9118-1E3EBB332252}"/>
              </a:ext>
            </a:extLst>
          </p:cNvPr>
          <p:cNvSpPr>
            <a:spLocks noGrp="1"/>
          </p:cNvSpPr>
          <p:nvPr>
            <p:ph type="body" sz="quarter" idx="20" hasCustomPrompt="1"/>
          </p:nvPr>
        </p:nvSpPr>
        <p:spPr>
          <a:xfrm>
            <a:off x="6001068" y="2179467"/>
            <a:ext cx="1833033" cy="364288"/>
          </a:xfrm>
          <a:prstGeom prst="rect">
            <a:avLst/>
          </a:prstGeom>
        </p:spPr>
        <p:txBody>
          <a:bodyPr wrap="square" lIns="0" tIns="0" rIns="0" bIns="0">
            <a:spAutoFit/>
          </a:bodyPr>
          <a:lstStyle>
            <a:lvl1pPr marL="0" indent="0">
              <a:spcBef>
                <a:spcPts val="0"/>
              </a:spcBef>
              <a:buNone/>
              <a:defRPr sz="2000" b="1">
                <a:solidFill>
                  <a:schemeClr val="tx2"/>
                </a:solidFill>
                <a:latin typeface="Neue Haas Grotesk Text Pro" panose="020B0504020202020204" pitchFamily="34" charset="0"/>
              </a:defRPr>
            </a:lvl1pPr>
          </a:lstStyle>
          <a:p>
            <a:pPr lvl="0"/>
            <a:r>
              <a:rPr lang="en-US"/>
              <a:t>Last name</a:t>
            </a:r>
          </a:p>
        </p:txBody>
      </p:sp>
      <p:sp>
        <p:nvSpPr>
          <p:cNvPr id="131" name="SmartArt Placeholder 5">
            <a:extLst>
              <a:ext uri="{FF2B5EF4-FFF2-40B4-BE49-F238E27FC236}">
                <a16:creationId xmlns:a16="http://schemas.microsoft.com/office/drawing/2014/main" id="{6EE76B8B-5FD9-CD45-8428-358A27D61BF0}"/>
              </a:ext>
            </a:extLst>
          </p:cNvPr>
          <p:cNvSpPr>
            <a:spLocks noGrp="1"/>
          </p:cNvSpPr>
          <p:nvPr>
            <p:ph type="dgm" sz="quarter" idx="27"/>
          </p:nvPr>
        </p:nvSpPr>
        <p:spPr>
          <a:xfrm>
            <a:off x="5688421" y="1866296"/>
            <a:ext cx="108763" cy="882003"/>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
        <p:nvSpPr>
          <p:cNvPr id="132" name="Picture Placeholder 2">
            <a:extLst>
              <a:ext uri="{FF2B5EF4-FFF2-40B4-BE49-F238E27FC236}">
                <a16:creationId xmlns:a16="http://schemas.microsoft.com/office/drawing/2014/main" id="{F9A32C0E-CA87-9C41-A683-67B7BDC489AD}"/>
              </a:ext>
            </a:extLst>
          </p:cNvPr>
          <p:cNvSpPr>
            <a:spLocks noGrp="1"/>
          </p:cNvSpPr>
          <p:nvPr>
            <p:ph type="pic" idx="15" hasCustomPrompt="1"/>
          </p:nvPr>
        </p:nvSpPr>
        <p:spPr>
          <a:xfrm>
            <a:off x="4391763" y="1347252"/>
            <a:ext cx="1296661" cy="1399784"/>
          </a:xfrm>
          <a:prstGeom prst="rect">
            <a:avLst/>
          </a:prstGeom>
          <a:solidFill>
            <a:schemeClr val="bg2"/>
          </a:solidFill>
        </p:spPr>
        <p:txBody>
          <a:bodyPr anchor="ctr">
            <a:noAutofit/>
          </a:bodyPr>
          <a:lstStyle>
            <a:lvl1pPr marL="0" indent="0" algn="ctr">
              <a:buNone/>
              <a:defRPr sz="1467">
                <a:solidFill>
                  <a:schemeClr val="bg2">
                    <a:lumMod val="50000"/>
                  </a:schemeClr>
                </a:solidFill>
                <a:latin typeface="Neue Haas Grotesk Text Pro" panose="020B0504020202020204" pitchFamily="34" charset="0"/>
              </a:defRPr>
            </a:lvl1pPr>
            <a:lvl2pPr marL="609555" indent="0">
              <a:buNone/>
              <a:defRPr sz="3733"/>
            </a:lvl2pPr>
            <a:lvl3pPr marL="1219110" indent="0">
              <a:buNone/>
              <a:defRPr sz="3200"/>
            </a:lvl3pPr>
            <a:lvl4pPr marL="1828664" indent="0">
              <a:buNone/>
              <a:defRPr sz="2667"/>
            </a:lvl4pPr>
            <a:lvl5pPr marL="2438218" indent="0">
              <a:buNone/>
              <a:defRPr sz="2667"/>
            </a:lvl5pPr>
            <a:lvl6pPr marL="3047772" indent="0">
              <a:buNone/>
              <a:defRPr sz="2667"/>
            </a:lvl6pPr>
            <a:lvl7pPr marL="3657327" indent="0">
              <a:buNone/>
              <a:defRPr sz="2667"/>
            </a:lvl7pPr>
            <a:lvl8pPr marL="4266880" indent="0">
              <a:buNone/>
              <a:defRPr sz="2667"/>
            </a:lvl8pPr>
            <a:lvl9pPr marL="4876435" indent="0">
              <a:buNone/>
              <a:defRPr sz="2667"/>
            </a:lvl9pPr>
          </a:lstStyle>
          <a:p>
            <a:r>
              <a:rPr lang="en-US"/>
              <a:t>Insert picture</a:t>
            </a:r>
          </a:p>
        </p:txBody>
      </p:sp>
      <p:sp>
        <p:nvSpPr>
          <p:cNvPr id="49" name="Text Placeholder 2">
            <a:extLst>
              <a:ext uri="{FF2B5EF4-FFF2-40B4-BE49-F238E27FC236}">
                <a16:creationId xmlns:a16="http://schemas.microsoft.com/office/drawing/2014/main" id="{B420629F-8DCE-9944-B544-3D427983833C}"/>
              </a:ext>
            </a:extLst>
          </p:cNvPr>
          <p:cNvSpPr>
            <a:spLocks noGrp="1"/>
          </p:cNvSpPr>
          <p:nvPr>
            <p:ph type="body" sz="quarter" idx="28" hasCustomPrompt="1"/>
          </p:nvPr>
        </p:nvSpPr>
        <p:spPr>
          <a:xfrm>
            <a:off x="9813681" y="1841780"/>
            <a:ext cx="1833033" cy="364288"/>
          </a:xfrm>
          <a:prstGeom prst="rect">
            <a:avLst/>
          </a:prstGeom>
        </p:spPr>
        <p:txBody>
          <a:bodyPr wrap="square" lIns="0" tIns="0" rIns="0" bIns="0">
            <a:spAutoFit/>
          </a:bodyPr>
          <a:lstStyle>
            <a:lvl1pPr marL="0" indent="0">
              <a:spcBef>
                <a:spcPts val="0"/>
              </a:spcBef>
              <a:buNone/>
              <a:defRPr sz="2000" b="1">
                <a:solidFill>
                  <a:schemeClr val="tx2"/>
                </a:solidFill>
                <a:latin typeface="Neue Haas Grotesk Text Pro" panose="020B0504020202020204" pitchFamily="34" charset="0"/>
              </a:defRPr>
            </a:lvl1pPr>
          </a:lstStyle>
          <a:p>
            <a:pPr lvl="0"/>
            <a:r>
              <a:rPr lang="en-US"/>
              <a:t>First name</a:t>
            </a:r>
          </a:p>
        </p:txBody>
      </p:sp>
      <p:sp>
        <p:nvSpPr>
          <p:cNvPr id="50" name="Text Placeholder 2">
            <a:extLst>
              <a:ext uri="{FF2B5EF4-FFF2-40B4-BE49-F238E27FC236}">
                <a16:creationId xmlns:a16="http://schemas.microsoft.com/office/drawing/2014/main" id="{0355DD05-C632-B143-AE8B-1CEAD0028E1A}"/>
              </a:ext>
            </a:extLst>
          </p:cNvPr>
          <p:cNvSpPr>
            <a:spLocks noGrp="1"/>
          </p:cNvSpPr>
          <p:nvPr>
            <p:ph type="body" sz="quarter" idx="29" hasCustomPrompt="1"/>
          </p:nvPr>
        </p:nvSpPr>
        <p:spPr>
          <a:xfrm>
            <a:off x="9813681" y="2504193"/>
            <a:ext cx="1833033" cy="265287"/>
          </a:xfrm>
          <a:prstGeom prst="rect">
            <a:avLst/>
          </a:prstGeom>
        </p:spPr>
        <p:txBody>
          <a:bodyPr wrap="square" lIns="0" tIns="0" rIns="0" bIns="0">
            <a:spAutoFit/>
          </a:bodyPr>
          <a:lstStyle>
            <a:lvl1pPr marL="0" indent="0">
              <a:spcBef>
                <a:spcPts val="0"/>
              </a:spcBef>
              <a:buNone/>
              <a:defRPr sz="1467" b="0">
                <a:solidFill>
                  <a:schemeClr val="tx1"/>
                </a:solidFill>
                <a:latin typeface="Neue Haas Grotesk Text Pro" panose="020B0504020202020204" pitchFamily="34" charset="0"/>
              </a:defRPr>
            </a:lvl1pPr>
          </a:lstStyle>
          <a:p>
            <a:pPr lvl="0"/>
            <a:r>
              <a:rPr lang="en-US"/>
              <a:t>Team member title</a:t>
            </a:r>
          </a:p>
        </p:txBody>
      </p:sp>
      <p:sp>
        <p:nvSpPr>
          <p:cNvPr id="52" name="Text Placeholder 2">
            <a:extLst>
              <a:ext uri="{FF2B5EF4-FFF2-40B4-BE49-F238E27FC236}">
                <a16:creationId xmlns:a16="http://schemas.microsoft.com/office/drawing/2014/main" id="{3241A8B9-3E73-4240-B0A1-9437EEF8F407}"/>
              </a:ext>
            </a:extLst>
          </p:cNvPr>
          <p:cNvSpPr>
            <a:spLocks noGrp="1"/>
          </p:cNvSpPr>
          <p:nvPr>
            <p:ph type="body" sz="quarter" idx="31" hasCustomPrompt="1"/>
          </p:nvPr>
        </p:nvSpPr>
        <p:spPr>
          <a:xfrm>
            <a:off x="9813681" y="2179467"/>
            <a:ext cx="1833033" cy="364288"/>
          </a:xfrm>
          <a:prstGeom prst="rect">
            <a:avLst/>
          </a:prstGeom>
        </p:spPr>
        <p:txBody>
          <a:bodyPr wrap="square" lIns="0" tIns="0" rIns="0" bIns="0">
            <a:spAutoFit/>
          </a:bodyPr>
          <a:lstStyle>
            <a:lvl1pPr marL="0" indent="0">
              <a:spcBef>
                <a:spcPts val="0"/>
              </a:spcBef>
              <a:buNone/>
              <a:defRPr sz="2000" b="1">
                <a:solidFill>
                  <a:schemeClr val="tx2"/>
                </a:solidFill>
                <a:latin typeface="Neue Haas Grotesk Text Pro" panose="020B0504020202020204" pitchFamily="34" charset="0"/>
              </a:defRPr>
            </a:lvl1pPr>
          </a:lstStyle>
          <a:p>
            <a:pPr lvl="0"/>
            <a:r>
              <a:rPr lang="en-US"/>
              <a:t>Last name</a:t>
            </a:r>
          </a:p>
        </p:txBody>
      </p:sp>
      <p:sp>
        <p:nvSpPr>
          <p:cNvPr id="56" name="SmartArt Placeholder 5">
            <a:extLst>
              <a:ext uri="{FF2B5EF4-FFF2-40B4-BE49-F238E27FC236}">
                <a16:creationId xmlns:a16="http://schemas.microsoft.com/office/drawing/2014/main" id="{5AF003CF-DF33-FF42-8443-CD223048643B}"/>
              </a:ext>
            </a:extLst>
          </p:cNvPr>
          <p:cNvSpPr>
            <a:spLocks noGrp="1"/>
          </p:cNvSpPr>
          <p:nvPr>
            <p:ph type="dgm" sz="quarter" idx="33"/>
          </p:nvPr>
        </p:nvSpPr>
        <p:spPr>
          <a:xfrm>
            <a:off x="9501037" y="1866296"/>
            <a:ext cx="108763" cy="882003"/>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
        <p:nvSpPr>
          <p:cNvPr id="59" name="Picture Placeholder 2">
            <a:extLst>
              <a:ext uri="{FF2B5EF4-FFF2-40B4-BE49-F238E27FC236}">
                <a16:creationId xmlns:a16="http://schemas.microsoft.com/office/drawing/2014/main" id="{9D67D2B6-DC66-464A-8680-1A4D6096DCCA}"/>
              </a:ext>
            </a:extLst>
          </p:cNvPr>
          <p:cNvSpPr>
            <a:spLocks noGrp="1"/>
          </p:cNvSpPr>
          <p:nvPr>
            <p:ph type="pic" idx="34" hasCustomPrompt="1"/>
          </p:nvPr>
        </p:nvSpPr>
        <p:spPr>
          <a:xfrm>
            <a:off x="8204376" y="1347252"/>
            <a:ext cx="1296661" cy="1399784"/>
          </a:xfrm>
          <a:prstGeom prst="rect">
            <a:avLst/>
          </a:prstGeom>
          <a:solidFill>
            <a:schemeClr val="bg2"/>
          </a:solidFill>
        </p:spPr>
        <p:txBody>
          <a:bodyPr anchor="ctr">
            <a:noAutofit/>
          </a:bodyPr>
          <a:lstStyle>
            <a:lvl1pPr marL="0" indent="0" algn="ctr">
              <a:buNone/>
              <a:defRPr sz="1467">
                <a:solidFill>
                  <a:schemeClr val="bg2">
                    <a:lumMod val="50000"/>
                  </a:schemeClr>
                </a:solidFill>
                <a:latin typeface="Neue Haas Grotesk Text Pro" panose="020B0504020202020204" pitchFamily="34" charset="0"/>
              </a:defRPr>
            </a:lvl1pPr>
            <a:lvl2pPr marL="609555" indent="0">
              <a:buNone/>
              <a:defRPr sz="3733"/>
            </a:lvl2pPr>
            <a:lvl3pPr marL="1219110" indent="0">
              <a:buNone/>
              <a:defRPr sz="3200"/>
            </a:lvl3pPr>
            <a:lvl4pPr marL="1828664" indent="0">
              <a:buNone/>
              <a:defRPr sz="2667"/>
            </a:lvl4pPr>
            <a:lvl5pPr marL="2438218" indent="0">
              <a:buNone/>
              <a:defRPr sz="2667"/>
            </a:lvl5pPr>
            <a:lvl6pPr marL="3047772" indent="0">
              <a:buNone/>
              <a:defRPr sz="2667"/>
            </a:lvl6pPr>
            <a:lvl7pPr marL="3657327" indent="0">
              <a:buNone/>
              <a:defRPr sz="2667"/>
            </a:lvl7pPr>
            <a:lvl8pPr marL="4266880" indent="0">
              <a:buNone/>
              <a:defRPr sz="2667"/>
            </a:lvl8pPr>
            <a:lvl9pPr marL="4876435" indent="0">
              <a:buNone/>
              <a:defRPr sz="2667"/>
            </a:lvl9pPr>
          </a:lstStyle>
          <a:p>
            <a:r>
              <a:rPr lang="en-US"/>
              <a:t>Insert picture</a:t>
            </a:r>
          </a:p>
        </p:txBody>
      </p:sp>
      <p:sp>
        <p:nvSpPr>
          <p:cNvPr id="60" name="Text Placeholder 2">
            <a:extLst>
              <a:ext uri="{FF2B5EF4-FFF2-40B4-BE49-F238E27FC236}">
                <a16:creationId xmlns:a16="http://schemas.microsoft.com/office/drawing/2014/main" id="{26F0A165-3045-CE40-ADE4-1824A1F6C7DB}"/>
              </a:ext>
            </a:extLst>
          </p:cNvPr>
          <p:cNvSpPr>
            <a:spLocks noGrp="1"/>
          </p:cNvSpPr>
          <p:nvPr>
            <p:ph type="body" sz="quarter" idx="35" hasCustomPrompt="1"/>
          </p:nvPr>
        </p:nvSpPr>
        <p:spPr>
          <a:xfrm>
            <a:off x="6001068" y="3643487"/>
            <a:ext cx="1833033" cy="364288"/>
          </a:xfrm>
          <a:prstGeom prst="rect">
            <a:avLst/>
          </a:prstGeom>
        </p:spPr>
        <p:txBody>
          <a:bodyPr wrap="square" lIns="0" tIns="0" rIns="0" bIns="0">
            <a:spAutoFit/>
          </a:bodyPr>
          <a:lstStyle>
            <a:lvl1pPr marL="0" indent="0">
              <a:spcBef>
                <a:spcPts val="0"/>
              </a:spcBef>
              <a:buNone/>
              <a:defRPr sz="2000" b="1">
                <a:solidFill>
                  <a:schemeClr val="tx2"/>
                </a:solidFill>
                <a:latin typeface="Neue Haas Grotesk Text Pro" panose="020B0504020202020204" pitchFamily="34" charset="0"/>
              </a:defRPr>
            </a:lvl1pPr>
          </a:lstStyle>
          <a:p>
            <a:pPr lvl="0"/>
            <a:r>
              <a:rPr lang="en-US"/>
              <a:t>First name</a:t>
            </a:r>
          </a:p>
        </p:txBody>
      </p:sp>
      <p:sp>
        <p:nvSpPr>
          <p:cNvPr id="61" name="Text Placeholder 2">
            <a:extLst>
              <a:ext uri="{FF2B5EF4-FFF2-40B4-BE49-F238E27FC236}">
                <a16:creationId xmlns:a16="http://schemas.microsoft.com/office/drawing/2014/main" id="{88B76B41-C953-6747-96E5-229D9BB642AE}"/>
              </a:ext>
            </a:extLst>
          </p:cNvPr>
          <p:cNvSpPr>
            <a:spLocks noGrp="1"/>
          </p:cNvSpPr>
          <p:nvPr>
            <p:ph type="body" sz="quarter" idx="36" hasCustomPrompt="1"/>
          </p:nvPr>
        </p:nvSpPr>
        <p:spPr>
          <a:xfrm>
            <a:off x="6001068" y="4305899"/>
            <a:ext cx="1833033" cy="265287"/>
          </a:xfrm>
          <a:prstGeom prst="rect">
            <a:avLst/>
          </a:prstGeom>
        </p:spPr>
        <p:txBody>
          <a:bodyPr wrap="square" lIns="0" tIns="0" rIns="0" bIns="0">
            <a:spAutoFit/>
          </a:bodyPr>
          <a:lstStyle>
            <a:lvl1pPr marL="0" indent="0">
              <a:spcBef>
                <a:spcPts val="0"/>
              </a:spcBef>
              <a:buNone/>
              <a:defRPr sz="1467" b="0">
                <a:solidFill>
                  <a:schemeClr val="tx1"/>
                </a:solidFill>
                <a:latin typeface="Neue Haas Grotesk Text Pro" panose="020B0504020202020204" pitchFamily="34" charset="0"/>
              </a:defRPr>
            </a:lvl1pPr>
          </a:lstStyle>
          <a:p>
            <a:pPr lvl="0"/>
            <a:r>
              <a:rPr lang="en-US"/>
              <a:t>Team member title</a:t>
            </a:r>
          </a:p>
        </p:txBody>
      </p:sp>
      <p:sp>
        <p:nvSpPr>
          <p:cNvPr id="63" name="Text Placeholder 2">
            <a:extLst>
              <a:ext uri="{FF2B5EF4-FFF2-40B4-BE49-F238E27FC236}">
                <a16:creationId xmlns:a16="http://schemas.microsoft.com/office/drawing/2014/main" id="{3955F461-D890-FF42-A1B0-7130E223B1BB}"/>
              </a:ext>
            </a:extLst>
          </p:cNvPr>
          <p:cNvSpPr>
            <a:spLocks noGrp="1"/>
          </p:cNvSpPr>
          <p:nvPr>
            <p:ph type="body" sz="quarter" idx="38" hasCustomPrompt="1"/>
          </p:nvPr>
        </p:nvSpPr>
        <p:spPr>
          <a:xfrm>
            <a:off x="6001068" y="3981173"/>
            <a:ext cx="1833033" cy="364288"/>
          </a:xfrm>
          <a:prstGeom prst="rect">
            <a:avLst/>
          </a:prstGeom>
        </p:spPr>
        <p:txBody>
          <a:bodyPr wrap="square" lIns="0" tIns="0" rIns="0" bIns="0">
            <a:spAutoFit/>
          </a:bodyPr>
          <a:lstStyle>
            <a:lvl1pPr marL="0" indent="0">
              <a:spcBef>
                <a:spcPts val="0"/>
              </a:spcBef>
              <a:buNone/>
              <a:defRPr sz="2000" b="1">
                <a:solidFill>
                  <a:schemeClr val="tx2"/>
                </a:solidFill>
                <a:latin typeface="Neue Haas Grotesk Text Pro" panose="020B0504020202020204" pitchFamily="34" charset="0"/>
              </a:defRPr>
            </a:lvl1pPr>
          </a:lstStyle>
          <a:p>
            <a:pPr lvl="0"/>
            <a:r>
              <a:rPr lang="en-US"/>
              <a:t>Last name</a:t>
            </a:r>
          </a:p>
        </p:txBody>
      </p:sp>
      <p:sp>
        <p:nvSpPr>
          <p:cNvPr id="65" name="SmartArt Placeholder 5">
            <a:extLst>
              <a:ext uri="{FF2B5EF4-FFF2-40B4-BE49-F238E27FC236}">
                <a16:creationId xmlns:a16="http://schemas.microsoft.com/office/drawing/2014/main" id="{F6C77AE3-CE01-B14A-9E7F-6E0DCBF4E0C8}"/>
              </a:ext>
            </a:extLst>
          </p:cNvPr>
          <p:cNvSpPr>
            <a:spLocks noGrp="1"/>
          </p:cNvSpPr>
          <p:nvPr>
            <p:ph type="dgm" sz="quarter" idx="40"/>
          </p:nvPr>
        </p:nvSpPr>
        <p:spPr>
          <a:xfrm>
            <a:off x="5688421" y="3668004"/>
            <a:ext cx="108763" cy="882003"/>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
        <p:nvSpPr>
          <p:cNvPr id="66" name="Picture Placeholder 2">
            <a:extLst>
              <a:ext uri="{FF2B5EF4-FFF2-40B4-BE49-F238E27FC236}">
                <a16:creationId xmlns:a16="http://schemas.microsoft.com/office/drawing/2014/main" id="{BBF3277D-C431-C641-91D0-707D68073DA3}"/>
              </a:ext>
            </a:extLst>
          </p:cNvPr>
          <p:cNvSpPr>
            <a:spLocks noGrp="1"/>
          </p:cNvSpPr>
          <p:nvPr>
            <p:ph type="pic" idx="41" hasCustomPrompt="1"/>
          </p:nvPr>
        </p:nvSpPr>
        <p:spPr>
          <a:xfrm>
            <a:off x="4391763" y="3148959"/>
            <a:ext cx="1296661" cy="1399784"/>
          </a:xfrm>
          <a:prstGeom prst="rect">
            <a:avLst/>
          </a:prstGeom>
          <a:solidFill>
            <a:schemeClr val="bg2"/>
          </a:solidFill>
        </p:spPr>
        <p:txBody>
          <a:bodyPr anchor="ctr">
            <a:noAutofit/>
          </a:bodyPr>
          <a:lstStyle>
            <a:lvl1pPr marL="0" indent="0" algn="ctr">
              <a:buNone/>
              <a:defRPr sz="1467">
                <a:solidFill>
                  <a:schemeClr val="bg2">
                    <a:lumMod val="50000"/>
                  </a:schemeClr>
                </a:solidFill>
                <a:latin typeface="Neue Haas Grotesk Text Pro" panose="020B0504020202020204" pitchFamily="34" charset="0"/>
              </a:defRPr>
            </a:lvl1pPr>
            <a:lvl2pPr marL="609555" indent="0">
              <a:buNone/>
              <a:defRPr sz="3733"/>
            </a:lvl2pPr>
            <a:lvl3pPr marL="1219110" indent="0">
              <a:buNone/>
              <a:defRPr sz="3200"/>
            </a:lvl3pPr>
            <a:lvl4pPr marL="1828664" indent="0">
              <a:buNone/>
              <a:defRPr sz="2667"/>
            </a:lvl4pPr>
            <a:lvl5pPr marL="2438218" indent="0">
              <a:buNone/>
              <a:defRPr sz="2667"/>
            </a:lvl5pPr>
            <a:lvl6pPr marL="3047772" indent="0">
              <a:buNone/>
              <a:defRPr sz="2667"/>
            </a:lvl6pPr>
            <a:lvl7pPr marL="3657327" indent="0">
              <a:buNone/>
              <a:defRPr sz="2667"/>
            </a:lvl7pPr>
            <a:lvl8pPr marL="4266880" indent="0">
              <a:buNone/>
              <a:defRPr sz="2667"/>
            </a:lvl8pPr>
            <a:lvl9pPr marL="4876435" indent="0">
              <a:buNone/>
              <a:defRPr sz="2667"/>
            </a:lvl9pPr>
          </a:lstStyle>
          <a:p>
            <a:r>
              <a:rPr lang="en-US"/>
              <a:t>Insert picture</a:t>
            </a:r>
          </a:p>
        </p:txBody>
      </p:sp>
      <p:sp>
        <p:nvSpPr>
          <p:cNvPr id="67" name="Text Placeholder 2">
            <a:extLst>
              <a:ext uri="{FF2B5EF4-FFF2-40B4-BE49-F238E27FC236}">
                <a16:creationId xmlns:a16="http://schemas.microsoft.com/office/drawing/2014/main" id="{FBE9CE29-B8AF-5142-81D7-43B4434018D3}"/>
              </a:ext>
            </a:extLst>
          </p:cNvPr>
          <p:cNvSpPr>
            <a:spLocks noGrp="1"/>
          </p:cNvSpPr>
          <p:nvPr>
            <p:ph type="body" sz="quarter" idx="42" hasCustomPrompt="1"/>
          </p:nvPr>
        </p:nvSpPr>
        <p:spPr>
          <a:xfrm>
            <a:off x="9813681" y="3643487"/>
            <a:ext cx="1833033" cy="364288"/>
          </a:xfrm>
          <a:prstGeom prst="rect">
            <a:avLst/>
          </a:prstGeom>
        </p:spPr>
        <p:txBody>
          <a:bodyPr wrap="square" lIns="0" tIns="0" rIns="0" bIns="0">
            <a:spAutoFit/>
          </a:bodyPr>
          <a:lstStyle>
            <a:lvl1pPr marL="0" indent="0">
              <a:spcBef>
                <a:spcPts val="0"/>
              </a:spcBef>
              <a:buNone/>
              <a:defRPr sz="2000" b="1">
                <a:solidFill>
                  <a:schemeClr val="tx2"/>
                </a:solidFill>
                <a:latin typeface="Neue Haas Grotesk Text Pro" panose="020B0504020202020204" pitchFamily="34" charset="0"/>
              </a:defRPr>
            </a:lvl1pPr>
          </a:lstStyle>
          <a:p>
            <a:pPr lvl="0"/>
            <a:r>
              <a:rPr lang="en-US"/>
              <a:t>First name</a:t>
            </a:r>
          </a:p>
        </p:txBody>
      </p:sp>
      <p:sp>
        <p:nvSpPr>
          <p:cNvPr id="68" name="Text Placeholder 2">
            <a:extLst>
              <a:ext uri="{FF2B5EF4-FFF2-40B4-BE49-F238E27FC236}">
                <a16:creationId xmlns:a16="http://schemas.microsoft.com/office/drawing/2014/main" id="{FF7F03C1-0ECC-5049-BA59-6A9CE2932DB4}"/>
              </a:ext>
            </a:extLst>
          </p:cNvPr>
          <p:cNvSpPr>
            <a:spLocks noGrp="1"/>
          </p:cNvSpPr>
          <p:nvPr>
            <p:ph type="body" sz="quarter" idx="43" hasCustomPrompt="1"/>
          </p:nvPr>
        </p:nvSpPr>
        <p:spPr>
          <a:xfrm>
            <a:off x="9813681" y="4305899"/>
            <a:ext cx="1833033" cy="265287"/>
          </a:xfrm>
          <a:prstGeom prst="rect">
            <a:avLst/>
          </a:prstGeom>
        </p:spPr>
        <p:txBody>
          <a:bodyPr wrap="square" lIns="0" tIns="0" rIns="0" bIns="0">
            <a:spAutoFit/>
          </a:bodyPr>
          <a:lstStyle>
            <a:lvl1pPr marL="0" indent="0">
              <a:spcBef>
                <a:spcPts val="0"/>
              </a:spcBef>
              <a:buNone/>
              <a:defRPr sz="1467" b="0">
                <a:solidFill>
                  <a:schemeClr val="tx1"/>
                </a:solidFill>
                <a:latin typeface="Neue Haas Grotesk Text Pro" panose="020B0504020202020204" pitchFamily="34" charset="0"/>
              </a:defRPr>
            </a:lvl1pPr>
          </a:lstStyle>
          <a:p>
            <a:pPr lvl="0"/>
            <a:r>
              <a:rPr lang="en-US"/>
              <a:t>Team member title</a:t>
            </a:r>
          </a:p>
        </p:txBody>
      </p:sp>
      <p:sp>
        <p:nvSpPr>
          <p:cNvPr id="70" name="Text Placeholder 2">
            <a:extLst>
              <a:ext uri="{FF2B5EF4-FFF2-40B4-BE49-F238E27FC236}">
                <a16:creationId xmlns:a16="http://schemas.microsoft.com/office/drawing/2014/main" id="{C82F8BB5-25EF-9A4E-89D2-A56E1F359837}"/>
              </a:ext>
            </a:extLst>
          </p:cNvPr>
          <p:cNvSpPr>
            <a:spLocks noGrp="1"/>
          </p:cNvSpPr>
          <p:nvPr>
            <p:ph type="body" sz="quarter" idx="45" hasCustomPrompt="1"/>
          </p:nvPr>
        </p:nvSpPr>
        <p:spPr>
          <a:xfrm>
            <a:off x="9813681" y="3981173"/>
            <a:ext cx="1833033" cy="364288"/>
          </a:xfrm>
          <a:prstGeom prst="rect">
            <a:avLst/>
          </a:prstGeom>
        </p:spPr>
        <p:txBody>
          <a:bodyPr wrap="square" lIns="0" tIns="0" rIns="0" bIns="0">
            <a:spAutoFit/>
          </a:bodyPr>
          <a:lstStyle>
            <a:lvl1pPr marL="0" indent="0">
              <a:spcBef>
                <a:spcPts val="0"/>
              </a:spcBef>
              <a:buNone/>
              <a:defRPr sz="2000" b="1">
                <a:solidFill>
                  <a:schemeClr val="tx2"/>
                </a:solidFill>
                <a:latin typeface="Neue Haas Grotesk Text Pro" panose="020B0504020202020204" pitchFamily="34" charset="0"/>
              </a:defRPr>
            </a:lvl1pPr>
          </a:lstStyle>
          <a:p>
            <a:pPr lvl="0"/>
            <a:r>
              <a:rPr lang="en-US"/>
              <a:t>Last name</a:t>
            </a:r>
          </a:p>
        </p:txBody>
      </p:sp>
      <p:sp>
        <p:nvSpPr>
          <p:cNvPr id="72" name="SmartArt Placeholder 5">
            <a:extLst>
              <a:ext uri="{FF2B5EF4-FFF2-40B4-BE49-F238E27FC236}">
                <a16:creationId xmlns:a16="http://schemas.microsoft.com/office/drawing/2014/main" id="{A2232D78-ED4B-8F4F-9B76-EDCD76C43C18}"/>
              </a:ext>
            </a:extLst>
          </p:cNvPr>
          <p:cNvSpPr>
            <a:spLocks noGrp="1"/>
          </p:cNvSpPr>
          <p:nvPr>
            <p:ph type="dgm" sz="quarter" idx="47"/>
          </p:nvPr>
        </p:nvSpPr>
        <p:spPr>
          <a:xfrm>
            <a:off x="9501037" y="3668004"/>
            <a:ext cx="108763" cy="882003"/>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
        <p:nvSpPr>
          <p:cNvPr id="73" name="Picture Placeholder 2">
            <a:extLst>
              <a:ext uri="{FF2B5EF4-FFF2-40B4-BE49-F238E27FC236}">
                <a16:creationId xmlns:a16="http://schemas.microsoft.com/office/drawing/2014/main" id="{ED27406C-64C3-BA49-8A69-4316B899F425}"/>
              </a:ext>
            </a:extLst>
          </p:cNvPr>
          <p:cNvSpPr>
            <a:spLocks noGrp="1"/>
          </p:cNvSpPr>
          <p:nvPr>
            <p:ph type="pic" idx="48" hasCustomPrompt="1"/>
          </p:nvPr>
        </p:nvSpPr>
        <p:spPr>
          <a:xfrm>
            <a:off x="8204376" y="3148959"/>
            <a:ext cx="1296661" cy="1399784"/>
          </a:xfrm>
          <a:prstGeom prst="rect">
            <a:avLst/>
          </a:prstGeom>
          <a:solidFill>
            <a:schemeClr val="bg2"/>
          </a:solidFill>
        </p:spPr>
        <p:txBody>
          <a:bodyPr anchor="ctr">
            <a:noAutofit/>
          </a:bodyPr>
          <a:lstStyle>
            <a:lvl1pPr marL="0" indent="0" algn="ctr">
              <a:buNone/>
              <a:defRPr sz="1467">
                <a:solidFill>
                  <a:schemeClr val="bg2">
                    <a:lumMod val="50000"/>
                  </a:schemeClr>
                </a:solidFill>
                <a:latin typeface="Neue Haas Grotesk Text Pro" panose="020B0504020202020204" pitchFamily="34" charset="0"/>
              </a:defRPr>
            </a:lvl1pPr>
            <a:lvl2pPr marL="609555" indent="0">
              <a:buNone/>
              <a:defRPr sz="3733"/>
            </a:lvl2pPr>
            <a:lvl3pPr marL="1219110" indent="0">
              <a:buNone/>
              <a:defRPr sz="3200"/>
            </a:lvl3pPr>
            <a:lvl4pPr marL="1828664" indent="0">
              <a:buNone/>
              <a:defRPr sz="2667"/>
            </a:lvl4pPr>
            <a:lvl5pPr marL="2438218" indent="0">
              <a:buNone/>
              <a:defRPr sz="2667"/>
            </a:lvl5pPr>
            <a:lvl6pPr marL="3047772" indent="0">
              <a:buNone/>
              <a:defRPr sz="2667"/>
            </a:lvl6pPr>
            <a:lvl7pPr marL="3657327" indent="0">
              <a:buNone/>
              <a:defRPr sz="2667"/>
            </a:lvl7pPr>
            <a:lvl8pPr marL="4266880" indent="0">
              <a:buNone/>
              <a:defRPr sz="2667"/>
            </a:lvl8pPr>
            <a:lvl9pPr marL="4876435" indent="0">
              <a:buNone/>
              <a:defRPr sz="2667"/>
            </a:lvl9pPr>
          </a:lstStyle>
          <a:p>
            <a:r>
              <a:rPr lang="en-US"/>
              <a:t>Insert picture</a:t>
            </a:r>
          </a:p>
        </p:txBody>
      </p:sp>
      <p:sp>
        <p:nvSpPr>
          <p:cNvPr id="74" name="Text Placeholder 2">
            <a:extLst>
              <a:ext uri="{FF2B5EF4-FFF2-40B4-BE49-F238E27FC236}">
                <a16:creationId xmlns:a16="http://schemas.microsoft.com/office/drawing/2014/main" id="{B3107FFE-8018-E645-8DDB-613446B0FB6E}"/>
              </a:ext>
            </a:extLst>
          </p:cNvPr>
          <p:cNvSpPr>
            <a:spLocks noGrp="1"/>
          </p:cNvSpPr>
          <p:nvPr>
            <p:ph type="body" sz="quarter" idx="49" hasCustomPrompt="1"/>
          </p:nvPr>
        </p:nvSpPr>
        <p:spPr>
          <a:xfrm>
            <a:off x="6001068" y="5418100"/>
            <a:ext cx="1833033" cy="364288"/>
          </a:xfrm>
          <a:prstGeom prst="rect">
            <a:avLst/>
          </a:prstGeom>
        </p:spPr>
        <p:txBody>
          <a:bodyPr wrap="square" lIns="0" tIns="0" rIns="0" bIns="0">
            <a:spAutoFit/>
          </a:bodyPr>
          <a:lstStyle>
            <a:lvl1pPr marL="0" indent="0">
              <a:spcBef>
                <a:spcPts val="0"/>
              </a:spcBef>
              <a:buNone/>
              <a:defRPr sz="2000" b="1">
                <a:solidFill>
                  <a:schemeClr val="tx2"/>
                </a:solidFill>
                <a:latin typeface="Neue Haas Grotesk Text Pro" panose="020B0504020202020204" pitchFamily="34" charset="0"/>
              </a:defRPr>
            </a:lvl1pPr>
          </a:lstStyle>
          <a:p>
            <a:pPr lvl="0"/>
            <a:r>
              <a:rPr lang="en-US"/>
              <a:t>First name</a:t>
            </a:r>
          </a:p>
        </p:txBody>
      </p:sp>
      <p:sp>
        <p:nvSpPr>
          <p:cNvPr id="75" name="Text Placeholder 2">
            <a:extLst>
              <a:ext uri="{FF2B5EF4-FFF2-40B4-BE49-F238E27FC236}">
                <a16:creationId xmlns:a16="http://schemas.microsoft.com/office/drawing/2014/main" id="{158F014E-35CE-4242-8255-A034A4290A1E}"/>
              </a:ext>
            </a:extLst>
          </p:cNvPr>
          <p:cNvSpPr>
            <a:spLocks noGrp="1"/>
          </p:cNvSpPr>
          <p:nvPr>
            <p:ph type="body" sz="quarter" idx="50" hasCustomPrompt="1"/>
          </p:nvPr>
        </p:nvSpPr>
        <p:spPr>
          <a:xfrm>
            <a:off x="6001068" y="6080513"/>
            <a:ext cx="1833033" cy="265287"/>
          </a:xfrm>
          <a:prstGeom prst="rect">
            <a:avLst/>
          </a:prstGeom>
        </p:spPr>
        <p:txBody>
          <a:bodyPr wrap="square" lIns="0" tIns="0" rIns="0" bIns="0">
            <a:spAutoFit/>
          </a:bodyPr>
          <a:lstStyle>
            <a:lvl1pPr marL="0" indent="0">
              <a:spcBef>
                <a:spcPts val="0"/>
              </a:spcBef>
              <a:buNone/>
              <a:defRPr sz="1467" b="0">
                <a:solidFill>
                  <a:schemeClr val="tx1"/>
                </a:solidFill>
                <a:latin typeface="Neue Haas Grotesk Text Pro" panose="020B0504020202020204" pitchFamily="34" charset="0"/>
              </a:defRPr>
            </a:lvl1pPr>
          </a:lstStyle>
          <a:p>
            <a:pPr lvl="0"/>
            <a:r>
              <a:rPr lang="en-US"/>
              <a:t>Team member title</a:t>
            </a:r>
          </a:p>
        </p:txBody>
      </p:sp>
      <p:sp>
        <p:nvSpPr>
          <p:cNvPr id="77" name="Text Placeholder 2">
            <a:extLst>
              <a:ext uri="{FF2B5EF4-FFF2-40B4-BE49-F238E27FC236}">
                <a16:creationId xmlns:a16="http://schemas.microsoft.com/office/drawing/2014/main" id="{CFDA2C30-2D2E-A14D-A2B9-D0C914D44F24}"/>
              </a:ext>
            </a:extLst>
          </p:cNvPr>
          <p:cNvSpPr>
            <a:spLocks noGrp="1"/>
          </p:cNvSpPr>
          <p:nvPr>
            <p:ph type="body" sz="quarter" idx="52" hasCustomPrompt="1"/>
          </p:nvPr>
        </p:nvSpPr>
        <p:spPr>
          <a:xfrm>
            <a:off x="6001068" y="5755787"/>
            <a:ext cx="1833033" cy="364288"/>
          </a:xfrm>
          <a:prstGeom prst="rect">
            <a:avLst/>
          </a:prstGeom>
        </p:spPr>
        <p:txBody>
          <a:bodyPr wrap="square" lIns="0" tIns="0" rIns="0" bIns="0">
            <a:spAutoFit/>
          </a:bodyPr>
          <a:lstStyle>
            <a:lvl1pPr marL="0" indent="0">
              <a:spcBef>
                <a:spcPts val="0"/>
              </a:spcBef>
              <a:buNone/>
              <a:defRPr sz="2000" b="1">
                <a:solidFill>
                  <a:schemeClr val="tx2"/>
                </a:solidFill>
                <a:latin typeface="Neue Haas Grotesk Text Pro" panose="020B0504020202020204" pitchFamily="34" charset="0"/>
              </a:defRPr>
            </a:lvl1pPr>
          </a:lstStyle>
          <a:p>
            <a:pPr lvl="0"/>
            <a:r>
              <a:rPr lang="en-US"/>
              <a:t>Last name</a:t>
            </a:r>
          </a:p>
        </p:txBody>
      </p:sp>
      <p:sp>
        <p:nvSpPr>
          <p:cNvPr id="79" name="SmartArt Placeholder 5">
            <a:extLst>
              <a:ext uri="{FF2B5EF4-FFF2-40B4-BE49-F238E27FC236}">
                <a16:creationId xmlns:a16="http://schemas.microsoft.com/office/drawing/2014/main" id="{7D1BFF25-1E1B-2644-921F-F2C593B033C5}"/>
              </a:ext>
            </a:extLst>
          </p:cNvPr>
          <p:cNvSpPr>
            <a:spLocks noGrp="1"/>
          </p:cNvSpPr>
          <p:nvPr>
            <p:ph type="dgm" sz="quarter" idx="54"/>
          </p:nvPr>
        </p:nvSpPr>
        <p:spPr>
          <a:xfrm>
            <a:off x="5688421" y="5442617"/>
            <a:ext cx="108763" cy="882003"/>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
        <p:nvSpPr>
          <p:cNvPr id="80" name="Picture Placeholder 2">
            <a:extLst>
              <a:ext uri="{FF2B5EF4-FFF2-40B4-BE49-F238E27FC236}">
                <a16:creationId xmlns:a16="http://schemas.microsoft.com/office/drawing/2014/main" id="{5BEB51AD-F9A3-864B-A44B-F6C256A7F684}"/>
              </a:ext>
            </a:extLst>
          </p:cNvPr>
          <p:cNvSpPr>
            <a:spLocks noGrp="1"/>
          </p:cNvSpPr>
          <p:nvPr>
            <p:ph type="pic" idx="55" hasCustomPrompt="1"/>
          </p:nvPr>
        </p:nvSpPr>
        <p:spPr>
          <a:xfrm>
            <a:off x="4391763" y="4923572"/>
            <a:ext cx="1296661" cy="1399784"/>
          </a:xfrm>
          <a:prstGeom prst="rect">
            <a:avLst/>
          </a:prstGeom>
          <a:solidFill>
            <a:schemeClr val="bg2"/>
          </a:solidFill>
        </p:spPr>
        <p:txBody>
          <a:bodyPr anchor="ctr">
            <a:noAutofit/>
          </a:bodyPr>
          <a:lstStyle>
            <a:lvl1pPr marL="0" indent="0" algn="ctr">
              <a:buNone/>
              <a:defRPr sz="1467">
                <a:solidFill>
                  <a:schemeClr val="bg2">
                    <a:lumMod val="50000"/>
                  </a:schemeClr>
                </a:solidFill>
                <a:latin typeface="Neue Haas Grotesk Text Pro" panose="020B0504020202020204" pitchFamily="34" charset="0"/>
              </a:defRPr>
            </a:lvl1pPr>
            <a:lvl2pPr marL="609555" indent="0">
              <a:buNone/>
              <a:defRPr sz="3733"/>
            </a:lvl2pPr>
            <a:lvl3pPr marL="1219110" indent="0">
              <a:buNone/>
              <a:defRPr sz="3200"/>
            </a:lvl3pPr>
            <a:lvl4pPr marL="1828664" indent="0">
              <a:buNone/>
              <a:defRPr sz="2667"/>
            </a:lvl4pPr>
            <a:lvl5pPr marL="2438218" indent="0">
              <a:buNone/>
              <a:defRPr sz="2667"/>
            </a:lvl5pPr>
            <a:lvl6pPr marL="3047772" indent="0">
              <a:buNone/>
              <a:defRPr sz="2667"/>
            </a:lvl6pPr>
            <a:lvl7pPr marL="3657327" indent="0">
              <a:buNone/>
              <a:defRPr sz="2667"/>
            </a:lvl7pPr>
            <a:lvl8pPr marL="4266880" indent="0">
              <a:buNone/>
              <a:defRPr sz="2667"/>
            </a:lvl8pPr>
            <a:lvl9pPr marL="4876435" indent="0">
              <a:buNone/>
              <a:defRPr sz="2667"/>
            </a:lvl9pPr>
          </a:lstStyle>
          <a:p>
            <a:r>
              <a:rPr lang="en-US"/>
              <a:t>Insert picture</a:t>
            </a:r>
          </a:p>
        </p:txBody>
      </p:sp>
      <p:sp>
        <p:nvSpPr>
          <p:cNvPr id="81" name="Text Placeholder 2">
            <a:extLst>
              <a:ext uri="{FF2B5EF4-FFF2-40B4-BE49-F238E27FC236}">
                <a16:creationId xmlns:a16="http://schemas.microsoft.com/office/drawing/2014/main" id="{CB3E66CB-A10D-3F4F-87B9-8B1049D886AD}"/>
              </a:ext>
            </a:extLst>
          </p:cNvPr>
          <p:cNvSpPr>
            <a:spLocks noGrp="1"/>
          </p:cNvSpPr>
          <p:nvPr>
            <p:ph type="body" sz="quarter" idx="56" hasCustomPrompt="1"/>
          </p:nvPr>
        </p:nvSpPr>
        <p:spPr>
          <a:xfrm>
            <a:off x="9813681" y="5418100"/>
            <a:ext cx="1833033" cy="364288"/>
          </a:xfrm>
          <a:prstGeom prst="rect">
            <a:avLst/>
          </a:prstGeom>
        </p:spPr>
        <p:txBody>
          <a:bodyPr wrap="square" lIns="0" tIns="0" rIns="0" bIns="0">
            <a:spAutoFit/>
          </a:bodyPr>
          <a:lstStyle>
            <a:lvl1pPr marL="0" indent="0">
              <a:spcBef>
                <a:spcPts val="0"/>
              </a:spcBef>
              <a:buNone/>
              <a:defRPr sz="2000" b="1">
                <a:solidFill>
                  <a:schemeClr val="tx2"/>
                </a:solidFill>
                <a:latin typeface="Neue Haas Grotesk Text Pro" panose="020B0504020202020204" pitchFamily="34" charset="0"/>
              </a:defRPr>
            </a:lvl1pPr>
          </a:lstStyle>
          <a:p>
            <a:pPr lvl="0"/>
            <a:r>
              <a:rPr lang="en-US"/>
              <a:t>First name</a:t>
            </a:r>
          </a:p>
        </p:txBody>
      </p:sp>
      <p:sp>
        <p:nvSpPr>
          <p:cNvPr id="82" name="Text Placeholder 2">
            <a:extLst>
              <a:ext uri="{FF2B5EF4-FFF2-40B4-BE49-F238E27FC236}">
                <a16:creationId xmlns:a16="http://schemas.microsoft.com/office/drawing/2014/main" id="{CC76B6AF-2E3C-FA43-A501-3BCC720AE9EF}"/>
              </a:ext>
            </a:extLst>
          </p:cNvPr>
          <p:cNvSpPr>
            <a:spLocks noGrp="1"/>
          </p:cNvSpPr>
          <p:nvPr>
            <p:ph type="body" sz="quarter" idx="57" hasCustomPrompt="1"/>
          </p:nvPr>
        </p:nvSpPr>
        <p:spPr>
          <a:xfrm>
            <a:off x="9813681" y="6080513"/>
            <a:ext cx="1833033" cy="265287"/>
          </a:xfrm>
          <a:prstGeom prst="rect">
            <a:avLst/>
          </a:prstGeom>
        </p:spPr>
        <p:txBody>
          <a:bodyPr wrap="square" lIns="0" tIns="0" rIns="0" bIns="0">
            <a:spAutoFit/>
          </a:bodyPr>
          <a:lstStyle>
            <a:lvl1pPr marL="0" indent="0">
              <a:spcBef>
                <a:spcPts val="0"/>
              </a:spcBef>
              <a:buNone/>
              <a:defRPr sz="1467" b="0">
                <a:solidFill>
                  <a:schemeClr val="tx1"/>
                </a:solidFill>
                <a:latin typeface="Neue Haas Grotesk Text Pro" panose="020B0504020202020204" pitchFamily="34" charset="0"/>
              </a:defRPr>
            </a:lvl1pPr>
          </a:lstStyle>
          <a:p>
            <a:pPr lvl="0"/>
            <a:r>
              <a:rPr lang="en-US"/>
              <a:t>Team member title</a:t>
            </a:r>
          </a:p>
        </p:txBody>
      </p:sp>
      <p:sp>
        <p:nvSpPr>
          <p:cNvPr id="84" name="Text Placeholder 2">
            <a:extLst>
              <a:ext uri="{FF2B5EF4-FFF2-40B4-BE49-F238E27FC236}">
                <a16:creationId xmlns:a16="http://schemas.microsoft.com/office/drawing/2014/main" id="{E6283EA5-A513-464D-B1FA-CFE2F4ADB120}"/>
              </a:ext>
            </a:extLst>
          </p:cNvPr>
          <p:cNvSpPr>
            <a:spLocks noGrp="1"/>
          </p:cNvSpPr>
          <p:nvPr>
            <p:ph type="body" sz="quarter" idx="59" hasCustomPrompt="1"/>
          </p:nvPr>
        </p:nvSpPr>
        <p:spPr>
          <a:xfrm>
            <a:off x="9813681" y="5755787"/>
            <a:ext cx="1833033" cy="364288"/>
          </a:xfrm>
          <a:prstGeom prst="rect">
            <a:avLst/>
          </a:prstGeom>
        </p:spPr>
        <p:txBody>
          <a:bodyPr wrap="square" lIns="0" tIns="0" rIns="0" bIns="0">
            <a:spAutoFit/>
          </a:bodyPr>
          <a:lstStyle>
            <a:lvl1pPr marL="0" indent="0">
              <a:spcBef>
                <a:spcPts val="0"/>
              </a:spcBef>
              <a:buNone/>
              <a:defRPr sz="2000" b="1">
                <a:solidFill>
                  <a:schemeClr val="tx2"/>
                </a:solidFill>
                <a:latin typeface="Neue Haas Grotesk Text Pro" panose="020B0504020202020204" pitchFamily="34" charset="0"/>
              </a:defRPr>
            </a:lvl1pPr>
          </a:lstStyle>
          <a:p>
            <a:pPr lvl="0"/>
            <a:r>
              <a:rPr lang="en-US"/>
              <a:t>Last name</a:t>
            </a:r>
          </a:p>
        </p:txBody>
      </p:sp>
      <p:sp>
        <p:nvSpPr>
          <p:cNvPr id="86" name="SmartArt Placeholder 5">
            <a:extLst>
              <a:ext uri="{FF2B5EF4-FFF2-40B4-BE49-F238E27FC236}">
                <a16:creationId xmlns:a16="http://schemas.microsoft.com/office/drawing/2014/main" id="{8021A5A6-4011-904E-98C7-B1F95561973D}"/>
              </a:ext>
            </a:extLst>
          </p:cNvPr>
          <p:cNvSpPr>
            <a:spLocks noGrp="1"/>
          </p:cNvSpPr>
          <p:nvPr>
            <p:ph type="dgm" sz="quarter" idx="61"/>
          </p:nvPr>
        </p:nvSpPr>
        <p:spPr>
          <a:xfrm>
            <a:off x="9501037" y="5442617"/>
            <a:ext cx="108763" cy="882003"/>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
        <p:nvSpPr>
          <p:cNvPr id="87" name="Picture Placeholder 2">
            <a:extLst>
              <a:ext uri="{FF2B5EF4-FFF2-40B4-BE49-F238E27FC236}">
                <a16:creationId xmlns:a16="http://schemas.microsoft.com/office/drawing/2014/main" id="{C7453789-47A3-B340-8D36-142B83A8C8A4}"/>
              </a:ext>
            </a:extLst>
          </p:cNvPr>
          <p:cNvSpPr>
            <a:spLocks noGrp="1"/>
          </p:cNvSpPr>
          <p:nvPr>
            <p:ph type="pic" idx="62" hasCustomPrompt="1"/>
          </p:nvPr>
        </p:nvSpPr>
        <p:spPr>
          <a:xfrm>
            <a:off x="8204376" y="4923572"/>
            <a:ext cx="1296661" cy="1399784"/>
          </a:xfrm>
          <a:prstGeom prst="rect">
            <a:avLst/>
          </a:prstGeom>
          <a:solidFill>
            <a:schemeClr val="bg2"/>
          </a:solidFill>
        </p:spPr>
        <p:txBody>
          <a:bodyPr anchor="ctr">
            <a:noAutofit/>
          </a:bodyPr>
          <a:lstStyle>
            <a:lvl1pPr marL="0" indent="0" algn="ctr">
              <a:buNone/>
              <a:defRPr sz="1467">
                <a:solidFill>
                  <a:schemeClr val="bg2">
                    <a:lumMod val="50000"/>
                  </a:schemeClr>
                </a:solidFill>
                <a:latin typeface="Neue Haas Grotesk Text Pro" panose="020B0504020202020204" pitchFamily="34" charset="0"/>
              </a:defRPr>
            </a:lvl1pPr>
            <a:lvl2pPr marL="609555" indent="0">
              <a:buNone/>
              <a:defRPr sz="3733"/>
            </a:lvl2pPr>
            <a:lvl3pPr marL="1219110" indent="0">
              <a:buNone/>
              <a:defRPr sz="3200"/>
            </a:lvl3pPr>
            <a:lvl4pPr marL="1828664" indent="0">
              <a:buNone/>
              <a:defRPr sz="2667"/>
            </a:lvl4pPr>
            <a:lvl5pPr marL="2438218" indent="0">
              <a:buNone/>
              <a:defRPr sz="2667"/>
            </a:lvl5pPr>
            <a:lvl6pPr marL="3047772" indent="0">
              <a:buNone/>
              <a:defRPr sz="2667"/>
            </a:lvl6pPr>
            <a:lvl7pPr marL="3657327" indent="0">
              <a:buNone/>
              <a:defRPr sz="2667"/>
            </a:lvl7pPr>
            <a:lvl8pPr marL="4266880" indent="0">
              <a:buNone/>
              <a:defRPr sz="2667"/>
            </a:lvl8pPr>
            <a:lvl9pPr marL="4876435" indent="0">
              <a:buNone/>
              <a:defRPr sz="2667"/>
            </a:lvl9pPr>
          </a:lstStyle>
          <a:p>
            <a:r>
              <a:rPr lang="en-US"/>
              <a:t>Insert picture</a:t>
            </a:r>
          </a:p>
        </p:txBody>
      </p:sp>
      <p:sp>
        <p:nvSpPr>
          <p:cNvPr id="88" name="Text Placeholder 2">
            <a:extLst>
              <a:ext uri="{FF2B5EF4-FFF2-40B4-BE49-F238E27FC236}">
                <a16:creationId xmlns:a16="http://schemas.microsoft.com/office/drawing/2014/main" id="{79B1021B-22F0-624E-BC7D-47A0E7B2A90D}"/>
              </a:ext>
            </a:extLst>
          </p:cNvPr>
          <p:cNvSpPr>
            <a:spLocks noGrp="1"/>
          </p:cNvSpPr>
          <p:nvPr>
            <p:ph type="body" sz="quarter" idx="63" hasCustomPrompt="1"/>
          </p:nvPr>
        </p:nvSpPr>
        <p:spPr>
          <a:xfrm>
            <a:off x="2184681" y="3643487"/>
            <a:ext cx="1833033" cy="364288"/>
          </a:xfrm>
          <a:prstGeom prst="rect">
            <a:avLst/>
          </a:prstGeom>
        </p:spPr>
        <p:txBody>
          <a:bodyPr wrap="square" lIns="0" tIns="0" rIns="0" bIns="0">
            <a:spAutoFit/>
          </a:bodyPr>
          <a:lstStyle>
            <a:lvl1pPr marL="0" indent="0">
              <a:spcBef>
                <a:spcPts val="0"/>
              </a:spcBef>
              <a:buNone/>
              <a:defRPr sz="2000" b="1">
                <a:solidFill>
                  <a:schemeClr val="tx2"/>
                </a:solidFill>
                <a:latin typeface="Neue Haas Grotesk Text Pro" panose="020B0504020202020204" pitchFamily="34" charset="0"/>
              </a:defRPr>
            </a:lvl1pPr>
          </a:lstStyle>
          <a:p>
            <a:pPr lvl="0"/>
            <a:r>
              <a:rPr lang="en-US"/>
              <a:t>First name</a:t>
            </a:r>
          </a:p>
        </p:txBody>
      </p:sp>
      <p:sp>
        <p:nvSpPr>
          <p:cNvPr id="89" name="Text Placeholder 2">
            <a:extLst>
              <a:ext uri="{FF2B5EF4-FFF2-40B4-BE49-F238E27FC236}">
                <a16:creationId xmlns:a16="http://schemas.microsoft.com/office/drawing/2014/main" id="{0C73C21B-BFF4-C14A-AD15-8884B28D4E6E}"/>
              </a:ext>
            </a:extLst>
          </p:cNvPr>
          <p:cNvSpPr>
            <a:spLocks noGrp="1"/>
          </p:cNvSpPr>
          <p:nvPr>
            <p:ph type="body" sz="quarter" idx="64" hasCustomPrompt="1"/>
          </p:nvPr>
        </p:nvSpPr>
        <p:spPr>
          <a:xfrm>
            <a:off x="2184681" y="4305899"/>
            <a:ext cx="1833033" cy="265287"/>
          </a:xfrm>
          <a:prstGeom prst="rect">
            <a:avLst/>
          </a:prstGeom>
        </p:spPr>
        <p:txBody>
          <a:bodyPr wrap="square" lIns="0" tIns="0" rIns="0" bIns="0">
            <a:spAutoFit/>
          </a:bodyPr>
          <a:lstStyle>
            <a:lvl1pPr marL="0" indent="0">
              <a:spcBef>
                <a:spcPts val="0"/>
              </a:spcBef>
              <a:buNone/>
              <a:defRPr sz="1467" b="0">
                <a:solidFill>
                  <a:schemeClr val="tx1"/>
                </a:solidFill>
                <a:latin typeface="Neue Haas Grotesk Text Pro" panose="020B0504020202020204" pitchFamily="34" charset="0"/>
              </a:defRPr>
            </a:lvl1pPr>
          </a:lstStyle>
          <a:p>
            <a:pPr lvl="0"/>
            <a:r>
              <a:rPr lang="en-US"/>
              <a:t>Team member title</a:t>
            </a:r>
          </a:p>
        </p:txBody>
      </p:sp>
      <p:sp>
        <p:nvSpPr>
          <p:cNvPr id="91" name="Text Placeholder 2">
            <a:extLst>
              <a:ext uri="{FF2B5EF4-FFF2-40B4-BE49-F238E27FC236}">
                <a16:creationId xmlns:a16="http://schemas.microsoft.com/office/drawing/2014/main" id="{66481ADD-AE9C-9F44-B1B2-3350BDDD4F50}"/>
              </a:ext>
            </a:extLst>
          </p:cNvPr>
          <p:cNvSpPr>
            <a:spLocks noGrp="1"/>
          </p:cNvSpPr>
          <p:nvPr>
            <p:ph type="body" sz="quarter" idx="66" hasCustomPrompt="1"/>
          </p:nvPr>
        </p:nvSpPr>
        <p:spPr>
          <a:xfrm>
            <a:off x="2184681" y="3981173"/>
            <a:ext cx="1833033" cy="364288"/>
          </a:xfrm>
          <a:prstGeom prst="rect">
            <a:avLst/>
          </a:prstGeom>
        </p:spPr>
        <p:txBody>
          <a:bodyPr wrap="square" lIns="0" tIns="0" rIns="0" bIns="0">
            <a:spAutoFit/>
          </a:bodyPr>
          <a:lstStyle>
            <a:lvl1pPr marL="0" indent="0">
              <a:spcBef>
                <a:spcPts val="0"/>
              </a:spcBef>
              <a:buNone/>
              <a:defRPr sz="2000" b="1">
                <a:solidFill>
                  <a:schemeClr val="tx2"/>
                </a:solidFill>
                <a:latin typeface="Neue Haas Grotesk Text Pro" panose="020B0504020202020204" pitchFamily="34" charset="0"/>
              </a:defRPr>
            </a:lvl1pPr>
          </a:lstStyle>
          <a:p>
            <a:pPr lvl="0"/>
            <a:r>
              <a:rPr lang="en-US"/>
              <a:t>Last name</a:t>
            </a:r>
          </a:p>
        </p:txBody>
      </p:sp>
      <p:sp>
        <p:nvSpPr>
          <p:cNvPr id="93" name="SmartArt Placeholder 5">
            <a:extLst>
              <a:ext uri="{FF2B5EF4-FFF2-40B4-BE49-F238E27FC236}">
                <a16:creationId xmlns:a16="http://schemas.microsoft.com/office/drawing/2014/main" id="{8A20D9D1-85E3-184E-A8B1-11C08CF7866D}"/>
              </a:ext>
            </a:extLst>
          </p:cNvPr>
          <p:cNvSpPr>
            <a:spLocks noGrp="1"/>
          </p:cNvSpPr>
          <p:nvPr>
            <p:ph type="dgm" sz="quarter" idx="68"/>
          </p:nvPr>
        </p:nvSpPr>
        <p:spPr>
          <a:xfrm>
            <a:off x="1872037" y="3668004"/>
            <a:ext cx="108763" cy="882003"/>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
        <p:nvSpPr>
          <p:cNvPr id="94" name="Picture Placeholder 2">
            <a:extLst>
              <a:ext uri="{FF2B5EF4-FFF2-40B4-BE49-F238E27FC236}">
                <a16:creationId xmlns:a16="http://schemas.microsoft.com/office/drawing/2014/main" id="{F4AD72C8-9315-D446-AC94-FF2C6D59ED1E}"/>
              </a:ext>
            </a:extLst>
          </p:cNvPr>
          <p:cNvSpPr>
            <a:spLocks noGrp="1"/>
          </p:cNvSpPr>
          <p:nvPr>
            <p:ph type="pic" idx="69" hasCustomPrompt="1"/>
          </p:nvPr>
        </p:nvSpPr>
        <p:spPr>
          <a:xfrm>
            <a:off x="575376" y="3148959"/>
            <a:ext cx="1296661" cy="1399784"/>
          </a:xfrm>
          <a:prstGeom prst="rect">
            <a:avLst/>
          </a:prstGeom>
          <a:solidFill>
            <a:schemeClr val="bg2"/>
          </a:solidFill>
        </p:spPr>
        <p:txBody>
          <a:bodyPr anchor="ctr">
            <a:noAutofit/>
          </a:bodyPr>
          <a:lstStyle>
            <a:lvl1pPr marL="0" indent="0" algn="ctr">
              <a:buNone/>
              <a:defRPr sz="1467">
                <a:solidFill>
                  <a:schemeClr val="bg2">
                    <a:lumMod val="50000"/>
                  </a:schemeClr>
                </a:solidFill>
                <a:latin typeface="Neue Haas Grotesk Text Pro" panose="020B0504020202020204" pitchFamily="34" charset="0"/>
              </a:defRPr>
            </a:lvl1pPr>
            <a:lvl2pPr marL="609555" indent="0">
              <a:buNone/>
              <a:defRPr sz="3733"/>
            </a:lvl2pPr>
            <a:lvl3pPr marL="1219110" indent="0">
              <a:buNone/>
              <a:defRPr sz="3200"/>
            </a:lvl3pPr>
            <a:lvl4pPr marL="1828664" indent="0">
              <a:buNone/>
              <a:defRPr sz="2667"/>
            </a:lvl4pPr>
            <a:lvl5pPr marL="2438218" indent="0">
              <a:buNone/>
              <a:defRPr sz="2667"/>
            </a:lvl5pPr>
            <a:lvl6pPr marL="3047772" indent="0">
              <a:buNone/>
              <a:defRPr sz="2667"/>
            </a:lvl6pPr>
            <a:lvl7pPr marL="3657327" indent="0">
              <a:buNone/>
              <a:defRPr sz="2667"/>
            </a:lvl7pPr>
            <a:lvl8pPr marL="4266880" indent="0">
              <a:buNone/>
              <a:defRPr sz="2667"/>
            </a:lvl8pPr>
            <a:lvl9pPr marL="4876435" indent="0">
              <a:buNone/>
              <a:defRPr sz="2667"/>
            </a:lvl9pPr>
          </a:lstStyle>
          <a:p>
            <a:r>
              <a:rPr lang="en-US"/>
              <a:t>Insert picture</a:t>
            </a:r>
          </a:p>
        </p:txBody>
      </p:sp>
      <p:sp>
        <p:nvSpPr>
          <p:cNvPr id="97" name="Text Placeholder 2">
            <a:extLst>
              <a:ext uri="{FF2B5EF4-FFF2-40B4-BE49-F238E27FC236}">
                <a16:creationId xmlns:a16="http://schemas.microsoft.com/office/drawing/2014/main" id="{FC1A3329-6AA7-DD4A-B946-89D125A72E38}"/>
              </a:ext>
            </a:extLst>
          </p:cNvPr>
          <p:cNvSpPr>
            <a:spLocks noGrp="1"/>
          </p:cNvSpPr>
          <p:nvPr>
            <p:ph type="body" sz="quarter" idx="70" hasCustomPrompt="1"/>
          </p:nvPr>
        </p:nvSpPr>
        <p:spPr>
          <a:xfrm>
            <a:off x="2184681" y="5418100"/>
            <a:ext cx="1833033" cy="364288"/>
          </a:xfrm>
          <a:prstGeom prst="rect">
            <a:avLst/>
          </a:prstGeom>
        </p:spPr>
        <p:txBody>
          <a:bodyPr wrap="square" lIns="0" tIns="0" rIns="0" bIns="0">
            <a:spAutoFit/>
          </a:bodyPr>
          <a:lstStyle>
            <a:lvl1pPr marL="0" indent="0">
              <a:spcBef>
                <a:spcPts val="0"/>
              </a:spcBef>
              <a:buNone/>
              <a:defRPr sz="2000" b="1">
                <a:solidFill>
                  <a:schemeClr val="tx2"/>
                </a:solidFill>
                <a:latin typeface="Neue Haas Grotesk Text Pro" panose="020B0504020202020204" pitchFamily="34" charset="0"/>
              </a:defRPr>
            </a:lvl1pPr>
          </a:lstStyle>
          <a:p>
            <a:pPr lvl="0"/>
            <a:r>
              <a:rPr lang="en-US"/>
              <a:t>First name</a:t>
            </a:r>
          </a:p>
        </p:txBody>
      </p:sp>
      <p:sp>
        <p:nvSpPr>
          <p:cNvPr id="98" name="Text Placeholder 2">
            <a:extLst>
              <a:ext uri="{FF2B5EF4-FFF2-40B4-BE49-F238E27FC236}">
                <a16:creationId xmlns:a16="http://schemas.microsoft.com/office/drawing/2014/main" id="{F3A036C2-BCFA-C14A-9976-F74C2F0F829F}"/>
              </a:ext>
            </a:extLst>
          </p:cNvPr>
          <p:cNvSpPr>
            <a:spLocks noGrp="1"/>
          </p:cNvSpPr>
          <p:nvPr>
            <p:ph type="body" sz="quarter" idx="71" hasCustomPrompt="1"/>
          </p:nvPr>
        </p:nvSpPr>
        <p:spPr>
          <a:xfrm>
            <a:off x="2184681" y="6080513"/>
            <a:ext cx="1833033" cy="265287"/>
          </a:xfrm>
          <a:prstGeom prst="rect">
            <a:avLst/>
          </a:prstGeom>
        </p:spPr>
        <p:txBody>
          <a:bodyPr wrap="square" lIns="0" tIns="0" rIns="0" bIns="0">
            <a:spAutoFit/>
          </a:bodyPr>
          <a:lstStyle>
            <a:lvl1pPr marL="0" indent="0">
              <a:spcBef>
                <a:spcPts val="0"/>
              </a:spcBef>
              <a:buNone/>
              <a:defRPr sz="1467" b="0">
                <a:solidFill>
                  <a:schemeClr val="tx1"/>
                </a:solidFill>
                <a:latin typeface="Neue Haas Grotesk Text Pro" panose="020B0504020202020204" pitchFamily="34" charset="0"/>
              </a:defRPr>
            </a:lvl1pPr>
          </a:lstStyle>
          <a:p>
            <a:pPr lvl="0"/>
            <a:r>
              <a:rPr lang="en-US"/>
              <a:t>Team member title</a:t>
            </a:r>
          </a:p>
        </p:txBody>
      </p:sp>
      <p:sp>
        <p:nvSpPr>
          <p:cNvPr id="100" name="Text Placeholder 2">
            <a:extLst>
              <a:ext uri="{FF2B5EF4-FFF2-40B4-BE49-F238E27FC236}">
                <a16:creationId xmlns:a16="http://schemas.microsoft.com/office/drawing/2014/main" id="{63FC53EE-5388-F14F-90D7-2005B367DFBD}"/>
              </a:ext>
            </a:extLst>
          </p:cNvPr>
          <p:cNvSpPr>
            <a:spLocks noGrp="1"/>
          </p:cNvSpPr>
          <p:nvPr>
            <p:ph type="body" sz="quarter" idx="73" hasCustomPrompt="1"/>
          </p:nvPr>
        </p:nvSpPr>
        <p:spPr>
          <a:xfrm>
            <a:off x="2184681" y="5755787"/>
            <a:ext cx="1833033" cy="364288"/>
          </a:xfrm>
          <a:prstGeom prst="rect">
            <a:avLst/>
          </a:prstGeom>
        </p:spPr>
        <p:txBody>
          <a:bodyPr wrap="square" lIns="0" tIns="0" rIns="0" bIns="0">
            <a:spAutoFit/>
          </a:bodyPr>
          <a:lstStyle>
            <a:lvl1pPr marL="0" indent="0">
              <a:spcBef>
                <a:spcPts val="0"/>
              </a:spcBef>
              <a:buNone/>
              <a:defRPr sz="2000" b="1">
                <a:solidFill>
                  <a:schemeClr val="tx2"/>
                </a:solidFill>
                <a:latin typeface="Neue Haas Grotesk Text Pro" panose="020B0504020202020204" pitchFamily="34" charset="0"/>
              </a:defRPr>
            </a:lvl1pPr>
          </a:lstStyle>
          <a:p>
            <a:pPr lvl="0"/>
            <a:r>
              <a:rPr lang="en-US"/>
              <a:t>Last name</a:t>
            </a:r>
          </a:p>
        </p:txBody>
      </p:sp>
      <p:sp>
        <p:nvSpPr>
          <p:cNvPr id="102" name="SmartArt Placeholder 5">
            <a:extLst>
              <a:ext uri="{FF2B5EF4-FFF2-40B4-BE49-F238E27FC236}">
                <a16:creationId xmlns:a16="http://schemas.microsoft.com/office/drawing/2014/main" id="{20A4E053-9142-C644-807E-0997B96C0900}"/>
              </a:ext>
            </a:extLst>
          </p:cNvPr>
          <p:cNvSpPr>
            <a:spLocks noGrp="1"/>
          </p:cNvSpPr>
          <p:nvPr>
            <p:ph type="dgm" sz="quarter" idx="75"/>
          </p:nvPr>
        </p:nvSpPr>
        <p:spPr>
          <a:xfrm>
            <a:off x="1872037" y="5442617"/>
            <a:ext cx="108763" cy="882003"/>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
        <p:nvSpPr>
          <p:cNvPr id="103" name="Picture Placeholder 2">
            <a:extLst>
              <a:ext uri="{FF2B5EF4-FFF2-40B4-BE49-F238E27FC236}">
                <a16:creationId xmlns:a16="http://schemas.microsoft.com/office/drawing/2014/main" id="{22E8F6DE-8B93-134A-99A4-E1F3C270882A}"/>
              </a:ext>
            </a:extLst>
          </p:cNvPr>
          <p:cNvSpPr>
            <a:spLocks noGrp="1"/>
          </p:cNvSpPr>
          <p:nvPr>
            <p:ph type="pic" idx="76" hasCustomPrompt="1"/>
          </p:nvPr>
        </p:nvSpPr>
        <p:spPr>
          <a:xfrm>
            <a:off x="575376" y="4923572"/>
            <a:ext cx="1296661" cy="1399784"/>
          </a:xfrm>
          <a:prstGeom prst="rect">
            <a:avLst/>
          </a:prstGeom>
          <a:solidFill>
            <a:schemeClr val="bg2"/>
          </a:solidFill>
        </p:spPr>
        <p:txBody>
          <a:bodyPr anchor="ctr">
            <a:noAutofit/>
          </a:bodyPr>
          <a:lstStyle>
            <a:lvl1pPr marL="0" indent="0" algn="ctr">
              <a:buNone/>
              <a:defRPr sz="1467">
                <a:solidFill>
                  <a:schemeClr val="bg2">
                    <a:lumMod val="50000"/>
                  </a:schemeClr>
                </a:solidFill>
                <a:latin typeface="Neue Haas Grotesk Text Pro" panose="020B0504020202020204" pitchFamily="34" charset="0"/>
              </a:defRPr>
            </a:lvl1pPr>
            <a:lvl2pPr marL="609555" indent="0">
              <a:buNone/>
              <a:defRPr sz="3733"/>
            </a:lvl2pPr>
            <a:lvl3pPr marL="1219110" indent="0">
              <a:buNone/>
              <a:defRPr sz="3200"/>
            </a:lvl3pPr>
            <a:lvl4pPr marL="1828664" indent="0">
              <a:buNone/>
              <a:defRPr sz="2667"/>
            </a:lvl4pPr>
            <a:lvl5pPr marL="2438218" indent="0">
              <a:buNone/>
              <a:defRPr sz="2667"/>
            </a:lvl5pPr>
            <a:lvl6pPr marL="3047772" indent="0">
              <a:buNone/>
              <a:defRPr sz="2667"/>
            </a:lvl6pPr>
            <a:lvl7pPr marL="3657327" indent="0">
              <a:buNone/>
              <a:defRPr sz="2667"/>
            </a:lvl7pPr>
            <a:lvl8pPr marL="4266880" indent="0">
              <a:buNone/>
              <a:defRPr sz="2667"/>
            </a:lvl8pPr>
            <a:lvl9pPr marL="4876435" indent="0">
              <a:buNone/>
              <a:defRPr sz="2667"/>
            </a:lvl9pPr>
          </a:lstStyle>
          <a:p>
            <a:r>
              <a:rPr lang="en-US"/>
              <a:t>Insert picture</a:t>
            </a:r>
          </a:p>
        </p:txBody>
      </p:sp>
      <p:sp>
        <p:nvSpPr>
          <p:cNvPr id="53" name="Title 1">
            <a:extLst>
              <a:ext uri="{FF2B5EF4-FFF2-40B4-BE49-F238E27FC236}">
                <a16:creationId xmlns:a16="http://schemas.microsoft.com/office/drawing/2014/main" id="{96AE0B59-A523-D242-91C2-97654A68BCAD}"/>
              </a:ext>
            </a:extLst>
          </p:cNvPr>
          <p:cNvSpPr>
            <a:spLocks noGrp="1"/>
          </p:cNvSpPr>
          <p:nvPr>
            <p:ph type="title" hasCustomPrompt="1"/>
          </p:nvPr>
        </p:nvSpPr>
        <p:spPr>
          <a:xfrm>
            <a:off x="853443" y="365763"/>
            <a:ext cx="3273223" cy="1401089"/>
          </a:xfrm>
          <a:prstGeom prst="rect">
            <a:avLst/>
          </a:prstGeom>
        </p:spPr>
        <p:txBody>
          <a:bodyPr wrap="square" lIns="0" rIns="0" anchor="t" anchorCtr="0">
            <a:spAutoFit/>
          </a:bodyPr>
          <a:lstStyle>
            <a:lvl1pPr algn="l">
              <a:lnSpc>
                <a:spcPct val="110000"/>
              </a:lnSpc>
              <a:defRPr sz="4267" b="1" cap="none" baseline="0">
                <a:solidFill>
                  <a:schemeClr val="tx2"/>
                </a:solidFill>
                <a:latin typeface="Neue Haas Grotesk Text Pro" panose="020B0504020202020204" pitchFamily="34" charset="0"/>
              </a:defRPr>
            </a:lvl1pPr>
          </a:lstStyle>
          <a:p>
            <a:r>
              <a:rPr lang="en-US" sz="4267">
                <a:latin typeface="Neue Haas Grotesk Text Pro" panose="020B0504020202020204" pitchFamily="34" charset="77"/>
              </a:rPr>
              <a:t>Lorem sit ipsum dolor</a:t>
            </a:r>
            <a:endParaRPr lang="en-US"/>
          </a:p>
        </p:txBody>
      </p:sp>
      <p:sp>
        <p:nvSpPr>
          <p:cNvPr id="54" name="Text Placeholder 2">
            <a:extLst>
              <a:ext uri="{FF2B5EF4-FFF2-40B4-BE49-F238E27FC236}">
                <a16:creationId xmlns:a16="http://schemas.microsoft.com/office/drawing/2014/main" id="{12C5DC8B-63AC-C94F-9889-75411CB287BD}"/>
              </a:ext>
            </a:extLst>
          </p:cNvPr>
          <p:cNvSpPr>
            <a:spLocks noGrp="1"/>
          </p:cNvSpPr>
          <p:nvPr>
            <p:ph type="body" sz="quarter" idx="16" hasCustomPrompt="1"/>
          </p:nvPr>
        </p:nvSpPr>
        <p:spPr>
          <a:xfrm>
            <a:off x="853443" y="2077161"/>
            <a:ext cx="3273223" cy="741315"/>
          </a:xfrm>
          <a:prstGeom prst="rect">
            <a:avLst/>
          </a:prstGeom>
        </p:spPr>
        <p:txBody>
          <a:bodyPr wrap="square" lIns="0" tIns="0" rIns="0" bIns="0">
            <a:spAutoFit/>
          </a:bodyPr>
          <a:lstStyle>
            <a:lvl1pPr marL="0" indent="0">
              <a:lnSpc>
                <a:spcPct val="110000"/>
              </a:lnSpc>
              <a:buNone/>
              <a:defRPr sz="2267">
                <a:latin typeface="Neue Haas Grotesk Text Pro" panose="020B0504020202020204" pitchFamily="34" charset="0"/>
              </a:defRPr>
            </a:lvl1pPr>
            <a:lvl2pPr marL="609555" indent="0">
              <a:buNone/>
              <a:defRPr sz="2267"/>
            </a:lvl2pPr>
            <a:lvl3pPr marL="1219110" indent="0">
              <a:buNone/>
              <a:defRPr sz="2267"/>
            </a:lvl3pPr>
            <a:lvl4pPr marL="1828664" indent="0">
              <a:buNone/>
              <a:defRPr sz="2267"/>
            </a:lvl4pPr>
            <a:lvl5pPr marL="2438218" indent="0">
              <a:buNone/>
              <a:defRPr sz="2267"/>
            </a:lvl5pPr>
          </a:lstStyle>
          <a:p>
            <a:pPr lvl="0"/>
            <a:r>
              <a:rPr lang="en-US"/>
              <a:t>Lorem ipsum dolor </a:t>
            </a:r>
            <a:br>
              <a:rPr lang="en-US"/>
            </a:br>
            <a:r>
              <a:rPr lang="en-US"/>
              <a:t>sit amet consectetur</a:t>
            </a:r>
          </a:p>
        </p:txBody>
      </p:sp>
    </p:spTree>
    <p:extLst>
      <p:ext uri="{BB962C8B-B14F-4D97-AF65-F5344CB8AC3E}">
        <p14:creationId xmlns:p14="http://schemas.microsoft.com/office/powerpoint/2010/main" val="3481315796"/>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userDrawn="1">
  <p:cSld name="CONTENT + Header">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7F7BA6-4835-5834-A377-742A62C8DB29}"/>
              </a:ext>
            </a:extLst>
          </p:cNvPr>
          <p:cNvSpPr>
            <a:spLocks noGrp="1"/>
          </p:cNvSpPr>
          <p:nvPr>
            <p:ph sz="quarter" idx="14"/>
          </p:nvPr>
        </p:nvSpPr>
        <p:spPr>
          <a:xfrm>
            <a:off x="853019" y="2076451"/>
            <a:ext cx="10837333" cy="145458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4" y="365763"/>
            <a:ext cx="10836993" cy="1401089"/>
          </a:xfrm>
          <a:prstGeom prst="rect">
            <a:avLst/>
          </a:prstGeom>
        </p:spPr>
        <p:txBody>
          <a:bodyPr wrap="square" lIns="0" rIns="0" anchor="t" anchorCtr="0">
            <a:spAutoFit/>
          </a:bodyPr>
          <a:lstStyle>
            <a:lvl1pPr marL="0" marR="0" indent="0" algn="l" defTabSz="609555"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 name="Content Placeholder 3">
            <a:extLst>
              <a:ext uri="{FF2B5EF4-FFF2-40B4-BE49-F238E27FC236}">
                <a16:creationId xmlns:a16="http://schemas.microsoft.com/office/drawing/2014/main" id="{CE6A8F52-6A0C-CDD7-9D1F-457E06AD4D22}"/>
              </a:ext>
            </a:extLst>
          </p:cNvPr>
          <p:cNvSpPr>
            <a:spLocks noGrp="1"/>
          </p:cNvSpPr>
          <p:nvPr>
            <p:ph sz="quarter" idx="15" hasCustomPrompt="1"/>
          </p:nvPr>
        </p:nvSpPr>
        <p:spPr>
          <a:xfrm>
            <a:off x="853017" y="6531735"/>
            <a:ext cx="10744200" cy="147135"/>
          </a:xfrm>
        </p:spPr>
        <p:txBody>
          <a:bodyPr/>
          <a:lstStyle>
            <a:lvl1pPr marL="0" indent="0">
              <a:buNone/>
              <a:defRPr sz="800"/>
            </a:lvl1pPr>
            <a:lvl2pPr marL="237055" indent="0">
              <a:buNone/>
              <a:defRPr sz="800"/>
            </a:lvl2pPr>
            <a:lvl3pPr marL="463527" indent="0">
              <a:buNone/>
              <a:defRPr sz="800"/>
            </a:lvl3pPr>
            <a:lvl4pPr marL="689999" indent="0">
              <a:buNone/>
              <a:defRPr sz="800"/>
            </a:lvl4pPr>
            <a:lvl5pPr marL="692116" indent="0">
              <a:buNone/>
              <a:defRPr sz="800"/>
            </a:lvl5pPr>
          </a:lstStyle>
          <a:p>
            <a:pPr lvl="0"/>
            <a:r>
              <a:rPr lang="en-US"/>
              <a:t>Click to insert disclosure text</a:t>
            </a:r>
          </a:p>
        </p:txBody>
      </p:sp>
    </p:spTree>
    <p:extLst>
      <p:ext uri="{BB962C8B-B14F-4D97-AF65-F5344CB8AC3E}">
        <p14:creationId xmlns:p14="http://schemas.microsoft.com/office/powerpoint/2010/main" val="2376154214"/>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userDrawn="1">
  <p:cSld name="no titl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DB2B9AF-7C7A-ED4B-8B47-5EFC4C7403E8}" type="slidenum">
              <a:rPr lang="en-US" smtClean="0"/>
              <a:pPr/>
              <a:t>‹#›</a:t>
            </a:fld>
            <a:endParaRPr lang="en-US"/>
          </a:p>
        </p:txBody>
      </p:sp>
      <p:sp>
        <p:nvSpPr>
          <p:cNvPr id="4" name="Rectangle 3"/>
          <p:cNvSpPr/>
          <p:nvPr userDrawn="1"/>
        </p:nvSpPr>
        <p:spPr>
          <a:xfrm>
            <a:off x="583900" y="913362"/>
            <a:ext cx="10977283" cy="34407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AAC6"/>
              </a:solidFill>
            </a:endParaRPr>
          </a:p>
        </p:txBody>
      </p:sp>
    </p:spTree>
    <p:extLst>
      <p:ext uri="{BB962C8B-B14F-4D97-AF65-F5344CB8AC3E}">
        <p14:creationId xmlns:p14="http://schemas.microsoft.com/office/powerpoint/2010/main" val="1750176335"/>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userDrawn="1">
  <p:cSld name="PRESENTER/TEAM - 5 peopl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FE95D00-30F9-5D43-8128-95EB69837793}"/>
              </a:ext>
            </a:extLst>
          </p:cNvPr>
          <p:cNvSpPr>
            <a:spLocks noGrp="1"/>
          </p:cNvSpPr>
          <p:nvPr>
            <p:ph type="body" sz="quarter" idx="17" hasCustomPrompt="1"/>
          </p:nvPr>
        </p:nvSpPr>
        <p:spPr>
          <a:xfrm>
            <a:off x="5974994" y="1316385"/>
            <a:ext cx="1833033" cy="364288"/>
          </a:xfrm>
          <a:prstGeom prst="rect">
            <a:avLst/>
          </a:prstGeom>
        </p:spPr>
        <p:txBody>
          <a:bodyPr wrap="square" lIns="0" tIns="0" rIns="0" bIns="0">
            <a:spAutoFit/>
          </a:bodyPr>
          <a:lstStyle>
            <a:lvl1pPr marL="0" indent="0">
              <a:spcBef>
                <a:spcPts val="0"/>
              </a:spcBef>
              <a:buNone/>
              <a:defRPr sz="2000" b="1">
                <a:solidFill>
                  <a:schemeClr val="tx2"/>
                </a:solidFill>
                <a:latin typeface="Neue Haas Grotesk Text Pro" panose="020B0504020202020204" pitchFamily="34" charset="0"/>
              </a:defRPr>
            </a:lvl1pPr>
          </a:lstStyle>
          <a:p>
            <a:pPr lvl="0"/>
            <a:r>
              <a:rPr lang="en-US"/>
              <a:t>First name</a:t>
            </a:r>
          </a:p>
        </p:txBody>
      </p:sp>
      <p:sp>
        <p:nvSpPr>
          <p:cNvPr id="57" name="Text Placeholder 2">
            <a:extLst>
              <a:ext uri="{FF2B5EF4-FFF2-40B4-BE49-F238E27FC236}">
                <a16:creationId xmlns:a16="http://schemas.microsoft.com/office/drawing/2014/main" id="{6965324C-6B14-C34F-98CF-ACA841C7D512}"/>
              </a:ext>
            </a:extLst>
          </p:cNvPr>
          <p:cNvSpPr>
            <a:spLocks noGrp="1"/>
          </p:cNvSpPr>
          <p:nvPr>
            <p:ph type="body" sz="quarter" idx="18" hasCustomPrompt="1"/>
          </p:nvPr>
        </p:nvSpPr>
        <p:spPr>
          <a:xfrm>
            <a:off x="5974994" y="1978798"/>
            <a:ext cx="1833033" cy="265287"/>
          </a:xfrm>
          <a:prstGeom prst="rect">
            <a:avLst/>
          </a:prstGeom>
        </p:spPr>
        <p:txBody>
          <a:bodyPr wrap="square" lIns="0" tIns="0" rIns="0" bIns="0">
            <a:spAutoFit/>
          </a:bodyPr>
          <a:lstStyle>
            <a:lvl1pPr marL="0" indent="0">
              <a:spcBef>
                <a:spcPts val="0"/>
              </a:spcBef>
              <a:buNone/>
              <a:defRPr sz="1467" b="0">
                <a:solidFill>
                  <a:schemeClr val="tx2"/>
                </a:solidFill>
                <a:latin typeface="Neue Haas Grotesk Text Pro" panose="020B0504020202020204" pitchFamily="34" charset="0"/>
              </a:defRPr>
            </a:lvl1pPr>
          </a:lstStyle>
          <a:p>
            <a:pPr lvl="0"/>
            <a:r>
              <a:rPr lang="en-US"/>
              <a:t>Team member title</a:t>
            </a:r>
          </a:p>
        </p:txBody>
      </p:sp>
      <p:sp>
        <p:nvSpPr>
          <p:cNvPr id="58" name="Text Placeholder 2">
            <a:extLst>
              <a:ext uri="{FF2B5EF4-FFF2-40B4-BE49-F238E27FC236}">
                <a16:creationId xmlns:a16="http://schemas.microsoft.com/office/drawing/2014/main" id="{FCB22EE5-69E2-F945-8DE2-5CC30F437F8E}"/>
              </a:ext>
            </a:extLst>
          </p:cNvPr>
          <p:cNvSpPr>
            <a:spLocks noGrp="1"/>
          </p:cNvSpPr>
          <p:nvPr>
            <p:ph type="body" sz="quarter" idx="19" hasCustomPrompt="1"/>
          </p:nvPr>
        </p:nvSpPr>
        <p:spPr>
          <a:xfrm>
            <a:off x="5974994" y="2343118"/>
            <a:ext cx="1833033" cy="217068"/>
          </a:xfrm>
          <a:prstGeom prst="rect">
            <a:avLst/>
          </a:prstGeom>
        </p:spPr>
        <p:txBody>
          <a:bodyPr wrap="square" lIns="0" tIns="0" rIns="0" bIns="0">
            <a:spAutoFit/>
          </a:bodyPr>
          <a:lstStyle>
            <a:lvl1pPr marL="0" indent="0">
              <a:spcBef>
                <a:spcPts val="0"/>
              </a:spcBef>
              <a:buNone/>
              <a:defRPr sz="1200" b="0">
                <a:solidFill>
                  <a:schemeClr val="tx1">
                    <a:lumMod val="90000"/>
                    <a:lumOff val="10000"/>
                  </a:schemeClr>
                </a:solidFill>
                <a:latin typeface="Neue Haas Grotesk Text Pro" panose="020B0504020202020204" pitchFamily="34" charset="0"/>
              </a:defRPr>
            </a:lvl1pPr>
          </a:lstStyle>
          <a:p>
            <a:pPr lvl="0"/>
            <a:r>
              <a:rPr lang="en-US"/>
              <a:t>888.888.8888</a:t>
            </a:r>
          </a:p>
        </p:txBody>
      </p:sp>
      <p:sp>
        <p:nvSpPr>
          <p:cNvPr id="95" name="Text Placeholder 2">
            <a:extLst>
              <a:ext uri="{FF2B5EF4-FFF2-40B4-BE49-F238E27FC236}">
                <a16:creationId xmlns:a16="http://schemas.microsoft.com/office/drawing/2014/main" id="{D55167E3-C015-6F4C-9118-1E3EBB332252}"/>
              </a:ext>
            </a:extLst>
          </p:cNvPr>
          <p:cNvSpPr>
            <a:spLocks noGrp="1"/>
          </p:cNvSpPr>
          <p:nvPr>
            <p:ph type="body" sz="quarter" idx="20" hasCustomPrompt="1"/>
          </p:nvPr>
        </p:nvSpPr>
        <p:spPr>
          <a:xfrm>
            <a:off x="5974994" y="1654072"/>
            <a:ext cx="1833033" cy="364288"/>
          </a:xfrm>
          <a:prstGeom prst="rect">
            <a:avLst/>
          </a:prstGeom>
        </p:spPr>
        <p:txBody>
          <a:bodyPr wrap="square" lIns="0" tIns="0" rIns="0" bIns="0">
            <a:spAutoFit/>
          </a:bodyPr>
          <a:lstStyle>
            <a:lvl1pPr marL="0" indent="0">
              <a:spcBef>
                <a:spcPts val="0"/>
              </a:spcBef>
              <a:buNone/>
              <a:defRPr sz="2000" b="1">
                <a:solidFill>
                  <a:schemeClr val="tx2"/>
                </a:solidFill>
                <a:latin typeface="Neue Haas Grotesk Text Pro" panose="020B0504020202020204" pitchFamily="34" charset="0"/>
              </a:defRPr>
            </a:lvl1pPr>
          </a:lstStyle>
          <a:p>
            <a:pPr lvl="0"/>
            <a:r>
              <a:rPr lang="en-US"/>
              <a:t>Last name</a:t>
            </a:r>
          </a:p>
        </p:txBody>
      </p:sp>
      <p:sp>
        <p:nvSpPr>
          <p:cNvPr id="96" name="Text Placeholder 2">
            <a:extLst>
              <a:ext uri="{FF2B5EF4-FFF2-40B4-BE49-F238E27FC236}">
                <a16:creationId xmlns:a16="http://schemas.microsoft.com/office/drawing/2014/main" id="{A6C9E54C-C7A3-A84F-968A-4E5E7A0FF12D}"/>
              </a:ext>
            </a:extLst>
          </p:cNvPr>
          <p:cNvSpPr>
            <a:spLocks noGrp="1"/>
          </p:cNvSpPr>
          <p:nvPr>
            <p:ph type="body" sz="quarter" idx="21" hasCustomPrompt="1"/>
          </p:nvPr>
        </p:nvSpPr>
        <p:spPr>
          <a:xfrm>
            <a:off x="5974994" y="2544971"/>
            <a:ext cx="1833033" cy="184666"/>
          </a:xfrm>
          <a:prstGeom prst="rect">
            <a:avLst/>
          </a:prstGeom>
        </p:spPr>
        <p:txBody>
          <a:bodyPr wrap="square" lIns="0" tIns="0" rIns="0" bIns="0">
            <a:spAutoFit/>
          </a:bodyPr>
          <a:lstStyle>
            <a:lvl1pPr marL="0" marR="0" indent="0" algn="l" defTabSz="609555" rtl="0" eaLnBrk="1" fontAlgn="auto" latinLnBrk="0" hangingPunct="1">
              <a:lnSpc>
                <a:spcPct val="100000"/>
              </a:lnSpc>
              <a:spcBef>
                <a:spcPts val="0"/>
              </a:spcBef>
              <a:spcAft>
                <a:spcPts val="0"/>
              </a:spcAft>
              <a:buClrTx/>
              <a:buSzTx/>
              <a:buFont typeface="Wingdings" pitchFamily="2" charset="2"/>
              <a:buNone/>
              <a:tabLst/>
              <a:defRPr sz="1200" b="0">
                <a:solidFill>
                  <a:schemeClr val="tx1">
                    <a:lumMod val="90000"/>
                    <a:lumOff val="10000"/>
                  </a:schemeClr>
                </a:solidFill>
                <a:latin typeface="Neue Haas Grotesk Text Pro" panose="020B0504020202020204" pitchFamily="34" charset="0"/>
              </a:defRPr>
            </a:lvl1pPr>
          </a:lstStyle>
          <a:p>
            <a:pPr marL="0" marR="0" lvl="0" indent="0" algn="l" defTabSz="609555" rtl="0" eaLnBrk="1" fontAlgn="auto" latinLnBrk="0" hangingPunct="1">
              <a:lnSpc>
                <a:spcPct val="100000"/>
              </a:lnSpc>
              <a:spcBef>
                <a:spcPts val="0"/>
              </a:spcBef>
              <a:spcAft>
                <a:spcPts val="0"/>
              </a:spcAft>
              <a:buClrTx/>
              <a:buSzTx/>
              <a:buFont typeface="Wingdings" pitchFamily="2" charset="2"/>
              <a:buNone/>
              <a:tabLst/>
              <a:defRPr/>
            </a:pPr>
            <a:r>
              <a:rPr lang="en-US" err="1"/>
              <a:t>email@healthequity.com</a:t>
            </a:r>
            <a:endParaRPr lang="en-US"/>
          </a:p>
        </p:txBody>
      </p:sp>
      <p:sp>
        <p:nvSpPr>
          <p:cNvPr id="131" name="SmartArt Placeholder 5">
            <a:extLst>
              <a:ext uri="{FF2B5EF4-FFF2-40B4-BE49-F238E27FC236}">
                <a16:creationId xmlns:a16="http://schemas.microsoft.com/office/drawing/2014/main" id="{6EE76B8B-5FD9-CD45-8428-358A27D61BF0}"/>
              </a:ext>
            </a:extLst>
          </p:cNvPr>
          <p:cNvSpPr>
            <a:spLocks noGrp="1"/>
          </p:cNvSpPr>
          <p:nvPr>
            <p:ph type="dgm" sz="quarter" idx="27"/>
          </p:nvPr>
        </p:nvSpPr>
        <p:spPr>
          <a:xfrm>
            <a:off x="5662351" y="1358580"/>
            <a:ext cx="106668" cy="1374885"/>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
        <p:nvSpPr>
          <p:cNvPr id="132" name="Picture Placeholder 2">
            <a:extLst>
              <a:ext uri="{FF2B5EF4-FFF2-40B4-BE49-F238E27FC236}">
                <a16:creationId xmlns:a16="http://schemas.microsoft.com/office/drawing/2014/main" id="{F9A32C0E-CA87-9C41-A683-67B7BDC489AD}"/>
              </a:ext>
            </a:extLst>
          </p:cNvPr>
          <p:cNvSpPr>
            <a:spLocks noGrp="1"/>
          </p:cNvSpPr>
          <p:nvPr>
            <p:ph type="pic" idx="15" hasCustomPrompt="1"/>
          </p:nvPr>
        </p:nvSpPr>
        <p:spPr>
          <a:xfrm>
            <a:off x="4365688" y="-8726"/>
            <a:ext cx="1296661" cy="2755764"/>
          </a:xfrm>
          <a:prstGeom prst="rect">
            <a:avLst/>
          </a:prstGeom>
          <a:solidFill>
            <a:schemeClr val="bg2"/>
          </a:solidFill>
        </p:spPr>
        <p:txBody>
          <a:bodyPr anchor="ctr">
            <a:noAutofit/>
          </a:bodyPr>
          <a:lstStyle>
            <a:lvl1pPr marL="0" indent="0" algn="ctr">
              <a:buNone/>
              <a:defRPr sz="1467">
                <a:solidFill>
                  <a:schemeClr val="bg2">
                    <a:lumMod val="50000"/>
                  </a:schemeClr>
                </a:solidFill>
                <a:latin typeface="Neue Haas Grotesk Text Pro" panose="020B0504020202020204" pitchFamily="34" charset="0"/>
              </a:defRPr>
            </a:lvl1pPr>
            <a:lvl2pPr marL="609555" indent="0">
              <a:buNone/>
              <a:defRPr sz="3733"/>
            </a:lvl2pPr>
            <a:lvl3pPr marL="1219110" indent="0">
              <a:buNone/>
              <a:defRPr sz="3200"/>
            </a:lvl3pPr>
            <a:lvl4pPr marL="1828664" indent="0">
              <a:buNone/>
              <a:defRPr sz="2667"/>
            </a:lvl4pPr>
            <a:lvl5pPr marL="2438218" indent="0">
              <a:buNone/>
              <a:defRPr sz="2667"/>
            </a:lvl5pPr>
            <a:lvl6pPr marL="3047772" indent="0">
              <a:buNone/>
              <a:defRPr sz="2667"/>
            </a:lvl6pPr>
            <a:lvl7pPr marL="3657327" indent="0">
              <a:buNone/>
              <a:defRPr sz="2667"/>
            </a:lvl7pPr>
            <a:lvl8pPr marL="4266880" indent="0">
              <a:buNone/>
              <a:defRPr sz="2667"/>
            </a:lvl8pPr>
            <a:lvl9pPr marL="4876435" indent="0">
              <a:buNone/>
              <a:defRPr sz="2667"/>
            </a:lvl9pPr>
          </a:lstStyle>
          <a:p>
            <a:r>
              <a:rPr lang="en-US"/>
              <a:t>Insert picture</a:t>
            </a:r>
          </a:p>
        </p:txBody>
      </p:sp>
      <p:sp>
        <p:nvSpPr>
          <p:cNvPr id="133" name="Text Placeholder 2">
            <a:extLst>
              <a:ext uri="{FF2B5EF4-FFF2-40B4-BE49-F238E27FC236}">
                <a16:creationId xmlns:a16="http://schemas.microsoft.com/office/drawing/2014/main" id="{D203321C-E4F5-5043-9E35-3C2EA5FA6645}"/>
              </a:ext>
            </a:extLst>
          </p:cNvPr>
          <p:cNvSpPr>
            <a:spLocks noGrp="1"/>
          </p:cNvSpPr>
          <p:nvPr>
            <p:ph type="body" sz="quarter" idx="28" hasCustomPrompt="1"/>
          </p:nvPr>
        </p:nvSpPr>
        <p:spPr>
          <a:xfrm>
            <a:off x="9823596" y="1316385"/>
            <a:ext cx="1833033" cy="364288"/>
          </a:xfrm>
          <a:prstGeom prst="rect">
            <a:avLst/>
          </a:prstGeom>
        </p:spPr>
        <p:txBody>
          <a:bodyPr wrap="square" lIns="0" tIns="0" rIns="0" bIns="0">
            <a:spAutoFit/>
          </a:bodyPr>
          <a:lstStyle>
            <a:lvl1pPr marL="0" indent="0">
              <a:spcBef>
                <a:spcPts val="0"/>
              </a:spcBef>
              <a:buNone/>
              <a:defRPr sz="2000" b="1">
                <a:solidFill>
                  <a:schemeClr val="tx2"/>
                </a:solidFill>
                <a:latin typeface="Neue Haas Grotesk Text Pro" panose="020B0504020202020204" pitchFamily="34" charset="0"/>
              </a:defRPr>
            </a:lvl1pPr>
          </a:lstStyle>
          <a:p>
            <a:pPr lvl="0"/>
            <a:r>
              <a:rPr lang="en-US"/>
              <a:t>First name</a:t>
            </a:r>
          </a:p>
        </p:txBody>
      </p:sp>
      <p:sp>
        <p:nvSpPr>
          <p:cNvPr id="134" name="Text Placeholder 2">
            <a:extLst>
              <a:ext uri="{FF2B5EF4-FFF2-40B4-BE49-F238E27FC236}">
                <a16:creationId xmlns:a16="http://schemas.microsoft.com/office/drawing/2014/main" id="{F5C3F9C2-8A03-8340-9006-E2E63502238C}"/>
              </a:ext>
            </a:extLst>
          </p:cNvPr>
          <p:cNvSpPr>
            <a:spLocks noGrp="1"/>
          </p:cNvSpPr>
          <p:nvPr>
            <p:ph type="body" sz="quarter" idx="29" hasCustomPrompt="1"/>
          </p:nvPr>
        </p:nvSpPr>
        <p:spPr>
          <a:xfrm>
            <a:off x="9823596" y="1978798"/>
            <a:ext cx="1833033" cy="265287"/>
          </a:xfrm>
          <a:prstGeom prst="rect">
            <a:avLst/>
          </a:prstGeom>
        </p:spPr>
        <p:txBody>
          <a:bodyPr wrap="square" lIns="0" tIns="0" rIns="0" bIns="0">
            <a:spAutoFit/>
          </a:bodyPr>
          <a:lstStyle>
            <a:lvl1pPr marL="0" indent="0">
              <a:spcBef>
                <a:spcPts val="0"/>
              </a:spcBef>
              <a:buNone/>
              <a:defRPr sz="1467" b="0">
                <a:solidFill>
                  <a:schemeClr val="tx2"/>
                </a:solidFill>
                <a:latin typeface="Neue Haas Grotesk Text Pro" panose="020B0504020202020204" pitchFamily="34" charset="0"/>
              </a:defRPr>
            </a:lvl1pPr>
          </a:lstStyle>
          <a:p>
            <a:pPr lvl="0"/>
            <a:r>
              <a:rPr lang="en-US"/>
              <a:t>Team member title</a:t>
            </a:r>
          </a:p>
        </p:txBody>
      </p:sp>
      <p:sp>
        <p:nvSpPr>
          <p:cNvPr id="135" name="Text Placeholder 2">
            <a:extLst>
              <a:ext uri="{FF2B5EF4-FFF2-40B4-BE49-F238E27FC236}">
                <a16:creationId xmlns:a16="http://schemas.microsoft.com/office/drawing/2014/main" id="{920B1561-6E89-3941-B200-5D13270BB08D}"/>
              </a:ext>
            </a:extLst>
          </p:cNvPr>
          <p:cNvSpPr>
            <a:spLocks noGrp="1"/>
          </p:cNvSpPr>
          <p:nvPr>
            <p:ph type="body" sz="quarter" idx="30" hasCustomPrompt="1"/>
          </p:nvPr>
        </p:nvSpPr>
        <p:spPr>
          <a:xfrm>
            <a:off x="9823596" y="2343118"/>
            <a:ext cx="1833033" cy="217068"/>
          </a:xfrm>
          <a:prstGeom prst="rect">
            <a:avLst/>
          </a:prstGeom>
        </p:spPr>
        <p:txBody>
          <a:bodyPr wrap="square" lIns="0" tIns="0" rIns="0" bIns="0">
            <a:spAutoFit/>
          </a:bodyPr>
          <a:lstStyle>
            <a:lvl1pPr marL="0" indent="0">
              <a:spcBef>
                <a:spcPts val="0"/>
              </a:spcBef>
              <a:buNone/>
              <a:defRPr sz="1200" b="0">
                <a:solidFill>
                  <a:schemeClr val="tx1">
                    <a:lumMod val="90000"/>
                    <a:lumOff val="10000"/>
                  </a:schemeClr>
                </a:solidFill>
                <a:latin typeface="Neue Haas Grotesk Text Pro" panose="020B0504020202020204" pitchFamily="34" charset="0"/>
              </a:defRPr>
            </a:lvl1pPr>
          </a:lstStyle>
          <a:p>
            <a:pPr lvl="0"/>
            <a:r>
              <a:rPr lang="en-US"/>
              <a:t>888.888.8888</a:t>
            </a:r>
          </a:p>
        </p:txBody>
      </p:sp>
      <p:sp>
        <p:nvSpPr>
          <p:cNvPr id="136" name="Text Placeholder 2">
            <a:extLst>
              <a:ext uri="{FF2B5EF4-FFF2-40B4-BE49-F238E27FC236}">
                <a16:creationId xmlns:a16="http://schemas.microsoft.com/office/drawing/2014/main" id="{5E1B55FB-65E2-4648-9E86-27EBB8BF766B}"/>
              </a:ext>
            </a:extLst>
          </p:cNvPr>
          <p:cNvSpPr>
            <a:spLocks noGrp="1"/>
          </p:cNvSpPr>
          <p:nvPr>
            <p:ph type="body" sz="quarter" idx="31" hasCustomPrompt="1"/>
          </p:nvPr>
        </p:nvSpPr>
        <p:spPr>
          <a:xfrm>
            <a:off x="9823596" y="1654072"/>
            <a:ext cx="1833033" cy="364288"/>
          </a:xfrm>
          <a:prstGeom prst="rect">
            <a:avLst/>
          </a:prstGeom>
        </p:spPr>
        <p:txBody>
          <a:bodyPr wrap="square" lIns="0" tIns="0" rIns="0" bIns="0">
            <a:spAutoFit/>
          </a:bodyPr>
          <a:lstStyle>
            <a:lvl1pPr marL="0" indent="0">
              <a:spcBef>
                <a:spcPts val="0"/>
              </a:spcBef>
              <a:buNone/>
              <a:defRPr sz="2000" b="1">
                <a:solidFill>
                  <a:schemeClr val="tx2"/>
                </a:solidFill>
                <a:latin typeface="Neue Haas Grotesk Text Pro" panose="020B0504020202020204" pitchFamily="34" charset="0"/>
              </a:defRPr>
            </a:lvl1pPr>
          </a:lstStyle>
          <a:p>
            <a:pPr lvl="0"/>
            <a:r>
              <a:rPr lang="en-US"/>
              <a:t>Last name</a:t>
            </a:r>
          </a:p>
        </p:txBody>
      </p:sp>
      <p:sp>
        <p:nvSpPr>
          <p:cNvPr id="137" name="Text Placeholder 2">
            <a:extLst>
              <a:ext uri="{FF2B5EF4-FFF2-40B4-BE49-F238E27FC236}">
                <a16:creationId xmlns:a16="http://schemas.microsoft.com/office/drawing/2014/main" id="{B3726FD9-D9BF-0943-98AD-BF80C845AAED}"/>
              </a:ext>
            </a:extLst>
          </p:cNvPr>
          <p:cNvSpPr>
            <a:spLocks noGrp="1"/>
          </p:cNvSpPr>
          <p:nvPr>
            <p:ph type="body" sz="quarter" idx="32" hasCustomPrompt="1"/>
          </p:nvPr>
        </p:nvSpPr>
        <p:spPr>
          <a:xfrm>
            <a:off x="9823596" y="2544971"/>
            <a:ext cx="1833033" cy="184666"/>
          </a:xfrm>
          <a:prstGeom prst="rect">
            <a:avLst/>
          </a:prstGeom>
        </p:spPr>
        <p:txBody>
          <a:bodyPr wrap="square" lIns="0" tIns="0" rIns="0" bIns="0">
            <a:spAutoFit/>
          </a:bodyPr>
          <a:lstStyle>
            <a:lvl1pPr marL="0" marR="0" indent="0" algn="l" defTabSz="609555" rtl="0" eaLnBrk="1" fontAlgn="auto" latinLnBrk="0" hangingPunct="1">
              <a:lnSpc>
                <a:spcPct val="100000"/>
              </a:lnSpc>
              <a:spcBef>
                <a:spcPts val="0"/>
              </a:spcBef>
              <a:spcAft>
                <a:spcPts val="0"/>
              </a:spcAft>
              <a:buClrTx/>
              <a:buSzTx/>
              <a:buFont typeface="Wingdings" pitchFamily="2" charset="2"/>
              <a:buNone/>
              <a:tabLst/>
              <a:defRPr sz="1200" b="0">
                <a:solidFill>
                  <a:schemeClr val="tx1">
                    <a:lumMod val="90000"/>
                    <a:lumOff val="10000"/>
                  </a:schemeClr>
                </a:solidFill>
                <a:latin typeface="Neue Haas Grotesk Text Pro" panose="020B0504020202020204" pitchFamily="34" charset="0"/>
              </a:defRPr>
            </a:lvl1pPr>
          </a:lstStyle>
          <a:p>
            <a:pPr marL="0" marR="0" lvl="0" indent="0" algn="l" defTabSz="609555" rtl="0" eaLnBrk="1" fontAlgn="auto" latinLnBrk="0" hangingPunct="1">
              <a:lnSpc>
                <a:spcPct val="100000"/>
              </a:lnSpc>
              <a:spcBef>
                <a:spcPts val="0"/>
              </a:spcBef>
              <a:spcAft>
                <a:spcPts val="0"/>
              </a:spcAft>
              <a:buClrTx/>
              <a:buSzTx/>
              <a:buFont typeface="Wingdings" pitchFamily="2" charset="2"/>
              <a:buNone/>
              <a:tabLst/>
              <a:defRPr/>
            </a:pPr>
            <a:r>
              <a:rPr lang="en-US" err="1"/>
              <a:t>email@healthequity.com</a:t>
            </a:r>
            <a:endParaRPr lang="en-US"/>
          </a:p>
        </p:txBody>
      </p:sp>
      <p:sp>
        <p:nvSpPr>
          <p:cNvPr id="138" name="SmartArt Placeholder 5">
            <a:extLst>
              <a:ext uri="{FF2B5EF4-FFF2-40B4-BE49-F238E27FC236}">
                <a16:creationId xmlns:a16="http://schemas.microsoft.com/office/drawing/2014/main" id="{6EFAEA7E-8657-8448-AC9E-827AE63BD052}"/>
              </a:ext>
            </a:extLst>
          </p:cNvPr>
          <p:cNvSpPr>
            <a:spLocks noGrp="1"/>
          </p:cNvSpPr>
          <p:nvPr>
            <p:ph type="dgm" sz="quarter" idx="33"/>
          </p:nvPr>
        </p:nvSpPr>
        <p:spPr>
          <a:xfrm>
            <a:off x="9510951" y="1358580"/>
            <a:ext cx="106668" cy="1374885"/>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
        <p:nvSpPr>
          <p:cNvPr id="139" name="Picture Placeholder 2">
            <a:extLst>
              <a:ext uri="{FF2B5EF4-FFF2-40B4-BE49-F238E27FC236}">
                <a16:creationId xmlns:a16="http://schemas.microsoft.com/office/drawing/2014/main" id="{327209C5-C373-FD49-803E-141B305DF98A}"/>
              </a:ext>
            </a:extLst>
          </p:cNvPr>
          <p:cNvSpPr>
            <a:spLocks noGrp="1"/>
          </p:cNvSpPr>
          <p:nvPr>
            <p:ph type="pic" idx="34" hasCustomPrompt="1"/>
          </p:nvPr>
        </p:nvSpPr>
        <p:spPr>
          <a:xfrm>
            <a:off x="8214292" y="-8726"/>
            <a:ext cx="1296661" cy="2755764"/>
          </a:xfrm>
          <a:prstGeom prst="rect">
            <a:avLst/>
          </a:prstGeom>
          <a:solidFill>
            <a:schemeClr val="bg2"/>
          </a:solidFill>
        </p:spPr>
        <p:txBody>
          <a:bodyPr anchor="ctr">
            <a:noAutofit/>
          </a:bodyPr>
          <a:lstStyle>
            <a:lvl1pPr marL="0" indent="0" algn="ctr">
              <a:buNone/>
              <a:defRPr sz="1467">
                <a:solidFill>
                  <a:schemeClr val="bg2">
                    <a:lumMod val="50000"/>
                  </a:schemeClr>
                </a:solidFill>
                <a:latin typeface="Neue Haas Grotesk Text Pro" panose="020B0504020202020204" pitchFamily="34" charset="0"/>
              </a:defRPr>
            </a:lvl1pPr>
            <a:lvl2pPr marL="609555" indent="0">
              <a:buNone/>
              <a:defRPr sz="3733"/>
            </a:lvl2pPr>
            <a:lvl3pPr marL="1219110" indent="0">
              <a:buNone/>
              <a:defRPr sz="3200"/>
            </a:lvl3pPr>
            <a:lvl4pPr marL="1828664" indent="0">
              <a:buNone/>
              <a:defRPr sz="2667"/>
            </a:lvl4pPr>
            <a:lvl5pPr marL="2438218" indent="0">
              <a:buNone/>
              <a:defRPr sz="2667"/>
            </a:lvl5pPr>
            <a:lvl6pPr marL="3047772" indent="0">
              <a:buNone/>
              <a:defRPr sz="2667"/>
            </a:lvl6pPr>
            <a:lvl7pPr marL="3657327" indent="0">
              <a:buNone/>
              <a:defRPr sz="2667"/>
            </a:lvl7pPr>
            <a:lvl8pPr marL="4266880" indent="0">
              <a:buNone/>
              <a:defRPr sz="2667"/>
            </a:lvl8pPr>
            <a:lvl9pPr marL="4876435" indent="0">
              <a:buNone/>
              <a:defRPr sz="2667"/>
            </a:lvl9pPr>
          </a:lstStyle>
          <a:p>
            <a:r>
              <a:rPr lang="en-US"/>
              <a:t>Insert picture</a:t>
            </a:r>
          </a:p>
        </p:txBody>
      </p:sp>
      <p:sp>
        <p:nvSpPr>
          <p:cNvPr id="140" name="Text Placeholder 2">
            <a:extLst>
              <a:ext uri="{FF2B5EF4-FFF2-40B4-BE49-F238E27FC236}">
                <a16:creationId xmlns:a16="http://schemas.microsoft.com/office/drawing/2014/main" id="{F6C9A7F7-A36C-3D49-B388-08DD61090571}"/>
              </a:ext>
            </a:extLst>
          </p:cNvPr>
          <p:cNvSpPr>
            <a:spLocks noGrp="1"/>
          </p:cNvSpPr>
          <p:nvPr>
            <p:ph type="body" sz="quarter" idx="35" hasCustomPrompt="1"/>
          </p:nvPr>
        </p:nvSpPr>
        <p:spPr>
          <a:xfrm>
            <a:off x="5974994" y="4735645"/>
            <a:ext cx="1833033" cy="364288"/>
          </a:xfrm>
          <a:prstGeom prst="rect">
            <a:avLst/>
          </a:prstGeom>
        </p:spPr>
        <p:txBody>
          <a:bodyPr wrap="square" lIns="0" tIns="0" rIns="0" bIns="0">
            <a:spAutoFit/>
          </a:bodyPr>
          <a:lstStyle>
            <a:lvl1pPr marL="0" indent="0">
              <a:spcBef>
                <a:spcPts val="0"/>
              </a:spcBef>
              <a:buNone/>
              <a:defRPr sz="2000" b="1">
                <a:solidFill>
                  <a:schemeClr val="tx2"/>
                </a:solidFill>
                <a:latin typeface="Neue Haas Grotesk Text Pro" panose="020B0504020202020204" pitchFamily="34" charset="0"/>
              </a:defRPr>
            </a:lvl1pPr>
          </a:lstStyle>
          <a:p>
            <a:pPr lvl="0"/>
            <a:r>
              <a:rPr lang="en-US"/>
              <a:t>First name</a:t>
            </a:r>
          </a:p>
        </p:txBody>
      </p:sp>
      <p:sp>
        <p:nvSpPr>
          <p:cNvPr id="141" name="Text Placeholder 2">
            <a:extLst>
              <a:ext uri="{FF2B5EF4-FFF2-40B4-BE49-F238E27FC236}">
                <a16:creationId xmlns:a16="http://schemas.microsoft.com/office/drawing/2014/main" id="{F5EDF568-2ED1-5149-875A-9153E0C1AF21}"/>
              </a:ext>
            </a:extLst>
          </p:cNvPr>
          <p:cNvSpPr>
            <a:spLocks noGrp="1"/>
          </p:cNvSpPr>
          <p:nvPr>
            <p:ph type="body" sz="quarter" idx="36" hasCustomPrompt="1"/>
          </p:nvPr>
        </p:nvSpPr>
        <p:spPr>
          <a:xfrm>
            <a:off x="5974994" y="5398058"/>
            <a:ext cx="1833033" cy="265287"/>
          </a:xfrm>
          <a:prstGeom prst="rect">
            <a:avLst/>
          </a:prstGeom>
        </p:spPr>
        <p:txBody>
          <a:bodyPr wrap="square" lIns="0" tIns="0" rIns="0" bIns="0">
            <a:spAutoFit/>
          </a:bodyPr>
          <a:lstStyle>
            <a:lvl1pPr marL="0" indent="0">
              <a:spcBef>
                <a:spcPts val="0"/>
              </a:spcBef>
              <a:buNone/>
              <a:defRPr sz="1467" b="0">
                <a:solidFill>
                  <a:schemeClr val="tx2"/>
                </a:solidFill>
                <a:latin typeface="Neue Haas Grotesk Text Pro" panose="020B0504020202020204" pitchFamily="34" charset="0"/>
              </a:defRPr>
            </a:lvl1pPr>
          </a:lstStyle>
          <a:p>
            <a:pPr lvl="0"/>
            <a:r>
              <a:rPr lang="en-US"/>
              <a:t>Team member title</a:t>
            </a:r>
          </a:p>
        </p:txBody>
      </p:sp>
      <p:sp>
        <p:nvSpPr>
          <p:cNvPr id="142" name="Text Placeholder 2">
            <a:extLst>
              <a:ext uri="{FF2B5EF4-FFF2-40B4-BE49-F238E27FC236}">
                <a16:creationId xmlns:a16="http://schemas.microsoft.com/office/drawing/2014/main" id="{B1459274-E6B9-0C4C-975E-36EBB84F823C}"/>
              </a:ext>
            </a:extLst>
          </p:cNvPr>
          <p:cNvSpPr>
            <a:spLocks noGrp="1"/>
          </p:cNvSpPr>
          <p:nvPr>
            <p:ph type="body" sz="quarter" idx="37" hasCustomPrompt="1"/>
          </p:nvPr>
        </p:nvSpPr>
        <p:spPr>
          <a:xfrm>
            <a:off x="5974994" y="5762378"/>
            <a:ext cx="1833033" cy="217068"/>
          </a:xfrm>
          <a:prstGeom prst="rect">
            <a:avLst/>
          </a:prstGeom>
        </p:spPr>
        <p:txBody>
          <a:bodyPr wrap="square" lIns="0" tIns="0" rIns="0" bIns="0">
            <a:spAutoFit/>
          </a:bodyPr>
          <a:lstStyle>
            <a:lvl1pPr marL="0" indent="0">
              <a:spcBef>
                <a:spcPts val="0"/>
              </a:spcBef>
              <a:buNone/>
              <a:defRPr sz="1200" b="0">
                <a:solidFill>
                  <a:schemeClr val="tx1">
                    <a:lumMod val="90000"/>
                    <a:lumOff val="10000"/>
                  </a:schemeClr>
                </a:solidFill>
                <a:latin typeface="Neue Haas Grotesk Text Pro" panose="020B0504020202020204" pitchFamily="34" charset="0"/>
              </a:defRPr>
            </a:lvl1pPr>
          </a:lstStyle>
          <a:p>
            <a:pPr lvl="0"/>
            <a:r>
              <a:rPr lang="en-US"/>
              <a:t>888.888.8888</a:t>
            </a:r>
          </a:p>
        </p:txBody>
      </p:sp>
      <p:sp>
        <p:nvSpPr>
          <p:cNvPr id="143" name="Text Placeholder 2">
            <a:extLst>
              <a:ext uri="{FF2B5EF4-FFF2-40B4-BE49-F238E27FC236}">
                <a16:creationId xmlns:a16="http://schemas.microsoft.com/office/drawing/2014/main" id="{E15FAD85-9CBE-C047-98D5-74610DDBF843}"/>
              </a:ext>
            </a:extLst>
          </p:cNvPr>
          <p:cNvSpPr>
            <a:spLocks noGrp="1"/>
          </p:cNvSpPr>
          <p:nvPr>
            <p:ph type="body" sz="quarter" idx="38" hasCustomPrompt="1"/>
          </p:nvPr>
        </p:nvSpPr>
        <p:spPr>
          <a:xfrm>
            <a:off x="5974994" y="5073332"/>
            <a:ext cx="1833033" cy="364288"/>
          </a:xfrm>
          <a:prstGeom prst="rect">
            <a:avLst/>
          </a:prstGeom>
        </p:spPr>
        <p:txBody>
          <a:bodyPr wrap="square" lIns="0" tIns="0" rIns="0" bIns="0">
            <a:spAutoFit/>
          </a:bodyPr>
          <a:lstStyle>
            <a:lvl1pPr marL="0" indent="0">
              <a:spcBef>
                <a:spcPts val="0"/>
              </a:spcBef>
              <a:buNone/>
              <a:defRPr sz="2000" b="1">
                <a:solidFill>
                  <a:schemeClr val="tx2"/>
                </a:solidFill>
                <a:latin typeface="Neue Haas Grotesk Text Pro" panose="020B0504020202020204" pitchFamily="34" charset="0"/>
              </a:defRPr>
            </a:lvl1pPr>
          </a:lstStyle>
          <a:p>
            <a:pPr lvl="0"/>
            <a:r>
              <a:rPr lang="en-US"/>
              <a:t>Last name</a:t>
            </a:r>
          </a:p>
        </p:txBody>
      </p:sp>
      <p:sp>
        <p:nvSpPr>
          <p:cNvPr id="144" name="Text Placeholder 2">
            <a:extLst>
              <a:ext uri="{FF2B5EF4-FFF2-40B4-BE49-F238E27FC236}">
                <a16:creationId xmlns:a16="http://schemas.microsoft.com/office/drawing/2014/main" id="{D2AC9608-686C-6D47-B561-B9272357C2ED}"/>
              </a:ext>
            </a:extLst>
          </p:cNvPr>
          <p:cNvSpPr>
            <a:spLocks noGrp="1"/>
          </p:cNvSpPr>
          <p:nvPr>
            <p:ph type="body" sz="quarter" idx="39" hasCustomPrompt="1"/>
          </p:nvPr>
        </p:nvSpPr>
        <p:spPr>
          <a:xfrm>
            <a:off x="5974994" y="5964231"/>
            <a:ext cx="1833033" cy="184666"/>
          </a:xfrm>
          <a:prstGeom prst="rect">
            <a:avLst/>
          </a:prstGeom>
        </p:spPr>
        <p:txBody>
          <a:bodyPr wrap="square" lIns="0" tIns="0" rIns="0" bIns="0">
            <a:spAutoFit/>
          </a:bodyPr>
          <a:lstStyle>
            <a:lvl1pPr marL="0" marR="0" indent="0" algn="l" defTabSz="609555" rtl="0" eaLnBrk="1" fontAlgn="auto" latinLnBrk="0" hangingPunct="1">
              <a:lnSpc>
                <a:spcPct val="100000"/>
              </a:lnSpc>
              <a:spcBef>
                <a:spcPts val="0"/>
              </a:spcBef>
              <a:spcAft>
                <a:spcPts val="0"/>
              </a:spcAft>
              <a:buClrTx/>
              <a:buSzTx/>
              <a:buFont typeface="Wingdings" pitchFamily="2" charset="2"/>
              <a:buNone/>
              <a:tabLst/>
              <a:defRPr sz="1200" b="0">
                <a:solidFill>
                  <a:schemeClr val="tx1">
                    <a:lumMod val="90000"/>
                    <a:lumOff val="10000"/>
                  </a:schemeClr>
                </a:solidFill>
                <a:latin typeface="Neue Haas Grotesk Text Pro" panose="020B0504020202020204" pitchFamily="34" charset="0"/>
              </a:defRPr>
            </a:lvl1pPr>
          </a:lstStyle>
          <a:p>
            <a:pPr marL="0" marR="0" lvl="0" indent="0" algn="l" defTabSz="609555" rtl="0" eaLnBrk="1" fontAlgn="auto" latinLnBrk="0" hangingPunct="1">
              <a:lnSpc>
                <a:spcPct val="100000"/>
              </a:lnSpc>
              <a:spcBef>
                <a:spcPts val="0"/>
              </a:spcBef>
              <a:spcAft>
                <a:spcPts val="0"/>
              </a:spcAft>
              <a:buClrTx/>
              <a:buSzTx/>
              <a:buFont typeface="Wingdings" pitchFamily="2" charset="2"/>
              <a:buNone/>
              <a:tabLst/>
              <a:defRPr/>
            </a:pPr>
            <a:r>
              <a:rPr lang="en-US" err="1"/>
              <a:t>email@healthequity.com</a:t>
            </a:r>
            <a:endParaRPr lang="en-US"/>
          </a:p>
        </p:txBody>
      </p:sp>
      <p:sp>
        <p:nvSpPr>
          <p:cNvPr id="145" name="SmartArt Placeholder 5">
            <a:extLst>
              <a:ext uri="{FF2B5EF4-FFF2-40B4-BE49-F238E27FC236}">
                <a16:creationId xmlns:a16="http://schemas.microsoft.com/office/drawing/2014/main" id="{B3DADC38-D0A8-7F40-9382-9237195B6D20}"/>
              </a:ext>
            </a:extLst>
          </p:cNvPr>
          <p:cNvSpPr>
            <a:spLocks noGrp="1"/>
          </p:cNvSpPr>
          <p:nvPr>
            <p:ph type="dgm" sz="quarter" idx="40"/>
          </p:nvPr>
        </p:nvSpPr>
        <p:spPr>
          <a:xfrm>
            <a:off x="5662351" y="4777840"/>
            <a:ext cx="106668" cy="1374885"/>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
        <p:nvSpPr>
          <p:cNvPr id="146" name="Picture Placeholder 2">
            <a:extLst>
              <a:ext uri="{FF2B5EF4-FFF2-40B4-BE49-F238E27FC236}">
                <a16:creationId xmlns:a16="http://schemas.microsoft.com/office/drawing/2014/main" id="{488FD818-3734-EE4C-84FE-D5ED1A9E3E8C}"/>
              </a:ext>
            </a:extLst>
          </p:cNvPr>
          <p:cNvSpPr>
            <a:spLocks noGrp="1"/>
          </p:cNvSpPr>
          <p:nvPr>
            <p:ph type="pic" idx="41" hasCustomPrompt="1"/>
          </p:nvPr>
        </p:nvSpPr>
        <p:spPr>
          <a:xfrm>
            <a:off x="4365688" y="3410535"/>
            <a:ext cx="1296661" cy="2755764"/>
          </a:xfrm>
          <a:prstGeom prst="rect">
            <a:avLst/>
          </a:prstGeom>
          <a:solidFill>
            <a:schemeClr val="bg2"/>
          </a:solidFill>
        </p:spPr>
        <p:txBody>
          <a:bodyPr anchor="ctr">
            <a:noAutofit/>
          </a:bodyPr>
          <a:lstStyle>
            <a:lvl1pPr marL="0" indent="0" algn="ctr">
              <a:buNone/>
              <a:defRPr sz="1467">
                <a:solidFill>
                  <a:schemeClr val="bg2">
                    <a:lumMod val="50000"/>
                  </a:schemeClr>
                </a:solidFill>
                <a:latin typeface="Neue Haas Grotesk Text Pro" panose="020B0504020202020204" pitchFamily="34" charset="0"/>
              </a:defRPr>
            </a:lvl1pPr>
            <a:lvl2pPr marL="609555" indent="0">
              <a:buNone/>
              <a:defRPr sz="3733"/>
            </a:lvl2pPr>
            <a:lvl3pPr marL="1219110" indent="0">
              <a:buNone/>
              <a:defRPr sz="3200"/>
            </a:lvl3pPr>
            <a:lvl4pPr marL="1828664" indent="0">
              <a:buNone/>
              <a:defRPr sz="2667"/>
            </a:lvl4pPr>
            <a:lvl5pPr marL="2438218" indent="0">
              <a:buNone/>
              <a:defRPr sz="2667"/>
            </a:lvl5pPr>
            <a:lvl6pPr marL="3047772" indent="0">
              <a:buNone/>
              <a:defRPr sz="2667"/>
            </a:lvl6pPr>
            <a:lvl7pPr marL="3657327" indent="0">
              <a:buNone/>
              <a:defRPr sz="2667"/>
            </a:lvl7pPr>
            <a:lvl8pPr marL="4266880" indent="0">
              <a:buNone/>
              <a:defRPr sz="2667"/>
            </a:lvl8pPr>
            <a:lvl9pPr marL="4876435" indent="0">
              <a:buNone/>
              <a:defRPr sz="2667"/>
            </a:lvl9pPr>
          </a:lstStyle>
          <a:p>
            <a:r>
              <a:rPr lang="en-US"/>
              <a:t>Insert picture</a:t>
            </a:r>
          </a:p>
        </p:txBody>
      </p:sp>
      <p:sp>
        <p:nvSpPr>
          <p:cNvPr id="147" name="Text Placeholder 2">
            <a:extLst>
              <a:ext uri="{FF2B5EF4-FFF2-40B4-BE49-F238E27FC236}">
                <a16:creationId xmlns:a16="http://schemas.microsoft.com/office/drawing/2014/main" id="{CFF34EF6-90B1-9141-ADE4-99456C1400EC}"/>
              </a:ext>
            </a:extLst>
          </p:cNvPr>
          <p:cNvSpPr>
            <a:spLocks noGrp="1"/>
          </p:cNvSpPr>
          <p:nvPr>
            <p:ph type="body" sz="quarter" idx="42" hasCustomPrompt="1"/>
          </p:nvPr>
        </p:nvSpPr>
        <p:spPr>
          <a:xfrm>
            <a:off x="9823596" y="4735645"/>
            <a:ext cx="1833033" cy="364288"/>
          </a:xfrm>
          <a:prstGeom prst="rect">
            <a:avLst/>
          </a:prstGeom>
        </p:spPr>
        <p:txBody>
          <a:bodyPr wrap="square" lIns="0" tIns="0" rIns="0" bIns="0">
            <a:spAutoFit/>
          </a:bodyPr>
          <a:lstStyle>
            <a:lvl1pPr marL="0" indent="0">
              <a:spcBef>
                <a:spcPts val="0"/>
              </a:spcBef>
              <a:buNone/>
              <a:defRPr sz="2000" b="1">
                <a:solidFill>
                  <a:schemeClr val="tx2"/>
                </a:solidFill>
                <a:latin typeface="Neue Haas Grotesk Text Pro" panose="020B0504020202020204" pitchFamily="34" charset="0"/>
              </a:defRPr>
            </a:lvl1pPr>
          </a:lstStyle>
          <a:p>
            <a:pPr lvl="0"/>
            <a:r>
              <a:rPr lang="en-US"/>
              <a:t>First name</a:t>
            </a:r>
          </a:p>
        </p:txBody>
      </p:sp>
      <p:sp>
        <p:nvSpPr>
          <p:cNvPr id="148" name="Text Placeholder 2">
            <a:extLst>
              <a:ext uri="{FF2B5EF4-FFF2-40B4-BE49-F238E27FC236}">
                <a16:creationId xmlns:a16="http://schemas.microsoft.com/office/drawing/2014/main" id="{B88AF925-5FE4-7848-B04B-66B3BAFA564E}"/>
              </a:ext>
            </a:extLst>
          </p:cNvPr>
          <p:cNvSpPr>
            <a:spLocks noGrp="1"/>
          </p:cNvSpPr>
          <p:nvPr>
            <p:ph type="body" sz="quarter" idx="43" hasCustomPrompt="1"/>
          </p:nvPr>
        </p:nvSpPr>
        <p:spPr>
          <a:xfrm>
            <a:off x="9823596" y="5398058"/>
            <a:ext cx="1833033" cy="265287"/>
          </a:xfrm>
          <a:prstGeom prst="rect">
            <a:avLst/>
          </a:prstGeom>
        </p:spPr>
        <p:txBody>
          <a:bodyPr wrap="square" lIns="0" tIns="0" rIns="0" bIns="0">
            <a:spAutoFit/>
          </a:bodyPr>
          <a:lstStyle>
            <a:lvl1pPr marL="0" indent="0">
              <a:spcBef>
                <a:spcPts val="0"/>
              </a:spcBef>
              <a:buNone/>
              <a:defRPr sz="1467" b="0">
                <a:solidFill>
                  <a:schemeClr val="tx2"/>
                </a:solidFill>
                <a:latin typeface="Neue Haas Grotesk Text Pro" panose="020B0504020202020204" pitchFamily="34" charset="0"/>
              </a:defRPr>
            </a:lvl1pPr>
          </a:lstStyle>
          <a:p>
            <a:pPr lvl="0"/>
            <a:r>
              <a:rPr lang="en-US"/>
              <a:t>Team member title</a:t>
            </a:r>
          </a:p>
        </p:txBody>
      </p:sp>
      <p:sp>
        <p:nvSpPr>
          <p:cNvPr id="149" name="Text Placeholder 2">
            <a:extLst>
              <a:ext uri="{FF2B5EF4-FFF2-40B4-BE49-F238E27FC236}">
                <a16:creationId xmlns:a16="http://schemas.microsoft.com/office/drawing/2014/main" id="{F0BF29FF-0634-3C49-AEEA-77CDA3CC816A}"/>
              </a:ext>
            </a:extLst>
          </p:cNvPr>
          <p:cNvSpPr>
            <a:spLocks noGrp="1"/>
          </p:cNvSpPr>
          <p:nvPr>
            <p:ph type="body" sz="quarter" idx="44" hasCustomPrompt="1"/>
          </p:nvPr>
        </p:nvSpPr>
        <p:spPr>
          <a:xfrm>
            <a:off x="9823596" y="5762378"/>
            <a:ext cx="1833033" cy="217068"/>
          </a:xfrm>
          <a:prstGeom prst="rect">
            <a:avLst/>
          </a:prstGeom>
        </p:spPr>
        <p:txBody>
          <a:bodyPr wrap="square" lIns="0" tIns="0" rIns="0" bIns="0">
            <a:spAutoFit/>
          </a:bodyPr>
          <a:lstStyle>
            <a:lvl1pPr marL="0" indent="0">
              <a:spcBef>
                <a:spcPts val="0"/>
              </a:spcBef>
              <a:buNone/>
              <a:defRPr sz="1200" b="0">
                <a:solidFill>
                  <a:schemeClr val="tx1">
                    <a:lumMod val="90000"/>
                    <a:lumOff val="10000"/>
                  </a:schemeClr>
                </a:solidFill>
                <a:latin typeface="Neue Haas Grotesk Text Pro" panose="020B0504020202020204" pitchFamily="34" charset="0"/>
              </a:defRPr>
            </a:lvl1pPr>
          </a:lstStyle>
          <a:p>
            <a:pPr lvl="0"/>
            <a:r>
              <a:rPr lang="en-US"/>
              <a:t>888.888.8888</a:t>
            </a:r>
          </a:p>
        </p:txBody>
      </p:sp>
      <p:sp>
        <p:nvSpPr>
          <p:cNvPr id="150" name="Text Placeholder 2">
            <a:extLst>
              <a:ext uri="{FF2B5EF4-FFF2-40B4-BE49-F238E27FC236}">
                <a16:creationId xmlns:a16="http://schemas.microsoft.com/office/drawing/2014/main" id="{B10EE237-3A2F-BC46-A863-AF1EE7D382B8}"/>
              </a:ext>
            </a:extLst>
          </p:cNvPr>
          <p:cNvSpPr>
            <a:spLocks noGrp="1"/>
          </p:cNvSpPr>
          <p:nvPr>
            <p:ph type="body" sz="quarter" idx="45" hasCustomPrompt="1"/>
          </p:nvPr>
        </p:nvSpPr>
        <p:spPr>
          <a:xfrm>
            <a:off x="9823596" y="5073332"/>
            <a:ext cx="1833033" cy="364288"/>
          </a:xfrm>
          <a:prstGeom prst="rect">
            <a:avLst/>
          </a:prstGeom>
        </p:spPr>
        <p:txBody>
          <a:bodyPr wrap="square" lIns="0" tIns="0" rIns="0" bIns="0">
            <a:spAutoFit/>
          </a:bodyPr>
          <a:lstStyle>
            <a:lvl1pPr marL="0" indent="0">
              <a:spcBef>
                <a:spcPts val="0"/>
              </a:spcBef>
              <a:buNone/>
              <a:defRPr sz="2000" b="1">
                <a:solidFill>
                  <a:schemeClr val="tx2"/>
                </a:solidFill>
                <a:latin typeface="Neue Haas Grotesk Text Pro" panose="020B0504020202020204" pitchFamily="34" charset="0"/>
              </a:defRPr>
            </a:lvl1pPr>
          </a:lstStyle>
          <a:p>
            <a:pPr lvl="0"/>
            <a:r>
              <a:rPr lang="en-US"/>
              <a:t>Last name</a:t>
            </a:r>
          </a:p>
        </p:txBody>
      </p:sp>
      <p:sp>
        <p:nvSpPr>
          <p:cNvPr id="151" name="Text Placeholder 2">
            <a:extLst>
              <a:ext uri="{FF2B5EF4-FFF2-40B4-BE49-F238E27FC236}">
                <a16:creationId xmlns:a16="http://schemas.microsoft.com/office/drawing/2014/main" id="{D036D39C-A831-4147-AA5A-34631EDB06A9}"/>
              </a:ext>
            </a:extLst>
          </p:cNvPr>
          <p:cNvSpPr>
            <a:spLocks noGrp="1"/>
          </p:cNvSpPr>
          <p:nvPr>
            <p:ph type="body" sz="quarter" idx="46" hasCustomPrompt="1"/>
          </p:nvPr>
        </p:nvSpPr>
        <p:spPr>
          <a:xfrm>
            <a:off x="9823596" y="5964231"/>
            <a:ext cx="1833033" cy="184666"/>
          </a:xfrm>
          <a:prstGeom prst="rect">
            <a:avLst/>
          </a:prstGeom>
        </p:spPr>
        <p:txBody>
          <a:bodyPr wrap="square" lIns="0" tIns="0" rIns="0" bIns="0">
            <a:spAutoFit/>
          </a:bodyPr>
          <a:lstStyle>
            <a:lvl1pPr marL="0" marR="0" indent="0" algn="l" defTabSz="609555" rtl="0" eaLnBrk="1" fontAlgn="auto" latinLnBrk="0" hangingPunct="1">
              <a:lnSpc>
                <a:spcPct val="100000"/>
              </a:lnSpc>
              <a:spcBef>
                <a:spcPts val="0"/>
              </a:spcBef>
              <a:spcAft>
                <a:spcPts val="0"/>
              </a:spcAft>
              <a:buClrTx/>
              <a:buSzTx/>
              <a:buFont typeface="Wingdings" pitchFamily="2" charset="2"/>
              <a:buNone/>
              <a:tabLst/>
              <a:defRPr sz="1200" b="0">
                <a:solidFill>
                  <a:schemeClr val="tx1">
                    <a:lumMod val="90000"/>
                    <a:lumOff val="10000"/>
                  </a:schemeClr>
                </a:solidFill>
                <a:latin typeface="Neue Haas Grotesk Text Pro" panose="020B0504020202020204" pitchFamily="34" charset="0"/>
              </a:defRPr>
            </a:lvl1pPr>
          </a:lstStyle>
          <a:p>
            <a:pPr marL="0" marR="0" lvl="0" indent="0" algn="l" defTabSz="609555" rtl="0" eaLnBrk="1" fontAlgn="auto" latinLnBrk="0" hangingPunct="1">
              <a:lnSpc>
                <a:spcPct val="100000"/>
              </a:lnSpc>
              <a:spcBef>
                <a:spcPts val="0"/>
              </a:spcBef>
              <a:spcAft>
                <a:spcPts val="0"/>
              </a:spcAft>
              <a:buClrTx/>
              <a:buSzTx/>
              <a:buFont typeface="Wingdings" pitchFamily="2" charset="2"/>
              <a:buNone/>
              <a:tabLst/>
              <a:defRPr/>
            </a:pPr>
            <a:r>
              <a:rPr lang="en-US" err="1"/>
              <a:t>email@healthequity.com</a:t>
            </a:r>
            <a:endParaRPr lang="en-US"/>
          </a:p>
        </p:txBody>
      </p:sp>
      <p:sp>
        <p:nvSpPr>
          <p:cNvPr id="152" name="SmartArt Placeholder 5">
            <a:extLst>
              <a:ext uri="{FF2B5EF4-FFF2-40B4-BE49-F238E27FC236}">
                <a16:creationId xmlns:a16="http://schemas.microsoft.com/office/drawing/2014/main" id="{C11A7C39-0132-EE48-9E42-F54F37E247BA}"/>
              </a:ext>
            </a:extLst>
          </p:cNvPr>
          <p:cNvSpPr>
            <a:spLocks noGrp="1"/>
          </p:cNvSpPr>
          <p:nvPr>
            <p:ph type="dgm" sz="quarter" idx="47"/>
          </p:nvPr>
        </p:nvSpPr>
        <p:spPr>
          <a:xfrm>
            <a:off x="9510951" y="4777840"/>
            <a:ext cx="106668" cy="1374885"/>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
        <p:nvSpPr>
          <p:cNvPr id="153" name="Picture Placeholder 2">
            <a:extLst>
              <a:ext uri="{FF2B5EF4-FFF2-40B4-BE49-F238E27FC236}">
                <a16:creationId xmlns:a16="http://schemas.microsoft.com/office/drawing/2014/main" id="{12FEC5F1-E36C-AC4E-9B11-05F5F582FD35}"/>
              </a:ext>
            </a:extLst>
          </p:cNvPr>
          <p:cNvSpPr>
            <a:spLocks noGrp="1"/>
          </p:cNvSpPr>
          <p:nvPr>
            <p:ph type="pic" idx="48" hasCustomPrompt="1"/>
          </p:nvPr>
        </p:nvSpPr>
        <p:spPr>
          <a:xfrm>
            <a:off x="8214292" y="3410535"/>
            <a:ext cx="1296661" cy="2755764"/>
          </a:xfrm>
          <a:prstGeom prst="rect">
            <a:avLst/>
          </a:prstGeom>
          <a:solidFill>
            <a:schemeClr val="bg2"/>
          </a:solidFill>
        </p:spPr>
        <p:txBody>
          <a:bodyPr anchor="ctr">
            <a:noAutofit/>
          </a:bodyPr>
          <a:lstStyle>
            <a:lvl1pPr marL="0" indent="0" algn="ctr">
              <a:buNone/>
              <a:defRPr sz="1467">
                <a:solidFill>
                  <a:schemeClr val="bg2">
                    <a:lumMod val="50000"/>
                  </a:schemeClr>
                </a:solidFill>
                <a:latin typeface="Neue Haas Grotesk Text Pro" panose="020B0504020202020204" pitchFamily="34" charset="0"/>
              </a:defRPr>
            </a:lvl1pPr>
            <a:lvl2pPr marL="609555" indent="0">
              <a:buNone/>
              <a:defRPr sz="3733"/>
            </a:lvl2pPr>
            <a:lvl3pPr marL="1219110" indent="0">
              <a:buNone/>
              <a:defRPr sz="3200"/>
            </a:lvl3pPr>
            <a:lvl4pPr marL="1828664" indent="0">
              <a:buNone/>
              <a:defRPr sz="2667"/>
            </a:lvl4pPr>
            <a:lvl5pPr marL="2438218" indent="0">
              <a:buNone/>
              <a:defRPr sz="2667"/>
            </a:lvl5pPr>
            <a:lvl6pPr marL="3047772" indent="0">
              <a:buNone/>
              <a:defRPr sz="2667"/>
            </a:lvl6pPr>
            <a:lvl7pPr marL="3657327" indent="0">
              <a:buNone/>
              <a:defRPr sz="2667"/>
            </a:lvl7pPr>
            <a:lvl8pPr marL="4266880" indent="0">
              <a:buNone/>
              <a:defRPr sz="2667"/>
            </a:lvl8pPr>
            <a:lvl9pPr marL="4876435" indent="0">
              <a:buNone/>
              <a:defRPr sz="2667"/>
            </a:lvl9pPr>
          </a:lstStyle>
          <a:p>
            <a:r>
              <a:rPr lang="en-US"/>
              <a:t>Insert picture</a:t>
            </a:r>
          </a:p>
        </p:txBody>
      </p:sp>
      <p:sp>
        <p:nvSpPr>
          <p:cNvPr id="154" name="Text Placeholder 2">
            <a:extLst>
              <a:ext uri="{FF2B5EF4-FFF2-40B4-BE49-F238E27FC236}">
                <a16:creationId xmlns:a16="http://schemas.microsoft.com/office/drawing/2014/main" id="{22BE798C-FE9F-2146-8D72-60C48EB7B7DC}"/>
              </a:ext>
            </a:extLst>
          </p:cNvPr>
          <p:cNvSpPr>
            <a:spLocks noGrp="1"/>
          </p:cNvSpPr>
          <p:nvPr>
            <p:ph type="body" sz="quarter" idx="49" hasCustomPrompt="1"/>
          </p:nvPr>
        </p:nvSpPr>
        <p:spPr>
          <a:xfrm>
            <a:off x="2157952" y="4735645"/>
            <a:ext cx="1833033" cy="364288"/>
          </a:xfrm>
          <a:prstGeom prst="rect">
            <a:avLst/>
          </a:prstGeom>
        </p:spPr>
        <p:txBody>
          <a:bodyPr wrap="square" lIns="0" tIns="0" rIns="0" bIns="0">
            <a:spAutoFit/>
          </a:bodyPr>
          <a:lstStyle>
            <a:lvl1pPr marL="0" indent="0">
              <a:spcBef>
                <a:spcPts val="0"/>
              </a:spcBef>
              <a:buNone/>
              <a:defRPr sz="2000" b="1">
                <a:solidFill>
                  <a:schemeClr val="tx2"/>
                </a:solidFill>
                <a:latin typeface="Neue Haas Grotesk Text Pro" panose="020B0504020202020204" pitchFamily="34" charset="0"/>
              </a:defRPr>
            </a:lvl1pPr>
          </a:lstStyle>
          <a:p>
            <a:pPr lvl="0"/>
            <a:r>
              <a:rPr lang="en-US"/>
              <a:t>First name</a:t>
            </a:r>
          </a:p>
        </p:txBody>
      </p:sp>
      <p:sp>
        <p:nvSpPr>
          <p:cNvPr id="155" name="Text Placeholder 2">
            <a:extLst>
              <a:ext uri="{FF2B5EF4-FFF2-40B4-BE49-F238E27FC236}">
                <a16:creationId xmlns:a16="http://schemas.microsoft.com/office/drawing/2014/main" id="{E93D6B9D-395F-C043-8736-919CC8ECCCBB}"/>
              </a:ext>
            </a:extLst>
          </p:cNvPr>
          <p:cNvSpPr>
            <a:spLocks noGrp="1"/>
          </p:cNvSpPr>
          <p:nvPr>
            <p:ph type="body" sz="quarter" idx="50" hasCustomPrompt="1"/>
          </p:nvPr>
        </p:nvSpPr>
        <p:spPr>
          <a:xfrm>
            <a:off x="2157952" y="5398058"/>
            <a:ext cx="1833033" cy="265287"/>
          </a:xfrm>
          <a:prstGeom prst="rect">
            <a:avLst/>
          </a:prstGeom>
        </p:spPr>
        <p:txBody>
          <a:bodyPr wrap="square" lIns="0" tIns="0" rIns="0" bIns="0">
            <a:spAutoFit/>
          </a:bodyPr>
          <a:lstStyle>
            <a:lvl1pPr marL="0" indent="0">
              <a:spcBef>
                <a:spcPts val="0"/>
              </a:spcBef>
              <a:buNone/>
              <a:defRPr sz="1467" b="0">
                <a:solidFill>
                  <a:schemeClr val="tx2"/>
                </a:solidFill>
                <a:latin typeface="Neue Haas Grotesk Text Pro" panose="020B0504020202020204" pitchFamily="34" charset="0"/>
              </a:defRPr>
            </a:lvl1pPr>
          </a:lstStyle>
          <a:p>
            <a:pPr lvl="0"/>
            <a:r>
              <a:rPr lang="en-US"/>
              <a:t>Team member title</a:t>
            </a:r>
          </a:p>
        </p:txBody>
      </p:sp>
      <p:sp>
        <p:nvSpPr>
          <p:cNvPr id="156" name="Text Placeholder 2">
            <a:extLst>
              <a:ext uri="{FF2B5EF4-FFF2-40B4-BE49-F238E27FC236}">
                <a16:creationId xmlns:a16="http://schemas.microsoft.com/office/drawing/2014/main" id="{273999C7-03A2-0E44-BB24-22A505363C23}"/>
              </a:ext>
            </a:extLst>
          </p:cNvPr>
          <p:cNvSpPr>
            <a:spLocks noGrp="1"/>
          </p:cNvSpPr>
          <p:nvPr>
            <p:ph type="body" sz="quarter" idx="51" hasCustomPrompt="1"/>
          </p:nvPr>
        </p:nvSpPr>
        <p:spPr>
          <a:xfrm>
            <a:off x="2157952" y="5762378"/>
            <a:ext cx="1833033" cy="217068"/>
          </a:xfrm>
          <a:prstGeom prst="rect">
            <a:avLst/>
          </a:prstGeom>
        </p:spPr>
        <p:txBody>
          <a:bodyPr wrap="square" lIns="0" tIns="0" rIns="0" bIns="0">
            <a:spAutoFit/>
          </a:bodyPr>
          <a:lstStyle>
            <a:lvl1pPr marL="0" indent="0">
              <a:spcBef>
                <a:spcPts val="0"/>
              </a:spcBef>
              <a:buNone/>
              <a:defRPr sz="1200" b="0">
                <a:solidFill>
                  <a:schemeClr val="tx1">
                    <a:lumMod val="90000"/>
                    <a:lumOff val="10000"/>
                  </a:schemeClr>
                </a:solidFill>
                <a:latin typeface="Neue Haas Grotesk Text Pro" panose="020B0504020202020204" pitchFamily="34" charset="0"/>
              </a:defRPr>
            </a:lvl1pPr>
          </a:lstStyle>
          <a:p>
            <a:pPr lvl="0"/>
            <a:r>
              <a:rPr lang="en-US"/>
              <a:t>888.888.8888</a:t>
            </a:r>
          </a:p>
        </p:txBody>
      </p:sp>
      <p:sp>
        <p:nvSpPr>
          <p:cNvPr id="157" name="Text Placeholder 2">
            <a:extLst>
              <a:ext uri="{FF2B5EF4-FFF2-40B4-BE49-F238E27FC236}">
                <a16:creationId xmlns:a16="http://schemas.microsoft.com/office/drawing/2014/main" id="{E4842ED0-08F6-624B-9CC4-928B45478F30}"/>
              </a:ext>
            </a:extLst>
          </p:cNvPr>
          <p:cNvSpPr>
            <a:spLocks noGrp="1"/>
          </p:cNvSpPr>
          <p:nvPr>
            <p:ph type="body" sz="quarter" idx="52" hasCustomPrompt="1"/>
          </p:nvPr>
        </p:nvSpPr>
        <p:spPr>
          <a:xfrm>
            <a:off x="2157952" y="5073332"/>
            <a:ext cx="1833033" cy="364288"/>
          </a:xfrm>
          <a:prstGeom prst="rect">
            <a:avLst/>
          </a:prstGeom>
        </p:spPr>
        <p:txBody>
          <a:bodyPr wrap="square" lIns="0" tIns="0" rIns="0" bIns="0">
            <a:spAutoFit/>
          </a:bodyPr>
          <a:lstStyle>
            <a:lvl1pPr marL="0" indent="0">
              <a:spcBef>
                <a:spcPts val="0"/>
              </a:spcBef>
              <a:buNone/>
              <a:defRPr sz="2000" b="1">
                <a:solidFill>
                  <a:schemeClr val="tx2"/>
                </a:solidFill>
                <a:latin typeface="Neue Haas Grotesk Text Pro" panose="020B0504020202020204" pitchFamily="34" charset="0"/>
              </a:defRPr>
            </a:lvl1pPr>
          </a:lstStyle>
          <a:p>
            <a:pPr lvl="0"/>
            <a:r>
              <a:rPr lang="en-US"/>
              <a:t>Last name</a:t>
            </a:r>
          </a:p>
        </p:txBody>
      </p:sp>
      <p:sp>
        <p:nvSpPr>
          <p:cNvPr id="158" name="Text Placeholder 2">
            <a:extLst>
              <a:ext uri="{FF2B5EF4-FFF2-40B4-BE49-F238E27FC236}">
                <a16:creationId xmlns:a16="http://schemas.microsoft.com/office/drawing/2014/main" id="{FE613DB0-DDD5-A948-B906-6A942327400C}"/>
              </a:ext>
            </a:extLst>
          </p:cNvPr>
          <p:cNvSpPr>
            <a:spLocks noGrp="1"/>
          </p:cNvSpPr>
          <p:nvPr>
            <p:ph type="body" sz="quarter" idx="53" hasCustomPrompt="1"/>
          </p:nvPr>
        </p:nvSpPr>
        <p:spPr>
          <a:xfrm>
            <a:off x="2157952" y="5964231"/>
            <a:ext cx="1833033" cy="184666"/>
          </a:xfrm>
          <a:prstGeom prst="rect">
            <a:avLst/>
          </a:prstGeom>
        </p:spPr>
        <p:txBody>
          <a:bodyPr wrap="square" lIns="0" tIns="0" rIns="0" bIns="0">
            <a:spAutoFit/>
          </a:bodyPr>
          <a:lstStyle>
            <a:lvl1pPr marL="0" marR="0" indent="0" algn="l" defTabSz="609555" rtl="0" eaLnBrk="1" fontAlgn="auto" latinLnBrk="0" hangingPunct="1">
              <a:lnSpc>
                <a:spcPct val="100000"/>
              </a:lnSpc>
              <a:spcBef>
                <a:spcPts val="0"/>
              </a:spcBef>
              <a:spcAft>
                <a:spcPts val="0"/>
              </a:spcAft>
              <a:buClrTx/>
              <a:buSzTx/>
              <a:buFont typeface="Wingdings" pitchFamily="2" charset="2"/>
              <a:buNone/>
              <a:tabLst/>
              <a:defRPr sz="1200" b="0">
                <a:solidFill>
                  <a:schemeClr val="tx1">
                    <a:lumMod val="90000"/>
                    <a:lumOff val="10000"/>
                  </a:schemeClr>
                </a:solidFill>
                <a:latin typeface="Neue Haas Grotesk Text Pro" panose="020B0504020202020204" pitchFamily="34" charset="0"/>
              </a:defRPr>
            </a:lvl1pPr>
          </a:lstStyle>
          <a:p>
            <a:pPr marL="0" marR="0" lvl="0" indent="0" algn="l" defTabSz="609555" rtl="0" eaLnBrk="1" fontAlgn="auto" latinLnBrk="0" hangingPunct="1">
              <a:lnSpc>
                <a:spcPct val="100000"/>
              </a:lnSpc>
              <a:spcBef>
                <a:spcPts val="0"/>
              </a:spcBef>
              <a:spcAft>
                <a:spcPts val="0"/>
              </a:spcAft>
              <a:buClrTx/>
              <a:buSzTx/>
              <a:buFont typeface="Wingdings" pitchFamily="2" charset="2"/>
              <a:buNone/>
              <a:tabLst/>
              <a:defRPr/>
            </a:pPr>
            <a:r>
              <a:rPr lang="en-US" err="1"/>
              <a:t>email@healthequity.com</a:t>
            </a:r>
            <a:endParaRPr lang="en-US"/>
          </a:p>
        </p:txBody>
      </p:sp>
      <p:sp>
        <p:nvSpPr>
          <p:cNvPr id="159" name="SmartArt Placeholder 5">
            <a:extLst>
              <a:ext uri="{FF2B5EF4-FFF2-40B4-BE49-F238E27FC236}">
                <a16:creationId xmlns:a16="http://schemas.microsoft.com/office/drawing/2014/main" id="{6F50CB67-B313-B844-8C55-84CD97DF17CE}"/>
              </a:ext>
            </a:extLst>
          </p:cNvPr>
          <p:cNvSpPr>
            <a:spLocks noGrp="1"/>
          </p:cNvSpPr>
          <p:nvPr>
            <p:ph type="dgm" sz="quarter" idx="54"/>
          </p:nvPr>
        </p:nvSpPr>
        <p:spPr>
          <a:xfrm>
            <a:off x="1845307" y="4777840"/>
            <a:ext cx="106668" cy="1374885"/>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
        <p:nvSpPr>
          <p:cNvPr id="160" name="Picture Placeholder 2">
            <a:extLst>
              <a:ext uri="{FF2B5EF4-FFF2-40B4-BE49-F238E27FC236}">
                <a16:creationId xmlns:a16="http://schemas.microsoft.com/office/drawing/2014/main" id="{5EE4419C-874E-574F-8D36-FE419F308A54}"/>
              </a:ext>
            </a:extLst>
          </p:cNvPr>
          <p:cNvSpPr>
            <a:spLocks noGrp="1"/>
          </p:cNvSpPr>
          <p:nvPr>
            <p:ph type="pic" idx="55" hasCustomPrompt="1"/>
          </p:nvPr>
        </p:nvSpPr>
        <p:spPr>
          <a:xfrm>
            <a:off x="548648" y="3410535"/>
            <a:ext cx="1296661" cy="2755764"/>
          </a:xfrm>
          <a:prstGeom prst="rect">
            <a:avLst/>
          </a:prstGeom>
          <a:solidFill>
            <a:schemeClr val="bg2"/>
          </a:solidFill>
        </p:spPr>
        <p:txBody>
          <a:bodyPr anchor="ctr">
            <a:noAutofit/>
          </a:bodyPr>
          <a:lstStyle>
            <a:lvl1pPr marL="0" indent="0" algn="ctr">
              <a:buNone/>
              <a:defRPr sz="1467">
                <a:solidFill>
                  <a:schemeClr val="bg2">
                    <a:lumMod val="50000"/>
                  </a:schemeClr>
                </a:solidFill>
                <a:latin typeface="Neue Haas Grotesk Text Pro" panose="020B0504020202020204" pitchFamily="34" charset="0"/>
              </a:defRPr>
            </a:lvl1pPr>
            <a:lvl2pPr marL="609555" indent="0">
              <a:buNone/>
              <a:defRPr sz="3733"/>
            </a:lvl2pPr>
            <a:lvl3pPr marL="1219110" indent="0">
              <a:buNone/>
              <a:defRPr sz="3200"/>
            </a:lvl3pPr>
            <a:lvl4pPr marL="1828664" indent="0">
              <a:buNone/>
              <a:defRPr sz="2667"/>
            </a:lvl4pPr>
            <a:lvl5pPr marL="2438218" indent="0">
              <a:buNone/>
              <a:defRPr sz="2667"/>
            </a:lvl5pPr>
            <a:lvl6pPr marL="3047772" indent="0">
              <a:buNone/>
              <a:defRPr sz="2667"/>
            </a:lvl6pPr>
            <a:lvl7pPr marL="3657327" indent="0">
              <a:buNone/>
              <a:defRPr sz="2667"/>
            </a:lvl7pPr>
            <a:lvl8pPr marL="4266880" indent="0">
              <a:buNone/>
              <a:defRPr sz="2667"/>
            </a:lvl8pPr>
            <a:lvl9pPr marL="4876435" indent="0">
              <a:buNone/>
              <a:defRPr sz="2667"/>
            </a:lvl9pPr>
          </a:lstStyle>
          <a:p>
            <a:r>
              <a:rPr lang="en-US"/>
              <a:t>Insert picture</a:t>
            </a:r>
          </a:p>
        </p:txBody>
      </p:sp>
      <p:sp>
        <p:nvSpPr>
          <p:cNvPr id="51" name="Title 1">
            <a:extLst>
              <a:ext uri="{FF2B5EF4-FFF2-40B4-BE49-F238E27FC236}">
                <a16:creationId xmlns:a16="http://schemas.microsoft.com/office/drawing/2014/main" id="{CBE2D76B-848D-3645-881A-1F0FB7023746}"/>
              </a:ext>
            </a:extLst>
          </p:cNvPr>
          <p:cNvSpPr>
            <a:spLocks noGrp="1"/>
          </p:cNvSpPr>
          <p:nvPr>
            <p:ph type="title" hasCustomPrompt="1"/>
          </p:nvPr>
        </p:nvSpPr>
        <p:spPr>
          <a:xfrm>
            <a:off x="853443" y="365763"/>
            <a:ext cx="3273223" cy="1401089"/>
          </a:xfrm>
          <a:prstGeom prst="rect">
            <a:avLst/>
          </a:prstGeom>
        </p:spPr>
        <p:txBody>
          <a:bodyPr wrap="square" lIns="0" rIns="0" anchor="t" anchorCtr="0">
            <a:spAutoFit/>
          </a:bodyPr>
          <a:lstStyle>
            <a:lvl1pPr algn="l">
              <a:lnSpc>
                <a:spcPct val="110000"/>
              </a:lnSpc>
              <a:defRPr sz="4267" b="1" cap="none" baseline="0">
                <a:solidFill>
                  <a:schemeClr val="tx2"/>
                </a:solidFill>
                <a:latin typeface="Neue Haas Grotesk Text Pro" panose="020B0504020202020204" pitchFamily="34" charset="0"/>
              </a:defRPr>
            </a:lvl1pPr>
          </a:lstStyle>
          <a:p>
            <a:r>
              <a:rPr lang="en-US" sz="4267">
                <a:latin typeface="Neue Haas Grotesk Text Pro" panose="020B0504020202020204" pitchFamily="34" charset="77"/>
              </a:rPr>
              <a:t>Lorem sit ipsum dolor</a:t>
            </a:r>
            <a:endParaRPr lang="en-US"/>
          </a:p>
        </p:txBody>
      </p:sp>
      <p:sp>
        <p:nvSpPr>
          <p:cNvPr id="52" name="Text Placeholder 2">
            <a:extLst>
              <a:ext uri="{FF2B5EF4-FFF2-40B4-BE49-F238E27FC236}">
                <a16:creationId xmlns:a16="http://schemas.microsoft.com/office/drawing/2014/main" id="{CB67A0C8-E6A8-284F-87AA-23835D72F773}"/>
              </a:ext>
            </a:extLst>
          </p:cNvPr>
          <p:cNvSpPr>
            <a:spLocks noGrp="1"/>
          </p:cNvSpPr>
          <p:nvPr>
            <p:ph type="body" sz="quarter" idx="16" hasCustomPrompt="1"/>
          </p:nvPr>
        </p:nvSpPr>
        <p:spPr>
          <a:xfrm>
            <a:off x="853443" y="2077161"/>
            <a:ext cx="3273223" cy="741315"/>
          </a:xfrm>
          <a:prstGeom prst="rect">
            <a:avLst/>
          </a:prstGeom>
        </p:spPr>
        <p:txBody>
          <a:bodyPr wrap="square" lIns="0" tIns="0" rIns="0" bIns="0">
            <a:spAutoFit/>
          </a:bodyPr>
          <a:lstStyle>
            <a:lvl1pPr marL="0" indent="0">
              <a:lnSpc>
                <a:spcPct val="110000"/>
              </a:lnSpc>
              <a:buNone/>
              <a:defRPr sz="2267">
                <a:latin typeface="Neue Haas Grotesk Text Pro" panose="020B0504020202020204" pitchFamily="34" charset="0"/>
              </a:defRPr>
            </a:lvl1pPr>
            <a:lvl2pPr marL="609555" indent="0">
              <a:buNone/>
              <a:defRPr sz="2267"/>
            </a:lvl2pPr>
            <a:lvl3pPr marL="1219110" indent="0">
              <a:buNone/>
              <a:defRPr sz="2267"/>
            </a:lvl3pPr>
            <a:lvl4pPr marL="1828664" indent="0">
              <a:buNone/>
              <a:defRPr sz="2267"/>
            </a:lvl4pPr>
            <a:lvl5pPr marL="2438218" indent="0">
              <a:buNone/>
              <a:defRPr sz="2267"/>
            </a:lvl5pPr>
          </a:lstStyle>
          <a:p>
            <a:pPr lvl="0"/>
            <a:r>
              <a:rPr lang="en-US"/>
              <a:t>Lorem ipsum dolor </a:t>
            </a:r>
            <a:br>
              <a:rPr lang="en-US"/>
            </a:br>
            <a:r>
              <a:rPr lang="en-US"/>
              <a:t>sit amet consectetur</a:t>
            </a:r>
          </a:p>
        </p:txBody>
      </p:sp>
    </p:spTree>
    <p:extLst>
      <p:ext uri="{BB962C8B-B14F-4D97-AF65-F5344CB8AC3E}">
        <p14:creationId xmlns:p14="http://schemas.microsoft.com/office/powerpoint/2010/main" val="4038592785"/>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userDrawn="1">
  <p:cSld name="1_Content slide">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4" y="365763"/>
            <a:ext cx="10836993" cy="1401089"/>
          </a:xfrm>
          <a:prstGeom prst="rect">
            <a:avLst/>
          </a:prstGeom>
        </p:spPr>
        <p:txBody>
          <a:bodyPr wrap="square" lIns="0" rIns="0" anchor="t" anchorCtr="0">
            <a:spAutoFit/>
          </a:bodyPr>
          <a:lstStyle>
            <a:lvl1pPr marL="0" marR="0" indent="0" algn="l" defTabSz="609555" rtl="0" eaLnBrk="1" fontAlgn="auto" latinLnBrk="0" hangingPunct="1">
              <a:lnSpc>
                <a:spcPct val="110000"/>
              </a:lnSpc>
              <a:spcBef>
                <a:spcPct val="0"/>
              </a:spcBef>
              <a:spcAft>
                <a:spcPts val="0"/>
              </a:spcAft>
              <a:buClrTx/>
              <a:buSzTx/>
              <a:buFontTx/>
              <a:buNone/>
              <a:tabLst/>
              <a:defRPr lang="en-US" b="1" i="0" smtClean="0">
                <a:effectLst/>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43" name="Content Placeholder 3">
            <a:extLst>
              <a:ext uri="{FF2B5EF4-FFF2-40B4-BE49-F238E27FC236}">
                <a16:creationId xmlns:a16="http://schemas.microsoft.com/office/drawing/2014/main" id="{9114072E-1FCE-5143-A014-DEEC884C94BA}"/>
              </a:ext>
            </a:extLst>
          </p:cNvPr>
          <p:cNvSpPr>
            <a:spLocks noGrp="1"/>
          </p:cNvSpPr>
          <p:nvPr>
            <p:ph sz="quarter" idx="11" hasCustomPrompt="1"/>
          </p:nvPr>
        </p:nvSpPr>
        <p:spPr>
          <a:xfrm>
            <a:off x="853444" y="6526529"/>
            <a:ext cx="10611137" cy="141899"/>
          </a:xfrm>
          <a:prstGeom prst="rect">
            <a:avLst/>
          </a:prstGeom>
        </p:spPr>
        <p:txBody>
          <a:bodyPr wrap="square" anchor="b">
            <a:spAutoFit/>
          </a:bodyPr>
          <a:lstStyle>
            <a:lvl1pPr marL="0" indent="0">
              <a:lnSpc>
                <a:spcPts val="1067"/>
              </a:lnSpc>
              <a:spcBef>
                <a:spcPts val="0"/>
              </a:spcBef>
              <a:spcAft>
                <a:spcPts val="267"/>
              </a:spcAft>
              <a:buNone/>
              <a:defRPr sz="1067">
                <a:solidFill>
                  <a:schemeClr val="tx1">
                    <a:lumMod val="90000"/>
                    <a:lumOff val="10000"/>
                  </a:schemeClr>
                </a:solidFill>
              </a:defRPr>
            </a:lvl1pPr>
            <a:lvl2pPr marL="609555" indent="0">
              <a:buNone/>
              <a:defRPr sz="1467"/>
            </a:lvl2pPr>
            <a:lvl3pPr marL="1219110" indent="0">
              <a:buNone/>
              <a:defRPr sz="1400"/>
            </a:lvl3pPr>
            <a:lvl4pPr marL="1828664" indent="0">
              <a:buNone/>
              <a:defRPr sz="1333"/>
            </a:lvl4pPr>
            <a:lvl5pPr marL="2438218" indent="0">
              <a:buNone/>
              <a:defRPr sz="1333"/>
            </a:lvl5pPr>
          </a:lstStyle>
          <a:p>
            <a:pPr lvl="0"/>
            <a:r>
              <a:rPr lang="en-US"/>
              <a:t>Click to insert disclosures</a:t>
            </a:r>
          </a:p>
        </p:txBody>
      </p:sp>
      <p:sp>
        <p:nvSpPr>
          <p:cNvPr id="7" name="Text Placeholder 6">
            <a:extLst>
              <a:ext uri="{FF2B5EF4-FFF2-40B4-BE49-F238E27FC236}">
                <a16:creationId xmlns:a16="http://schemas.microsoft.com/office/drawing/2014/main" id="{899BC335-F9BD-C847-B23C-4595683B04AD}"/>
              </a:ext>
            </a:extLst>
          </p:cNvPr>
          <p:cNvSpPr>
            <a:spLocks noGrp="1"/>
          </p:cNvSpPr>
          <p:nvPr>
            <p:ph type="body" sz="quarter" idx="13" hasCustomPrompt="1"/>
          </p:nvPr>
        </p:nvSpPr>
        <p:spPr>
          <a:xfrm>
            <a:off x="853019" y="2077163"/>
            <a:ext cx="10837333" cy="1517424"/>
          </a:xfrm>
          <a:prstGeom prst="rect">
            <a:avLst/>
          </a:prstGeom>
        </p:spPr>
        <p:txBody>
          <a:bodyPr wrap="square">
            <a:spAutoFit/>
          </a:bodyPr>
          <a:lstStyle>
            <a:lvl1pPr marL="232822" indent="-232822">
              <a:buFont typeface="Wingdings" pitchFamily="2" charset="2"/>
              <a:buChar char="§"/>
              <a:tabLst/>
              <a:defRPr sz="2000"/>
            </a:lvl1pPr>
            <a:lvl2pPr marL="457178" indent="-224356">
              <a:tabLst/>
              <a:defRPr sz="1733"/>
            </a:lvl2pPr>
            <a:lvl3pPr marL="692116" indent="-234939">
              <a:tabLst/>
              <a:defRPr sz="1467"/>
            </a:lvl3pPr>
            <a:lvl4pPr marL="916472" indent="-224356">
              <a:tabLst/>
              <a:defRPr sz="1200"/>
            </a:lvl4pPr>
          </a:lstStyle>
          <a:p>
            <a:pPr lvl="0"/>
            <a:r>
              <a:rPr lang="en-US"/>
              <a:t>First level</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9128645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 Question + Answer">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0"/>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consectetur adipiscing elit, sed do eiusmod tempor?</a:t>
            </a:r>
          </a:p>
        </p:txBody>
      </p:sp>
      <p:sp>
        <p:nvSpPr>
          <p:cNvPr id="24" name="Text Placeholder 2">
            <a:extLst>
              <a:ext uri="{FF2B5EF4-FFF2-40B4-BE49-F238E27FC236}">
                <a16:creationId xmlns:a16="http://schemas.microsoft.com/office/drawing/2014/main" id="{173C2D75-551A-4549-A68C-FB586B54A88F}"/>
              </a:ext>
            </a:extLst>
          </p:cNvPr>
          <p:cNvSpPr>
            <a:spLocks noGrp="1"/>
          </p:cNvSpPr>
          <p:nvPr>
            <p:ph type="body" sz="quarter" idx="16" hasCustomPrompt="1"/>
          </p:nvPr>
        </p:nvSpPr>
        <p:spPr>
          <a:xfrm>
            <a:off x="853441" y="2299573"/>
            <a:ext cx="2152677"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A</a:t>
            </a:r>
          </a:p>
        </p:txBody>
      </p:sp>
      <p:sp>
        <p:nvSpPr>
          <p:cNvPr id="35" name="Text Placeholder 2">
            <a:extLst>
              <a:ext uri="{FF2B5EF4-FFF2-40B4-BE49-F238E27FC236}">
                <a16:creationId xmlns:a16="http://schemas.microsoft.com/office/drawing/2014/main" id="{D003CF36-0F40-294E-A205-0A89A49DFED7}"/>
              </a:ext>
            </a:extLst>
          </p:cNvPr>
          <p:cNvSpPr>
            <a:spLocks noGrp="1"/>
          </p:cNvSpPr>
          <p:nvPr>
            <p:ph type="body" sz="quarter" idx="20" hasCustomPrompt="1"/>
          </p:nvPr>
        </p:nvSpPr>
        <p:spPr>
          <a:xfrm>
            <a:off x="853440" y="2593083"/>
            <a:ext cx="2152679" cy="1450340"/>
          </a:xfrm>
          <a:prstGeom prst="rect">
            <a:avLst/>
          </a:prstGeom>
        </p:spPr>
        <p:txBody>
          <a:bodyPr lIns="0" tIns="0" rIns="0" bIns="0">
            <a:spAutoFit/>
          </a:bodyPr>
          <a:lstStyle>
            <a:lvl1pPr marL="0" indent="0">
              <a:lnSpc>
                <a:spcPct val="120000"/>
              </a:lnSpc>
              <a:buNone/>
              <a:defRPr lang="en-US" sz="2000"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grpSp>
        <p:nvGrpSpPr>
          <p:cNvPr id="46" name="Group 45">
            <a:extLst>
              <a:ext uri="{FF2B5EF4-FFF2-40B4-BE49-F238E27FC236}">
                <a16:creationId xmlns:a16="http://schemas.microsoft.com/office/drawing/2014/main" id="{CD4CDA74-4142-3D49-B359-1E6280FC3329}"/>
              </a:ext>
            </a:extLst>
          </p:cNvPr>
          <p:cNvGrpSpPr/>
          <p:nvPr/>
        </p:nvGrpSpPr>
        <p:grpSpPr>
          <a:xfrm>
            <a:off x="822573" y="5001267"/>
            <a:ext cx="559696" cy="559696"/>
            <a:chOff x="4181311" y="1066071"/>
            <a:chExt cx="773364" cy="773364"/>
          </a:xfrm>
        </p:grpSpPr>
        <p:sp>
          <p:nvSpPr>
            <p:cNvPr id="48" name="Oval 47">
              <a:extLst>
                <a:ext uri="{FF2B5EF4-FFF2-40B4-BE49-F238E27FC236}">
                  <a16:creationId xmlns:a16="http://schemas.microsoft.com/office/drawing/2014/main" id="{83E22081-D9AA-E14B-9A14-D44D00EE2FDA}"/>
                </a:ext>
              </a:extLst>
            </p:cNvPr>
            <p:cNvSpPr/>
            <p:nvPr/>
          </p:nvSpPr>
          <p:spPr>
            <a:xfrm>
              <a:off x="4181311" y="1066071"/>
              <a:ext cx="773364" cy="773364"/>
            </a:xfrm>
            <a:prstGeom prst="ellipse">
              <a:avLst/>
            </a:prstGeom>
            <a:solidFill>
              <a:srgbClr val="007A96"/>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3200" b="1">
                <a:solidFill>
                  <a:srgbClr val="00AAC6"/>
                </a:solidFill>
                <a:latin typeface="Neue Haas Grotesk Text Pro" panose="020B0504020202020204" pitchFamily="34" charset="0"/>
              </a:endParaRPr>
            </a:p>
          </p:txBody>
        </p:sp>
        <p:pic>
          <p:nvPicPr>
            <p:cNvPr id="49" name="Picture 48" descr="A picture containing light, drawing&#10;&#10;Description automatically generated">
              <a:extLst>
                <a:ext uri="{FF2B5EF4-FFF2-40B4-BE49-F238E27FC236}">
                  <a16:creationId xmlns:a16="http://schemas.microsoft.com/office/drawing/2014/main" id="{7B9EEFF8-9992-BE4D-9D23-B29E3B6A0FE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21846" y="1193749"/>
              <a:ext cx="500308" cy="520501"/>
            </a:xfrm>
            <a:prstGeom prst="rect">
              <a:avLst/>
            </a:prstGeom>
          </p:spPr>
        </p:pic>
      </p:gr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1611033" y="5022506"/>
            <a:ext cx="10079400" cy="707972"/>
          </a:xfrm>
          <a:prstGeom prst="rect">
            <a:avLst/>
          </a:prstGeom>
        </p:spPr>
        <p:txBody>
          <a:bodyPr>
            <a:spAutoFit/>
          </a:bodyPr>
          <a:lstStyle>
            <a:lvl1pPr marL="0" indent="0">
              <a:lnSpc>
                <a:spcPct val="120000"/>
              </a:lnSpc>
              <a:buNone/>
              <a:defRPr lang="en-US" sz="2000"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adipiscing elit, sed do eiusmod tempor incididunt ut labore et dolore magna aliqua.</a:t>
            </a:r>
          </a:p>
        </p:txBody>
      </p:sp>
      <p:sp>
        <p:nvSpPr>
          <p:cNvPr id="40" name="Text Placeholder 2">
            <a:extLst>
              <a:ext uri="{FF2B5EF4-FFF2-40B4-BE49-F238E27FC236}">
                <a16:creationId xmlns:a16="http://schemas.microsoft.com/office/drawing/2014/main" id="{9BB70AF6-29FB-A64D-8FB4-A62D801824EC}"/>
              </a:ext>
            </a:extLst>
          </p:cNvPr>
          <p:cNvSpPr>
            <a:spLocks noGrp="1"/>
          </p:cNvSpPr>
          <p:nvPr>
            <p:ph type="body" sz="quarter" idx="21" hasCustomPrompt="1"/>
          </p:nvPr>
        </p:nvSpPr>
        <p:spPr>
          <a:xfrm>
            <a:off x="3750980" y="2299573"/>
            <a:ext cx="2152677"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B</a:t>
            </a:r>
          </a:p>
        </p:txBody>
      </p:sp>
      <p:sp>
        <p:nvSpPr>
          <p:cNvPr id="45" name="Text Placeholder 2">
            <a:extLst>
              <a:ext uri="{FF2B5EF4-FFF2-40B4-BE49-F238E27FC236}">
                <a16:creationId xmlns:a16="http://schemas.microsoft.com/office/drawing/2014/main" id="{C99796F8-BA54-C344-885A-052A36BF2E37}"/>
              </a:ext>
            </a:extLst>
          </p:cNvPr>
          <p:cNvSpPr>
            <a:spLocks noGrp="1"/>
          </p:cNvSpPr>
          <p:nvPr>
            <p:ph type="body" sz="quarter" idx="22" hasCustomPrompt="1"/>
          </p:nvPr>
        </p:nvSpPr>
        <p:spPr>
          <a:xfrm>
            <a:off x="3750981" y="2593083"/>
            <a:ext cx="2152679" cy="1450340"/>
          </a:xfrm>
          <a:prstGeom prst="rect">
            <a:avLst/>
          </a:prstGeom>
        </p:spPr>
        <p:txBody>
          <a:bodyPr lIns="0" tIns="0" rIns="0" bIns="0">
            <a:spAutoFit/>
          </a:bodyPr>
          <a:lstStyle>
            <a:lvl1pPr marL="0" indent="0">
              <a:lnSpc>
                <a:spcPct val="120000"/>
              </a:lnSpc>
              <a:buNone/>
              <a:defRPr lang="en-US" sz="2000"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47" name="Text Placeholder 2">
            <a:extLst>
              <a:ext uri="{FF2B5EF4-FFF2-40B4-BE49-F238E27FC236}">
                <a16:creationId xmlns:a16="http://schemas.microsoft.com/office/drawing/2014/main" id="{89F232B6-9AA0-2A46-B3B7-B1AC2474D85B}"/>
              </a:ext>
            </a:extLst>
          </p:cNvPr>
          <p:cNvSpPr>
            <a:spLocks noGrp="1"/>
          </p:cNvSpPr>
          <p:nvPr>
            <p:ph type="body" sz="quarter" idx="23" hasCustomPrompt="1"/>
          </p:nvPr>
        </p:nvSpPr>
        <p:spPr>
          <a:xfrm>
            <a:off x="6648517" y="2299573"/>
            <a:ext cx="2152677"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C  </a:t>
            </a:r>
          </a:p>
        </p:txBody>
      </p:sp>
      <p:sp>
        <p:nvSpPr>
          <p:cNvPr id="51" name="Text Placeholder 2">
            <a:extLst>
              <a:ext uri="{FF2B5EF4-FFF2-40B4-BE49-F238E27FC236}">
                <a16:creationId xmlns:a16="http://schemas.microsoft.com/office/drawing/2014/main" id="{ED87A3D0-0680-9944-9687-BA7A1EB36AD8}"/>
              </a:ext>
            </a:extLst>
          </p:cNvPr>
          <p:cNvSpPr>
            <a:spLocks noGrp="1"/>
          </p:cNvSpPr>
          <p:nvPr>
            <p:ph type="body" sz="quarter" idx="24" hasCustomPrompt="1"/>
          </p:nvPr>
        </p:nvSpPr>
        <p:spPr>
          <a:xfrm>
            <a:off x="6648519" y="2593083"/>
            <a:ext cx="2152679" cy="1450340"/>
          </a:xfrm>
          <a:prstGeom prst="rect">
            <a:avLst/>
          </a:prstGeom>
        </p:spPr>
        <p:txBody>
          <a:bodyPr lIns="0" tIns="0" rIns="0" bIns="0">
            <a:spAutoFit/>
          </a:bodyPr>
          <a:lstStyle>
            <a:lvl1pPr marL="0" indent="0">
              <a:lnSpc>
                <a:spcPct val="120000"/>
              </a:lnSpc>
              <a:buNone/>
              <a:defRPr lang="en-US" sz="2000"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52" name="Text Placeholder 2">
            <a:extLst>
              <a:ext uri="{FF2B5EF4-FFF2-40B4-BE49-F238E27FC236}">
                <a16:creationId xmlns:a16="http://schemas.microsoft.com/office/drawing/2014/main" id="{394C5C90-FA0C-B743-A447-0E8ECCF3739F}"/>
              </a:ext>
            </a:extLst>
          </p:cNvPr>
          <p:cNvSpPr>
            <a:spLocks noGrp="1"/>
          </p:cNvSpPr>
          <p:nvPr>
            <p:ph type="body" sz="quarter" idx="25" hasCustomPrompt="1"/>
          </p:nvPr>
        </p:nvSpPr>
        <p:spPr>
          <a:xfrm>
            <a:off x="9546059" y="2314184"/>
            <a:ext cx="2152677"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D</a:t>
            </a:r>
          </a:p>
        </p:txBody>
      </p:sp>
      <p:sp>
        <p:nvSpPr>
          <p:cNvPr id="53" name="Text Placeholder 2">
            <a:extLst>
              <a:ext uri="{FF2B5EF4-FFF2-40B4-BE49-F238E27FC236}">
                <a16:creationId xmlns:a16="http://schemas.microsoft.com/office/drawing/2014/main" id="{CEB93332-D508-5A4A-8A92-64AAAB18381E}"/>
              </a:ext>
            </a:extLst>
          </p:cNvPr>
          <p:cNvSpPr>
            <a:spLocks noGrp="1"/>
          </p:cNvSpPr>
          <p:nvPr>
            <p:ph type="body" sz="quarter" idx="26" hasCustomPrompt="1"/>
          </p:nvPr>
        </p:nvSpPr>
        <p:spPr>
          <a:xfrm>
            <a:off x="9546058" y="2607695"/>
            <a:ext cx="2152679" cy="1450340"/>
          </a:xfrm>
          <a:prstGeom prst="rect">
            <a:avLst/>
          </a:prstGeom>
        </p:spPr>
        <p:txBody>
          <a:bodyPr lIns="0" tIns="0" rIns="0" bIns="0">
            <a:spAutoFit/>
          </a:bodyPr>
          <a:lstStyle>
            <a:lvl1pPr marL="0" indent="0">
              <a:lnSpc>
                <a:spcPct val="120000"/>
              </a:lnSpc>
              <a:buNone/>
              <a:defRPr lang="en-US" sz="2000"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16" name="Content Placeholder 3">
            <a:extLst>
              <a:ext uri="{FF2B5EF4-FFF2-40B4-BE49-F238E27FC236}">
                <a16:creationId xmlns:a16="http://schemas.microsoft.com/office/drawing/2014/main" id="{273E0B3E-19E6-6C64-0002-9E5DE004593E}"/>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594750999"/>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userDrawn="1">
  <p:cSld name="BLANK + Disclosure + Page">
    <p:spTree>
      <p:nvGrpSpPr>
        <p:cNvPr id="1" name=""/>
        <p:cNvGrpSpPr/>
        <p:nvPr/>
      </p:nvGrpSpPr>
      <p:grpSpPr>
        <a:xfrm>
          <a:off x="0" y="0"/>
          <a:ext cx="0" cy="0"/>
          <a:chOff x="0" y="0"/>
          <a:chExt cx="0" cy="0"/>
        </a:xfrm>
      </p:grpSpPr>
      <p:sp>
        <p:nvSpPr>
          <p:cNvPr id="8" name="Content Placeholder 3">
            <a:extLst>
              <a:ext uri="{FF2B5EF4-FFF2-40B4-BE49-F238E27FC236}">
                <a16:creationId xmlns:a16="http://schemas.microsoft.com/office/drawing/2014/main" id="{1E8922A7-70FA-5747-B504-EC869A15DAA0}"/>
              </a:ext>
            </a:extLst>
          </p:cNvPr>
          <p:cNvSpPr>
            <a:spLocks noGrp="1"/>
          </p:cNvSpPr>
          <p:nvPr>
            <p:ph sz="quarter" idx="11" hasCustomPrompt="1"/>
          </p:nvPr>
        </p:nvSpPr>
        <p:spPr>
          <a:xfrm>
            <a:off x="853444" y="6526529"/>
            <a:ext cx="10611137" cy="141899"/>
          </a:xfrm>
          <a:prstGeom prst="rect">
            <a:avLst/>
          </a:prstGeom>
        </p:spPr>
        <p:txBody>
          <a:bodyPr wrap="square" anchor="b">
            <a:spAutoFit/>
          </a:bodyPr>
          <a:lstStyle>
            <a:lvl1pPr marL="0" indent="0">
              <a:lnSpc>
                <a:spcPts val="1067"/>
              </a:lnSpc>
              <a:spcBef>
                <a:spcPts val="0"/>
              </a:spcBef>
              <a:spcAft>
                <a:spcPts val="267"/>
              </a:spcAft>
              <a:buNone/>
              <a:defRPr sz="1067">
                <a:solidFill>
                  <a:schemeClr val="tx1">
                    <a:lumMod val="90000"/>
                    <a:lumOff val="10000"/>
                  </a:schemeClr>
                </a:solidFill>
              </a:defRPr>
            </a:lvl1pPr>
            <a:lvl2pPr marL="609555" indent="0">
              <a:buNone/>
              <a:defRPr sz="1467"/>
            </a:lvl2pPr>
            <a:lvl3pPr marL="1219110" indent="0">
              <a:buNone/>
              <a:defRPr sz="1400"/>
            </a:lvl3pPr>
            <a:lvl4pPr marL="1828664" indent="0">
              <a:buNone/>
              <a:defRPr sz="1333"/>
            </a:lvl4pPr>
            <a:lvl5pPr marL="2438218" indent="0">
              <a:buNone/>
              <a:defRPr sz="1333"/>
            </a:lvl5pPr>
          </a:lstStyle>
          <a:p>
            <a:pPr lvl="0"/>
            <a:r>
              <a:rPr lang="en-US"/>
              <a:t>Click to insert disclosures</a:t>
            </a:r>
          </a:p>
        </p:txBody>
      </p:sp>
    </p:spTree>
    <p:extLst>
      <p:ext uri="{BB962C8B-B14F-4D97-AF65-F5344CB8AC3E}">
        <p14:creationId xmlns:p14="http://schemas.microsoft.com/office/powerpoint/2010/main" val="1995573011"/>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userDrawn="1">
  <p:cSld name="CONTENT + Header + Subheader">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4" y="365763"/>
            <a:ext cx="10836993" cy="1401089"/>
          </a:xfrm>
          <a:prstGeom prst="rect">
            <a:avLst/>
          </a:prstGeom>
        </p:spPr>
        <p:txBody>
          <a:bodyPr wrap="square" lIns="0" rIns="0" anchor="t" anchorCtr="0">
            <a:spAutoFit/>
          </a:bodyPr>
          <a:lstStyle>
            <a:lvl1pPr marL="0" marR="0" indent="0" algn="l" defTabSz="609555"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863958" y="2019979"/>
            <a:ext cx="10826476" cy="802357"/>
          </a:xfrm>
          <a:prstGeom prst="rect">
            <a:avLst/>
          </a:prstGeom>
        </p:spPr>
        <p:txBody>
          <a:bodyPr wrap="square"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55" indent="0">
              <a:buNone/>
              <a:defRPr sz="2267">
                <a:solidFill>
                  <a:schemeClr val="accent2"/>
                </a:solidFill>
              </a:defRPr>
            </a:lvl2pPr>
            <a:lvl3pPr marL="1219110" indent="0">
              <a:buNone/>
              <a:defRPr sz="2267">
                <a:solidFill>
                  <a:schemeClr val="accent2"/>
                </a:solidFill>
              </a:defRPr>
            </a:lvl3pPr>
            <a:lvl4pPr marL="1828664" indent="0">
              <a:buNone/>
              <a:defRPr sz="2267">
                <a:solidFill>
                  <a:schemeClr val="accent2"/>
                </a:solidFill>
              </a:defRPr>
            </a:lvl4pPr>
            <a:lvl5pPr marL="2438218" indent="0">
              <a:buNone/>
              <a:defRPr sz="2267">
                <a:solidFill>
                  <a:schemeClr val="accent2"/>
                </a:solidFill>
              </a:defRPr>
            </a:lvl5pPr>
          </a:lstStyle>
          <a:p>
            <a:pPr lvl="0"/>
            <a:r>
              <a:rPr lang="en-US"/>
              <a:t>Lorem ipsum dolor sit amet, consectetur adipiscing elit, sed do eiusmod tempor incididunt ut labore et dolore magna aliqua.</a:t>
            </a:r>
          </a:p>
        </p:txBody>
      </p:sp>
      <p:sp>
        <p:nvSpPr>
          <p:cNvPr id="6" name="Content Placeholder 2">
            <a:extLst>
              <a:ext uri="{FF2B5EF4-FFF2-40B4-BE49-F238E27FC236}">
                <a16:creationId xmlns:a16="http://schemas.microsoft.com/office/drawing/2014/main" id="{200C238D-657E-1835-31EC-EAFF4FE6E367}"/>
              </a:ext>
            </a:extLst>
          </p:cNvPr>
          <p:cNvSpPr>
            <a:spLocks noGrp="1"/>
          </p:cNvSpPr>
          <p:nvPr>
            <p:ph sz="quarter" idx="14"/>
          </p:nvPr>
        </p:nvSpPr>
        <p:spPr>
          <a:xfrm>
            <a:off x="853019" y="3075569"/>
            <a:ext cx="10837333" cy="145458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41C53E1D-1CBD-09FE-A9DB-728502737268}"/>
              </a:ext>
            </a:extLst>
          </p:cNvPr>
          <p:cNvSpPr>
            <a:spLocks noGrp="1"/>
          </p:cNvSpPr>
          <p:nvPr>
            <p:ph sz="quarter" idx="15" hasCustomPrompt="1"/>
          </p:nvPr>
        </p:nvSpPr>
        <p:spPr>
          <a:xfrm>
            <a:off x="853017" y="6531735"/>
            <a:ext cx="10744200" cy="147135"/>
          </a:xfrm>
        </p:spPr>
        <p:txBody>
          <a:bodyPr/>
          <a:lstStyle>
            <a:lvl1pPr marL="0" indent="0">
              <a:buNone/>
              <a:defRPr sz="800"/>
            </a:lvl1pPr>
            <a:lvl2pPr marL="237055" indent="0">
              <a:buNone/>
              <a:defRPr sz="800"/>
            </a:lvl2pPr>
            <a:lvl3pPr marL="463527" indent="0">
              <a:buNone/>
              <a:defRPr sz="800"/>
            </a:lvl3pPr>
            <a:lvl4pPr marL="689999" indent="0">
              <a:buNone/>
              <a:defRPr sz="800"/>
            </a:lvl4pPr>
            <a:lvl5pPr marL="692116" indent="0">
              <a:buNone/>
              <a:defRPr sz="800"/>
            </a:lvl5pPr>
          </a:lstStyle>
          <a:p>
            <a:pPr lvl="0"/>
            <a:r>
              <a:rPr lang="en-US"/>
              <a:t>Click to insert disclosure text</a:t>
            </a:r>
          </a:p>
        </p:txBody>
      </p:sp>
    </p:spTree>
    <p:extLst>
      <p:ext uri="{BB962C8B-B14F-4D97-AF65-F5344CB8AC3E}">
        <p14:creationId xmlns:p14="http://schemas.microsoft.com/office/powerpoint/2010/main" val="1106021827"/>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userDrawn="1">
  <p:cSld name="Header &amp; content">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8C2A73E5-2E15-D348-9B64-DFF22FFB1A40}"/>
              </a:ext>
            </a:extLst>
          </p:cNvPr>
          <p:cNvSpPr>
            <a:spLocks noGrp="1"/>
          </p:cNvSpPr>
          <p:nvPr>
            <p:ph sz="quarter" idx="11" hasCustomPrompt="1"/>
          </p:nvPr>
        </p:nvSpPr>
        <p:spPr>
          <a:xfrm>
            <a:off x="860301" y="6031833"/>
            <a:ext cx="9903953" cy="668611"/>
          </a:xfrm>
          <a:prstGeom prst="rect">
            <a:avLst/>
          </a:prstGeom>
        </p:spPr>
        <p:txBody>
          <a:bodyPr anchor="b">
            <a:noAutofit/>
          </a:bodyPr>
          <a:lstStyle>
            <a:lvl1pPr marL="0" indent="0">
              <a:lnSpc>
                <a:spcPts val="1067"/>
              </a:lnSpc>
              <a:spcBef>
                <a:spcPts val="0"/>
              </a:spcBef>
              <a:spcAft>
                <a:spcPts val="267"/>
              </a:spcAft>
              <a:buNone/>
              <a:defRPr sz="700">
                <a:solidFill>
                  <a:schemeClr val="accent6"/>
                </a:solidFill>
              </a:defRPr>
            </a:lvl1pPr>
            <a:lvl2pPr marL="609555" indent="0">
              <a:buNone/>
              <a:defRPr sz="1467"/>
            </a:lvl2pPr>
            <a:lvl3pPr marL="1219110" indent="0">
              <a:buNone/>
              <a:defRPr sz="1400"/>
            </a:lvl3pPr>
            <a:lvl4pPr marL="1828664" indent="0">
              <a:buNone/>
              <a:defRPr sz="1333"/>
            </a:lvl4pPr>
            <a:lvl5pPr marL="2438218" indent="0">
              <a:buNone/>
              <a:defRPr sz="1333"/>
            </a:lvl5pPr>
          </a:lstStyle>
          <a:p>
            <a:pPr lvl="0"/>
            <a:r>
              <a:rPr lang="en-US"/>
              <a:t>Click to insert disclosures</a:t>
            </a:r>
          </a:p>
        </p:txBody>
      </p:sp>
      <p:sp>
        <p:nvSpPr>
          <p:cNvPr id="15" name="Text Placeholder 2">
            <a:extLst>
              <a:ext uri="{FF2B5EF4-FFF2-40B4-BE49-F238E27FC236}">
                <a16:creationId xmlns:a16="http://schemas.microsoft.com/office/drawing/2014/main" id="{7462AB3E-0F78-3946-92A6-37186E8DF540}"/>
              </a:ext>
            </a:extLst>
          </p:cNvPr>
          <p:cNvSpPr>
            <a:spLocks noGrp="1"/>
          </p:cNvSpPr>
          <p:nvPr>
            <p:ph idx="1"/>
          </p:nvPr>
        </p:nvSpPr>
        <p:spPr>
          <a:xfrm>
            <a:off x="860302" y="2027826"/>
            <a:ext cx="10568436" cy="3660809"/>
          </a:xfrm>
          <a:prstGeom prst="rect">
            <a:avLst/>
          </a:prstGeom>
        </p:spPr>
        <p:txBody>
          <a:bodyPr vert="horz" lIns="91440" tIns="45720" rIns="91440" bIns="45720" rtlCol="0">
            <a:normAutofit/>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36FDC429-D028-4D49-94E5-87057A33CC60}"/>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88665102"/>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userDrawn="1">
  <p:cSld name="CONTENT + Statement - Bold">
    <p:spTree>
      <p:nvGrpSpPr>
        <p:cNvPr id="1" name=""/>
        <p:cNvGrpSpPr/>
        <p:nvPr/>
      </p:nvGrpSpPr>
      <p:grpSpPr>
        <a:xfrm>
          <a:off x="0" y="0"/>
          <a:ext cx="0" cy="0"/>
          <a:chOff x="0" y="0"/>
          <a:chExt cx="0" cy="0"/>
        </a:xfrm>
      </p:grpSpPr>
      <p:sp>
        <p:nvSpPr>
          <p:cNvPr id="20" name="Content Placeholder 3">
            <a:extLst>
              <a:ext uri="{FF2B5EF4-FFF2-40B4-BE49-F238E27FC236}">
                <a16:creationId xmlns:a16="http://schemas.microsoft.com/office/drawing/2014/main" id="{4B3FCC87-E97D-F049-BBC0-15BACD68D20F}"/>
              </a:ext>
            </a:extLst>
          </p:cNvPr>
          <p:cNvSpPr>
            <a:spLocks noGrp="1"/>
          </p:cNvSpPr>
          <p:nvPr>
            <p:ph sz="quarter" idx="11" hasCustomPrompt="1"/>
          </p:nvPr>
        </p:nvSpPr>
        <p:spPr>
          <a:xfrm>
            <a:off x="853440" y="6526529"/>
            <a:ext cx="10485120" cy="141899"/>
          </a:xfrm>
          <a:prstGeom prst="rect">
            <a:avLst/>
          </a:prstGeom>
        </p:spPr>
        <p:txBody>
          <a:bodyPr wrap="square" anchor="b">
            <a:spAutoFit/>
          </a:bodyPr>
          <a:lstStyle>
            <a:lvl1pPr marL="0" indent="0">
              <a:lnSpc>
                <a:spcPts val="1067"/>
              </a:lnSpc>
              <a:spcBef>
                <a:spcPts val="0"/>
              </a:spcBef>
              <a:spcAft>
                <a:spcPts val="267"/>
              </a:spcAft>
              <a:buNone/>
              <a:defRPr sz="1067">
                <a:solidFill>
                  <a:schemeClr val="tx1">
                    <a:lumMod val="90000"/>
                    <a:lumOff val="10000"/>
                  </a:schemeClr>
                </a:solidFill>
              </a:defRPr>
            </a:lvl1pPr>
            <a:lvl2pPr marL="609555" indent="0">
              <a:buNone/>
              <a:defRPr sz="1467"/>
            </a:lvl2pPr>
            <a:lvl3pPr marL="1219110" indent="0">
              <a:buNone/>
              <a:defRPr sz="1400"/>
            </a:lvl3pPr>
            <a:lvl4pPr marL="1828664" indent="0">
              <a:buNone/>
              <a:defRPr sz="1333"/>
            </a:lvl4pPr>
            <a:lvl5pPr marL="2438218" indent="0">
              <a:buNone/>
              <a:defRPr sz="1333"/>
            </a:lvl5pPr>
          </a:lstStyle>
          <a:p>
            <a:pPr lvl="0"/>
            <a:r>
              <a:rPr lang="en-US"/>
              <a:t>Click to insert disclosures</a:t>
            </a:r>
          </a:p>
        </p:txBody>
      </p:sp>
      <p:sp>
        <p:nvSpPr>
          <p:cNvPr id="3" name="Text Placeholder 2">
            <a:extLst>
              <a:ext uri="{FF2B5EF4-FFF2-40B4-BE49-F238E27FC236}">
                <a16:creationId xmlns:a16="http://schemas.microsoft.com/office/drawing/2014/main" id="{C1E16BC9-D1D1-1140-ACF0-73BCC83C5914}"/>
              </a:ext>
            </a:extLst>
          </p:cNvPr>
          <p:cNvSpPr>
            <a:spLocks noGrp="1"/>
          </p:cNvSpPr>
          <p:nvPr>
            <p:ph type="body" sz="quarter" idx="27" hasCustomPrompt="1"/>
          </p:nvPr>
        </p:nvSpPr>
        <p:spPr>
          <a:xfrm>
            <a:off x="853441" y="365762"/>
            <a:ext cx="10485120" cy="5574604"/>
          </a:xfrm>
          <a:prstGeom prst="rect">
            <a:avLst/>
          </a:prstGeom>
        </p:spPr>
        <p:txBody>
          <a:bodyPr wrap="square" anchor="t" anchorCtr="0">
            <a:spAutoFit/>
          </a:bodyPr>
          <a:lstStyle>
            <a:lvl1pPr marL="0" indent="0" algn="l">
              <a:lnSpc>
                <a:spcPct val="110000"/>
              </a:lnSpc>
              <a:spcBef>
                <a:spcPts val="0"/>
              </a:spcBef>
              <a:buNone/>
              <a:defRPr sz="6667" b="1">
                <a:solidFill>
                  <a:srgbClr val="4E2883"/>
                </a:solidFill>
              </a:defRPr>
            </a:lvl1pPr>
          </a:lstStyle>
          <a:p>
            <a:pPr lvl="0"/>
            <a:r>
              <a:rPr lang="en-US"/>
              <a:t>Lorem ipsum dolor </a:t>
            </a:r>
            <a:br>
              <a:rPr lang="en-US"/>
            </a:br>
            <a:r>
              <a:rPr lang="en-US"/>
              <a:t>sit amet consectetur adipiscing elit. Sed </a:t>
            </a:r>
            <a:br>
              <a:rPr lang="en-US"/>
            </a:br>
            <a:r>
              <a:rPr lang="en-US"/>
              <a:t>do eiusmod tempor incididunt ut labore et. </a:t>
            </a:r>
          </a:p>
        </p:txBody>
      </p:sp>
    </p:spTree>
    <p:extLst>
      <p:ext uri="{BB962C8B-B14F-4D97-AF65-F5344CB8AC3E}">
        <p14:creationId xmlns:p14="http://schemas.microsoft.com/office/powerpoint/2010/main" val="3177612451"/>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p:cSld name="Blank slide">
    <p:spTree>
      <p:nvGrpSpPr>
        <p:cNvPr id="1" name=""/>
        <p:cNvGrpSpPr/>
        <p:nvPr/>
      </p:nvGrpSpPr>
      <p:grpSpPr>
        <a:xfrm>
          <a:off x="0" y="0"/>
          <a:ext cx="0" cy="0"/>
          <a:chOff x="0" y="0"/>
          <a:chExt cx="0" cy="0"/>
        </a:xfrm>
      </p:grpSpPr>
      <p:sp>
        <p:nvSpPr>
          <p:cNvPr id="8" name="Content Placeholder 3">
            <a:extLst>
              <a:ext uri="{FF2B5EF4-FFF2-40B4-BE49-F238E27FC236}">
                <a16:creationId xmlns:a16="http://schemas.microsoft.com/office/drawing/2014/main" id="{1E8922A7-70FA-5747-B504-EC869A15DAA0}"/>
              </a:ext>
            </a:extLst>
          </p:cNvPr>
          <p:cNvSpPr>
            <a:spLocks noGrp="1"/>
          </p:cNvSpPr>
          <p:nvPr>
            <p:ph sz="quarter" idx="11" hasCustomPrompt="1"/>
          </p:nvPr>
        </p:nvSpPr>
        <p:spPr>
          <a:xfrm>
            <a:off x="853444" y="6527363"/>
            <a:ext cx="10611137" cy="141064"/>
          </a:xfrm>
          <a:prstGeom prst="rect">
            <a:avLst/>
          </a:prstGeom>
        </p:spPr>
        <p:txBody>
          <a:bodyPr wrap="square" anchor="b">
            <a:spAutoFit/>
          </a:bodyPr>
          <a:lstStyle>
            <a:lvl1pPr marL="0" indent="0">
              <a:lnSpc>
                <a:spcPts val="1067"/>
              </a:lnSpc>
              <a:spcBef>
                <a:spcPts val="0"/>
              </a:spcBef>
              <a:spcAft>
                <a:spcPts val="267"/>
              </a:spcAft>
              <a:buNone/>
              <a:defRPr sz="1067">
                <a:solidFill>
                  <a:schemeClr val="tx1">
                    <a:lumMod val="90000"/>
                    <a:lumOff val="10000"/>
                  </a:schemeClr>
                </a:solidFill>
                <a:latin typeface="Neue Haas Grotesk Text Pro" panose="020B0504020202020204" pitchFamily="34" charset="77"/>
              </a:defRPr>
            </a:lvl1pPr>
            <a:lvl2pPr marL="609555" indent="0">
              <a:buNone/>
              <a:defRPr sz="1467"/>
            </a:lvl2pPr>
            <a:lvl3pPr marL="1219110" indent="0">
              <a:buNone/>
              <a:defRPr sz="1400"/>
            </a:lvl3pPr>
            <a:lvl4pPr marL="1828664" indent="0">
              <a:buNone/>
              <a:defRPr sz="1333"/>
            </a:lvl4pPr>
            <a:lvl5pPr marL="2438218" indent="0">
              <a:buNone/>
              <a:defRPr sz="1333"/>
            </a:lvl5pPr>
          </a:lstStyle>
          <a:p>
            <a:pPr lvl="0"/>
            <a:r>
              <a:rPr lang="en-US"/>
              <a:t>Click to insert disclosures</a:t>
            </a:r>
          </a:p>
        </p:txBody>
      </p:sp>
    </p:spTree>
    <p:extLst>
      <p:ext uri="{BB962C8B-B14F-4D97-AF65-F5344CB8AC3E}">
        <p14:creationId xmlns:p14="http://schemas.microsoft.com/office/powerpoint/2010/main" val="4053162481"/>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E02DBFF-17CC-2ABA-A6F2-DFDE1A083CD7}"/>
              </a:ext>
            </a:extLst>
          </p:cNvPr>
          <p:cNvSpPr>
            <a:spLocks noGrp="1"/>
          </p:cNvSpPr>
          <p:nvPr>
            <p:ph type="pic" sz="quarter" idx="10" hasCustomPrompt="1"/>
          </p:nvPr>
        </p:nvSpPr>
        <p:spPr>
          <a:xfrm>
            <a:off x="0" y="3332520"/>
            <a:ext cx="12192000" cy="192960"/>
          </a:xfrm>
          <a:prstGeom prst="rect">
            <a:avLst/>
          </a:prstGeom>
          <a:solidFill>
            <a:schemeClr val="bg2"/>
          </a:solidFill>
        </p:spPr>
        <p:txBody>
          <a:bodyPr anchor="ctr"/>
          <a:lstStyle>
            <a:lvl1pPr marL="0" indent="0" algn="ctr">
              <a:buNone/>
              <a:defRPr sz="1067" b="0" i="0">
                <a:latin typeface="Neue Haas Grotesk Text Pro" panose="020B0504020202020204" pitchFamily="34" charset="77"/>
              </a:defRPr>
            </a:lvl1pPr>
          </a:lstStyle>
          <a:p>
            <a:r>
              <a:rPr lang="en-US"/>
              <a:t>INSERT PHOTO</a:t>
            </a:r>
          </a:p>
        </p:txBody>
      </p:sp>
      <p:sp>
        <p:nvSpPr>
          <p:cNvPr id="9" name="Slide Number Placeholder 5">
            <a:extLst>
              <a:ext uri="{FF2B5EF4-FFF2-40B4-BE49-F238E27FC236}">
                <a16:creationId xmlns:a16="http://schemas.microsoft.com/office/drawing/2014/main" id="{382EFA9D-9D0E-CC79-35CB-E98689AB24AC}"/>
              </a:ext>
            </a:extLst>
          </p:cNvPr>
          <p:cNvSpPr>
            <a:spLocks noGrp="1"/>
          </p:cNvSpPr>
          <p:nvPr>
            <p:ph type="sldNum" sz="quarter" idx="12"/>
          </p:nvPr>
        </p:nvSpPr>
        <p:spPr>
          <a:xfrm>
            <a:off x="11346249" y="6389303"/>
            <a:ext cx="666579" cy="366183"/>
          </a:xfrm>
          <a:prstGeom prst="rect">
            <a:avLst/>
          </a:prstGeom>
        </p:spPr>
        <p:txBody>
          <a:bodyPr/>
          <a:lstStyle>
            <a:lvl1pPr algn="r">
              <a:defRPr sz="1067" b="0" i="0">
                <a:solidFill>
                  <a:schemeClr val="bg1"/>
                </a:solidFill>
                <a:latin typeface="Neue Haas Grotesk Text Pro" panose="020B0504020202020204" pitchFamily="34" charset="77"/>
              </a:defRPr>
            </a:lvl1pPr>
          </a:lstStyle>
          <a:p>
            <a:fld id="{95BA7AC6-F70A-0146-86BD-270FCA24F755}" type="slidenum">
              <a:rPr lang="en-US" smtClean="0"/>
              <a:pPr/>
              <a:t>‹#›</a:t>
            </a:fld>
            <a:endParaRPr lang="en-US"/>
          </a:p>
        </p:txBody>
      </p:sp>
    </p:spTree>
    <p:extLst>
      <p:ext uri="{BB962C8B-B14F-4D97-AF65-F5344CB8AC3E}">
        <p14:creationId xmlns:p14="http://schemas.microsoft.com/office/powerpoint/2010/main" val="3311313275"/>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userDrawn="1">
  <p:cSld name="TESTIMONIAL + Image (V)">
    <p:spTree>
      <p:nvGrpSpPr>
        <p:cNvPr id="1" name=""/>
        <p:cNvGrpSpPr/>
        <p:nvPr/>
      </p:nvGrpSpPr>
      <p:grpSpPr>
        <a:xfrm>
          <a:off x="0" y="0"/>
          <a:ext cx="0" cy="0"/>
          <a:chOff x="0" y="0"/>
          <a:chExt cx="0" cy="0"/>
        </a:xfrm>
      </p:grpSpPr>
      <p:sp>
        <p:nvSpPr>
          <p:cNvPr id="36" name="Picture Placeholder 2">
            <a:extLst>
              <a:ext uri="{FF2B5EF4-FFF2-40B4-BE49-F238E27FC236}">
                <a16:creationId xmlns:a16="http://schemas.microsoft.com/office/drawing/2014/main" id="{66FDE2DF-C82C-1E4A-AE78-126FF3CE407A}"/>
              </a:ext>
            </a:extLst>
          </p:cNvPr>
          <p:cNvSpPr>
            <a:spLocks noGrp="1"/>
          </p:cNvSpPr>
          <p:nvPr>
            <p:ph type="pic" idx="15" hasCustomPrompt="1"/>
          </p:nvPr>
        </p:nvSpPr>
        <p:spPr>
          <a:xfrm>
            <a:off x="5454207" y="-3"/>
            <a:ext cx="6737796" cy="6866768"/>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55" indent="0">
              <a:buNone/>
              <a:defRPr sz="3733"/>
            </a:lvl2pPr>
            <a:lvl3pPr marL="1219110" indent="0">
              <a:buNone/>
              <a:defRPr sz="3200"/>
            </a:lvl3pPr>
            <a:lvl4pPr marL="1828664" indent="0">
              <a:buNone/>
              <a:defRPr sz="2667"/>
            </a:lvl4pPr>
            <a:lvl5pPr marL="2438218" indent="0">
              <a:buNone/>
              <a:defRPr sz="2667"/>
            </a:lvl5pPr>
            <a:lvl6pPr marL="3047772" indent="0">
              <a:buNone/>
              <a:defRPr sz="2667"/>
            </a:lvl6pPr>
            <a:lvl7pPr marL="3657327" indent="0">
              <a:buNone/>
              <a:defRPr sz="2667"/>
            </a:lvl7pPr>
            <a:lvl8pPr marL="4266880" indent="0">
              <a:buNone/>
              <a:defRPr sz="2667"/>
            </a:lvl8pPr>
            <a:lvl9pPr marL="4876435" indent="0">
              <a:buNone/>
              <a:defRPr sz="2667"/>
            </a:lvl9pPr>
          </a:lstStyle>
          <a:p>
            <a:r>
              <a:rPr lang="en-US"/>
              <a:t>Insert picture</a:t>
            </a:r>
          </a:p>
        </p:txBody>
      </p:sp>
      <p:sp>
        <p:nvSpPr>
          <p:cNvPr id="37" name="Slide Number Placeholder 5">
            <a:extLst>
              <a:ext uri="{FF2B5EF4-FFF2-40B4-BE49-F238E27FC236}">
                <a16:creationId xmlns:a16="http://schemas.microsoft.com/office/drawing/2014/main" id="{FEE063B5-DB2A-E546-8374-14508A9C5083}"/>
              </a:ext>
            </a:extLst>
          </p:cNvPr>
          <p:cNvSpPr txBox="1">
            <a:spLocks/>
          </p:cNvSpPr>
          <p:nvPr userDrawn="1"/>
        </p:nvSpPr>
        <p:spPr>
          <a:xfrm>
            <a:off x="11690437"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38" name="Straight Connector 37">
            <a:extLst>
              <a:ext uri="{FF2B5EF4-FFF2-40B4-BE49-F238E27FC236}">
                <a16:creationId xmlns:a16="http://schemas.microsoft.com/office/drawing/2014/main" id="{FB30FCB6-B1E0-3C46-B667-C856468BD8FB}"/>
              </a:ext>
            </a:extLst>
          </p:cNvPr>
          <p:cNvCxnSpPr>
            <a:cxnSpLocks/>
          </p:cNvCxnSpPr>
          <p:nvPr userDrawn="1"/>
        </p:nvCxnSpPr>
        <p:spPr>
          <a:xfrm>
            <a:off x="11732300" y="6532176"/>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Content Placeholder 3">
            <a:extLst>
              <a:ext uri="{FF2B5EF4-FFF2-40B4-BE49-F238E27FC236}">
                <a16:creationId xmlns:a16="http://schemas.microsoft.com/office/drawing/2014/main" id="{319D9B5D-87F7-E445-9854-0DA684736C23}"/>
              </a:ext>
            </a:extLst>
          </p:cNvPr>
          <p:cNvSpPr txBox="1">
            <a:spLocks/>
          </p:cNvSpPr>
          <p:nvPr userDrawn="1"/>
        </p:nvSpPr>
        <p:spPr>
          <a:xfrm>
            <a:off x="669255" y="-922457"/>
            <a:ext cx="1330832" cy="2374996"/>
          </a:xfrm>
          <a:prstGeom prst="rect">
            <a:avLst/>
          </a:prstGeom>
        </p:spPr>
        <p:txBody>
          <a:bodyPr lIns="0">
            <a:noAutofit/>
          </a:bodyPr>
          <a:lstStyle>
            <a:lvl1pPr marL="256032" indent="-256032" algn="l" defTabSz="457200" rtl="0" eaLnBrk="1" latinLnBrk="0" hangingPunct="1">
              <a:spcBef>
                <a:spcPts val="1000"/>
              </a:spcBef>
              <a:buFont typeface="Wingdings" pitchFamily="2" charset="2"/>
              <a:buChar char="§"/>
              <a:defRPr sz="2000" b="0" i="0" kern="1200">
                <a:solidFill>
                  <a:schemeClr val="tx1"/>
                </a:solidFill>
                <a:latin typeface="Neue Haas Grotesk Text Pro" panose="020B0504020202020204" pitchFamily="34" charset="77"/>
                <a:ea typeface="+mn-ea"/>
                <a:cs typeface="+mn-cs"/>
              </a:defRPr>
            </a:lvl1pPr>
            <a:lvl2pPr marL="742950" indent="-285750" algn="l" defTabSz="457200" rtl="0" eaLnBrk="1" latinLnBrk="0" hangingPunct="1">
              <a:spcBef>
                <a:spcPts val="1000"/>
              </a:spcBef>
              <a:buFont typeface="Wingdings" pitchFamily="2" charset="2"/>
              <a:buChar char="§"/>
              <a:defRPr sz="1800" b="0" i="0" kern="1200">
                <a:solidFill>
                  <a:schemeClr val="tx1"/>
                </a:solidFill>
                <a:latin typeface="Neue Haas Grotesk Text Pro" panose="020B0504020202020204" pitchFamily="34" charset="77"/>
                <a:ea typeface="+mn-ea"/>
                <a:cs typeface="+mn-cs"/>
              </a:defRPr>
            </a:lvl2pPr>
            <a:lvl3pPr marL="1143000" indent="-228600" algn="l" defTabSz="457200" rtl="0" eaLnBrk="1" latinLnBrk="0" hangingPunct="1">
              <a:spcBef>
                <a:spcPts val="1000"/>
              </a:spcBef>
              <a:buFont typeface="Wingdings" pitchFamily="2" charset="2"/>
              <a:buChar char="§"/>
              <a:defRPr sz="1600" b="0" i="0" kern="1200">
                <a:solidFill>
                  <a:schemeClr val="tx1"/>
                </a:solidFill>
                <a:latin typeface="Neue Haas Grotesk Text Pro" panose="020B0504020202020204" pitchFamily="34" charset="77"/>
                <a:ea typeface="+mn-ea"/>
                <a:cs typeface="+mn-cs"/>
              </a:defRPr>
            </a:lvl3pPr>
            <a:lvl4pPr marL="1600200" indent="-228600" algn="l" defTabSz="457200" rtl="0" eaLnBrk="1" latinLnBrk="0" hangingPunct="1">
              <a:spcBef>
                <a:spcPts val="1000"/>
              </a:spcBef>
              <a:buFont typeface="Wingdings" pitchFamily="2" charset="2"/>
              <a:buChar char="§"/>
              <a:defRPr sz="1600" b="0" i="0" kern="1200">
                <a:solidFill>
                  <a:schemeClr val="tx1"/>
                </a:solidFill>
                <a:latin typeface="Neue Haas Grotesk Text Pro" panose="020B0504020202020204" pitchFamily="34" charset="77"/>
                <a:ea typeface="+mn-ea"/>
                <a:cs typeface="+mn-cs"/>
              </a:defRPr>
            </a:lvl4pPr>
            <a:lvl5pPr marL="2057400" indent="-228600" algn="l" defTabSz="457200" rtl="0" eaLnBrk="1" latinLnBrk="0" hangingPunct="1">
              <a:spcBef>
                <a:spcPts val="1000"/>
              </a:spcBef>
              <a:buFont typeface="Wingdings" pitchFamily="2" charset="2"/>
              <a:buChar char="§"/>
              <a:defRPr sz="1600" b="0" i="0" kern="1200">
                <a:solidFill>
                  <a:schemeClr val="tx1"/>
                </a:solidFill>
                <a:latin typeface="Neue Haas Grotesk Text Pro" panose="020B0504020202020204" pitchFamily="34" charset="77"/>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lgn="ctr">
              <a:lnSpc>
                <a:spcPct val="130000"/>
              </a:lnSpc>
              <a:spcBef>
                <a:spcPts val="0"/>
              </a:spcBef>
              <a:spcAft>
                <a:spcPts val="800"/>
              </a:spcAft>
              <a:buNone/>
            </a:pPr>
            <a:r>
              <a:rPr lang="en-US" sz="23998">
                <a:solidFill>
                  <a:srgbClr val="EFEFEF"/>
                </a:solidFill>
                <a:cs typeface="Arial"/>
              </a:rPr>
              <a:t>“</a:t>
            </a:r>
            <a:endParaRPr lang="en-US" sz="23998">
              <a:solidFill>
                <a:srgbClr val="EFEFEF"/>
              </a:solidFill>
            </a:endParaRPr>
          </a:p>
        </p:txBody>
      </p:sp>
      <p:sp>
        <p:nvSpPr>
          <p:cNvPr id="15" name="Content Placeholder 3">
            <a:extLst>
              <a:ext uri="{FF2B5EF4-FFF2-40B4-BE49-F238E27FC236}">
                <a16:creationId xmlns:a16="http://schemas.microsoft.com/office/drawing/2014/main" id="{E8D3971E-93C6-7240-908D-F5D9E5FF3EA7}"/>
              </a:ext>
            </a:extLst>
          </p:cNvPr>
          <p:cNvSpPr txBox="1">
            <a:spLocks/>
          </p:cNvSpPr>
          <p:nvPr userDrawn="1"/>
        </p:nvSpPr>
        <p:spPr>
          <a:xfrm rot="10800000">
            <a:off x="3665143" y="5679267"/>
            <a:ext cx="1330832" cy="2374996"/>
          </a:xfrm>
          <a:prstGeom prst="rect">
            <a:avLst/>
          </a:prstGeom>
        </p:spPr>
        <p:txBody>
          <a:bodyPr lIns="0">
            <a:noAutofit/>
          </a:bodyPr>
          <a:lstStyle>
            <a:lvl1pPr marL="256032" indent="-256032" algn="l" defTabSz="457200" rtl="0" eaLnBrk="1" latinLnBrk="0" hangingPunct="1">
              <a:spcBef>
                <a:spcPts val="1000"/>
              </a:spcBef>
              <a:buFont typeface="Wingdings" pitchFamily="2" charset="2"/>
              <a:buChar char="§"/>
              <a:defRPr sz="2000" b="0" i="0" kern="1200">
                <a:solidFill>
                  <a:schemeClr val="tx1"/>
                </a:solidFill>
                <a:latin typeface="Neue Haas Grotesk Text Pro" panose="020B0504020202020204" pitchFamily="34" charset="77"/>
                <a:ea typeface="+mn-ea"/>
                <a:cs typeface="+mn-cs"/>
              </a:defRPr>
            </a:lvl1pPr>
            <a:lvl2pPr marL="742950" indent="-285750" algn="l" defTabSz="457200" rtl="0" eaLnBrk="1" latinLnBrk="0" hangingPunct="1">
              <a:spcBef>
                <a:spcPts val="1000"/>
              </a:spcBef>
              <a:buFont typeface="Wingdings" pitchFamily="2" charset="2"/>
              <a:buChar char="§"/>
              <a:defRPr sz="1800" b="0" i="0" kern="1200">
                <a:solidFill>
                  <a:schemeClr val="tx1"/>
                </a:solidFill>
                <a:latin typeface="Neue Haas Grotesk Text Pro" panose="020B0504020202020204" pitchFamily="34" charset="77"/>
                <a:ea typeface="+mn-ea"/>
                <a:cs typeface="+mn-cs"/>
              </a:defRPr>
            </a:lvl2pPr>
            <a:lvl3pPr marL="1143000" indent="-228600" algn="l" defTabSz="457200" rtl="0" eaLnBrk="1" latinLnBrk="0" hangingPunct="1">
              <a:spcBef>
                <a:spcPts val="1000"/>
              </a:spcBef>
              <a:buFont typeface="Wingdings" pitchFamily="2" charset="2"/>
              <a:buChar char="§"/>
              <a:defRPr sz="1600" b="0" i="0" kern="1200">
                <a:solidFill>
                  <a:schemeClr val="tx1"/>
                </a:solidFill>
                <a:latin typeface="Neue Haas Grotesk Text Pro" panose="020B0504020202020204" pitchFamily="34" charset="77"/>
                <a:ea typeface="+mn-ea"/>
                <a:cs typeface="+mn-cs"/>
              </a:defRPr>
            </a:lvl3pPr>
            <a:lvl4pPr marL="1600200" indent="-228600" algn="l" defTabSz="457200" rtl="0" eaLnBrk="1" latinLnBrk="0" hangingPunct="1">
              <a:spcBef>
                <a:spcPts val="1000"/>
              </a:spcBef>
              <a:buFont typeface="Wingdings" pitchFamily="2" charset="2"/>
              <a:buChar char="§"/>
              <a:defRPr sz="1600" b="0" i="0" kern="1200">
                <a:solidFill>
                  <a:schemeClr val="tx1"/>
                </a:solidFill>
                <a:latin typeface="Neue Haas Grotesk Text Pro" panose="020B0504020202020204" pitchFamily="34" charset="77"/>
                <a:ea typeface="+mn-ea"/>
                <a:cs typeface="+mn-cs"/>
              </a:defRPr>
            </a:lvl4pPr>
            <a:lvl5pPr marL="2057400" indent="-228600" algn="l" defTabSz="457200" rtl="0" eaLnBrk="1" latinLnBrk="0" hangingPunct="1">
              <a:spcBef>
                <a:spcPts val="1000"/>
              </a:spcBef>
              <a:buFont typeface="Wingdings" pitchFamily="2" charset="2"/>
              <a:buChar char="§"/>
              <a:defRPr sz="1600" b="0" i="0" kern="1200">
                <a:solidFill>
                  <a:schemeClr val="tx1"/>
                </a:solidFill>
                <a:latin typeface="Neue Haas Grotesk Text Pro" panose="020B0504020202020204" pitchFamily="34" charset="77"/>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lgn="ctr">
              <a:lnSpc>
                <a:spcPct val="130000"/>
              </a:lnSpc>
              <a:spcBef>
                <a:spcPts val="0"/>
              </a:spcBef>
              <a:spcAft>
                <a:spcPts val="800"/>
              </a:spcAft>
              <a:buNone/>
            </a:pPr>
            <a:r>
              <a:rPr lang="en-US" sz="26666">
                <a:solidFill>
                  <a:srgbClr val="EFEFEF"/>
                </a:solidFill>
                <a:cs typeface="Arial"/>
              </a:rPr>
              <a:t>“</a:t>
            </a:r>
            <a:endParaRPr lang="en-US" sz="26666">
              <a:solidFill>
                <a:srgbClr val="EFEFEF"/>
              </a:solidFill>
            </a:endParaRPr>
          </a:p>
        </p:txBody>
      </p:sp>
      <p:sp>
        <p:nvSpPr>
          <p:cNvPr id="3" name="Text Placeholder 2">
            <a:extLst>
              <a:ext uri="{FF2B5EF4-FFF2-40B4-BE49-F238E27FC236}">
                <a16:creationId xmlns:a16="http://schemas.microsoft.com/office/drawing/2014/main" id="{A46597DE-5EF0-8D4B-B979-40D2EE548CCF}"/>
              </a:ext>
            </a:extLst>
          </p:cNvPr>
          <p:cNvSpPr>
            <a:spLocks noGrp="1"/>
          </p:cNvSpPr>
          <p:nvPr>
            <p:ph type="body" sz="quarter" idx="16" hasCustomPrompt="1"/>
          </p:nvPr>
        </p:nvSpPr>
        <p:spPr>
          <a:xfrm>
            <a:off x="901701" y="1452035"/>
            <a:ext cx="3894667" cy="3812668"/>
          </a:xfrm>
          <a:prstGeom prst="rect">
            <a:avLst/>
          </a:prstGeom>
        </p:spPr>
        <p:txBody>
          <a:bodyPr wrap="square">
            <a:spAutoFit/>
          </a:bodyPr>
          <a:lstStyle>
            <a:lvl1pPr marL="0" indent="0">
              <a:lnSpc>
                <a:spcPct val="125000"/>
              </a:lnSpc>
              <a:spcBef>
                <a:spcPts val="0"/>
              </a:spcBef>
              <a:spcAft>
                <a:spcPts val="400"/>
              </a:spcAft>
              <a:buNone/>
              <a:defRPr lang="en-US" sz="2000" b="0" i="0" smtClean="0">
                <a:effectLst/>
                <a:latin typeface="Neue Haas Grotesk Text Pro" panose="020B0504020202020204" pitchFamily="34" charset="0"/>
              </a:defRPr>
            </a:lvl1pPr>
            <a:lvl2pPr marL="609555" indent="0">
              <a:buNone/>
              <a:defRPr/>
            </a:lvl2pPr>
            <a:lvl3pPr marL="1219110" indent="0">
              <a:buNone/>
              <a:defRPr/>
            </a:lvl3pPr>
            <a:lvl4pPr marL="1828664" indent="0">
              <a:buNone/>
              <a:defRPr/>
            </a:lvl4pPr>
            <a:lvl5pPr marL="2438218" indent="0">
              <a:buNone/>
              <a:defRPr/>
            </a:lvl5pPr>
          </a:lstStyle>
          <a:p>
            <a:pPr lvl="0"/>
            <a:r>
              <a:rPr lang="en-US"/>
              <a:t>Lorem ipsum dolor sit amet, consectetur adipiscing elit, sed do eiusmod tempor incididunt </a:t>
            </a:r>
            <a:br>
              <a:rPr lang="en-US"/>
            </a:br>
            <a:r>
              <a:rPr lang="en-US"/>
              <a:t>ut labore et dolore magna aliqua. </a:t>
            </a:r>
            <a:br>
              <a:rPr lang="en-US"/>
            </a:br>
            <a:r>
              <a:rPr lang="en-US"/>
              <a:t>Ut enim ad minim veniam, quis nostrud exercitation ullamco laboris nisi ut </a:t>
            </a:r>
            <a:r>
              <a:rPr lang="en-US" err="1"/>
              <a:t>aliquip</a:t>
            </a:r>
            <a:r>
              <a:rPr lang="en-US"/>
              <a:t> ex ea. Duis </a:t>
            </a:r>
            <a:r>
              <a:rPr lang="en-US" err="1"/>
              <a:t>aute</a:t>
            </a:r>
            <a:r>
              <a:rPr lang="en-US"/>
              <a:t> </a:t>
            </a:r>
            <a:r>
              <a:rPr lang="en-US" err="1"/>
              <a:t>irure</a:t>
            </a:r>
            <a:r>
              <a:rPr lang="en-US"/>
              <a:t> dolor in </a:t>
            </a:r>
            <a:r>
              <a:rPr lang="en-US" err="1"/>
              <a:t>voluptate</a:t>
            </a:r>
            <a:r>
              <a:rPr lang="en-US"/>
              <a:t>. Sed do eiusmod tempor incididunt ut labore et dolore magna aliqua.</a:t>
            </a:r>
          </a:p>
        </p:txBody>
      </p:sp>
      <p:sp>
        <p:nvSpPr>
          <p:cNvPr id="22" name="Text Placeholder 2">
            <a:extLst>
              <a:ext uri="{FF2B5EF4-FFF2-40B4-BE49-F238E27FC236}">
                <a16:creationId xmlns:a16="http://schemas.microsoft.com/office/drawing/2014/main" id="{A628EC60-5B2E-CE44-B050-ACFF4F517E56}"/>
              </a:ext>
            </a:extLst>
          </p:cNvPr>
          <p:cNvSpPr>
            <a:spLocks noGrp="1"/>
          </p:cNvSpPr>
          <p:nvPr>
            <p:ph type="body" sz="quarter" idx="17" hasCustomPrompt="1"/>
          </p:nvPr>
        </p:nvSpPr>
        <p:spPr>
          <a:xfrm>
            <a:off x="901703" y="5802016"/>
            <a:ext cx="2940316" cy="737467"/>
          </a:xfrm>
          <a:prstGeom prst="rect">
            <a:avLst/>
          </a:prstGeom>
        </p:spPr>
        <p:txBody>
          <a:bodyPr wrap="square">
            <a:spAutoFit/>
          </a:bodyPr>
          <a:lstStyle>
            <a:lvl1pPr marL="0" indent="0">
              <a:lnSpc>
                <a:spcPct val="125000"/>
              </a:lnSpc>
              <a:spcBef>
                <a:spcPts val="0"/>
              </a:spcBef>
              <a:spcAft>
                <a:spcPts val="0"/>
              </a:spcAft>
              <a:buNone/>
              <a:defRPr lang="en-US" sz="2000" b="1" i="0" smtClean="0">
                <a:solidFill>
                  <a:schemeClr val="tx1"/>
                </a:solidFill>
                <a:effectLst/>
                <a:latin typeface="Neue Haas Grotesk Text Pro" panose="020B0504020202020204" pitchFamily="34" charset="0"/>
              </a:defRPr>
            </a:lvl1pPr>
            <a:lvl2pPr marL="609555" indent="0">
              <a:buNone/>
              <a:defRPr/>
            </a:lvl2pPr>
            <a:lvl3pPr marL="1219110" indent="0">
              <a:buNone/>
              <a:defRPr/>
            </a:lvl3pPr>
            <a:lvl4pPr marL="1828664" indent="0">
              <a:buNone/>
              <a:defRPr/>
            </a:lvl4pPr>
            <a:lvl5pPr marL="2438218" indent="0">
              <a:buNone/>
              <a:defRPr/>
            </a:lvl5pPr>
          </a:lstStyle>
          <a:p>
            <a:pPr lvl="0"/>
            <a:r>
              <a:rPr lang="en-US"/>
              <a:t>Name, </a:t>
            </a:r>
          </a:p>
          <a:p>
            <a:pPr lvl="0"/>
            <a:r>
              <a:rPr lang="en-US"/>
              <a:t>Title/member since</a:t>
            </a:r>
          </a:p>
        </p:txBody>
      </p:sp>
    </p:spTree>
    <p:extLst>
      <p:ext uri="{BB962C8B-B14F-4D97-AF65-F5344CB8AC3E}">
        <p14:creationId xmlns:p14="http://schemas.microsoft.com/office/powerpoint/2010/main" val="2655760485"/>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userDrawn="1">
  <p:cSld name="CONTENT + Header + Subheader + Image (V)">
    <p:spTree>
      <p:nvGrpSpPr>
        <p:cNvPr id="1" name=""/>
        <p:cNvGrpSpPr/>
        <p:nvPr/>
      </p:nvGrpSpPr>
      <p:grpSpPr>
        <a:xfrm>
          <a:off x="0" y="0"/>
          <a:ext cx="0" cy="0"/>
          <a:chOff x="0" y="0"/>
          <a:chExt cx="0" cy="0"/>
        </a:xfrm>
      </p:grpSpPr>
      <p:sp>
        <p:nvSpPr>
          <p:cNvPr id="23" name="Picture Placeholder 2">
            <a:extLst>
              <a:ext uri="{FF2B5EF4-FFF2-40B4-BE49-F238E27FC236}">
                <a16:creationId xmlns:a16="http://schemas.microsoft.com/office/drawing/2014/main" id="{D9C3896E-A4C9-D247-B691-C14EDDAD9EBA}"/>
              </a:ext>
            </a:extLst>
          </p:cNvPr>
          <p:cNvSpPr>
            <a:spLocks noGrp="1"/>
          </p:cNvSpPr>
          <p:nvPr>
            <p:ph type="pic" idx="16" hasCustomPrompt="1"/>
          </p:nvPr>
        </p:nvSpPr>
        <p:spPr>
          <a:xfrm>
            <a:off x="6715813" y="-4"/>
            <a:ext cx="5463251" cy="6857999"/>
          </a:xfrm>
          <a:prstGeom prst="rect">
            <a:avLst/>
          </a:prstGeom>
          <a:solidFill>
            <a:schemeClr val="bg2"/>
          </a:solidFill>
        </p:spPr>
        <p:txBody>
          <a:bodyPr anchor="ctr">
            <a:noAutofit/>
          </a:bodyPr>
          <a:lstStyle>
            <a:lvl1pPr marL="0" indent="0" algn="ctr">
              <a:buNone/>
              <a:defRPr sz="1867">
                <a:solidFill>
                  <a:schemeClr val="bg2">
                    <a:lumMod val="50000"/>
                  </a:schemeClr>
                </a:solidFill>
              </a:defRPr>
            </a:lvl1pPr>
            <a:lvl2pPr marL="609555" indent="0">
              <a:buNone/>
              <a:defRPr sz="3733"/>
            </a:lvl2pPr>
            <a:lvl3pPr marL="1219110" indent="0">
              <a:buNone/>
              <a:defRPr sz="3200"/>
            </a:lvl3pPr>
            <a:lvl4pPr marL="1828664" indent="0">
              <a:buNone/>
              <a:defRPr sz="2667"/>
            </a:lvl4pPr>
            <a:lvl5pPr marL="2438218" indent="0">
              <a:buNone/>
              <a:defRPr sz="2667"/>
            </a:lvl5pPr>
            <a:lvl6pPr marL="3047772" indent="0">
              <a:buNone/>
              <a:defRPr sz="2667"/>
            </a:lvl6pPr>
            <a:lvl7pPr marL="3657327" indent="0">
              <a:buNone/>
              <a:defRPr sz="2667"/>
            </a:lvl7pPr>
            <a:lvl8pPr marL="4266880" indent="0">
              <a:buNone/>
              <a:defRPr sz="2667"/>
            </a:lvl8pPr>
            <a:lvl9pPr marL="4876435" indent="0">
              <a:buNone/>
              <a:defRPr sz="2667"/>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3" y="365761"/>
            <a:ext cx="5247652" cy="1401089"/>
          </a:xfrm>
          <a:prstGeom prst="rect">
            <a:avLst/>
          </a:prstGeom>
        </p:spPr>
        <p:txBody>
          <a:bodyPr wrap="square" lIns="0" rIns="0" anchor="t" anchorCtr="0">
            <a:spAutoFit/>
          </a:bodyPr>
          <a:lstStyle>
            <a:lvl1pPr marL="0" marR="0" indent="0" algn="l" defTabSz="609555" rtl="0" eaLnBrk="1" fontAlgn="auto" latinLnBrk="0" hangingPunct="1">
              <a:lnSpc>
                <a:spcPct val="110000"/>
              </a:lnSpc>
              <a:spcBef>
                <a:spcPct val="0"/>
              </a:spcBef>
              <a:spcAft>
                <a:spcPts val="0"/>
              </a:spcAft>
              <a:buClrTx/>
              <a:buSzTx/>
              <a:buFontTx/>
              <a:buNone/>
              <a:tabLst/>
              <a:defRPr lang="en-US" b="1" i="0" smtClean="0">
                <a:effectLst/>
              </a:defRPr>
            </a:lvl1pPr>
          </a:lstStyle>
          <a:p>
            <a:pPr>
              <a:lnSpc>
                <a:spcPct val="110000"/>
              </a:lnSpc>
            </a:pPr>
            <a:r>
              <a:rPr lang="en-US" sz="4267">
                <a:latin typeface="Neue Haas Grotesk Text Pro" panose="020B0504020202020204" pitchFamily="34" charset="77"/>
              </a:rPr>
              <a:t>Lorem ipsum dolor sit amet sed do</a:t>
            </a:r>
          </a:p>
        </p:txBody>
      </p:sp>
      <p:sp>
        <p:nvSpPr>
          <p:cNvPr id="43" name="Content Placeholder 3">
            <a:extLst>
              <a:ext uri="{FF2B5EF4-FFF2-40B4-BE49-F238E27FC236}">
                <a16:creationId xmlns:a16="http://schemas.microsoft.com/office/drawing/2014/main" id="{9114072E-1FCE-5143-A014-DEEC884C94BA}"/>
              </a:ext>
            </a:extLst>
          </p:cNvPr>
          <p:cNvSpPr>
            <a:spLocks noGrp="1"/>
          </p:cNvSpPr>
          <p:nvPr>
            <p:ph sz="quarter" idx="11" hasCustomPrompt="1"/>
          </p:nvPr>
        </p:nvSpPr>
        <p:spPr>
          <a:xfrm>
            <a:off x="853443" y="6526529"/>
            <a:ext cx="5253076" cy="141899"/>
          </a:xfrm>
          <a:prstGeom prst="rect">
            <a:avLst/>
          </a:prstGeom>
        </p:spPr>
        <p:txBody>
          <a:bodyPr wrap="square" anchor="b">
            <a:spAutoFit/>
          </a:bodyPr>
          <a:lstStyle>
            <a:lvl1pPr marL="0" indent="0">
              <a:lnSpc>
                <a:spcPts val="1067"/>
              </a:lnSpc>
              <a:spcBef>
                <a:spcPts val="0"/>
              </a:spcBef>
              <a:spcAft>
                <a:spcPts val="267"/>
              </a:spcAft>
              <a:buNone/>
              <a:defRPr sz="1067">
                <a:solidFill>
                  <a:schemeClr val="tx1">
                    <a:lumMod val="90000"/>
                    <a:lumOff val="10000"/>
                  </a:schemeClr>
                </a:solidFill>
              </a:defRPr>
            </a:lvl1pPr>
            <a:lvl2pPr marL="609555" indent="0">
              <a:buNone/>
              <a:defRPr sz="1467"/>
            </a:lvl2pPr>
            <a:lvl3pPr marL="1219110" indent="0">
              <a:buNone/>
              <a:defRPr sz="1400"/>
            </a:lvl3pPr>
            <a:lvl4pPr marL="1828664" indent="0">
              <a:buNone/>
              <a:defRPr sz="1333"/>
            </a:lvl4pPr>
            <a:lvl5pPr marL="2438218" indent="0">
              <a:buNone/>
              <a:defRPr sz="1333"/>
            </a:lvl5pPr>
          </a:lstStyle>
          <a:p>
            <a:pPr lvl="0"/>
            <a:r>
              <a:rPr lang="en-US"/>
              <a:t>Click to insert disclosures</a:t>
            </a:r>
          </a:p>
        </p:txBody>
      </p:sp>
      <p:sp>
        <p:nvSpPr>
          <p:cNvPr id="24" name="Text Placeholder 6">
            <a:extLst>
              <a:ext uri="{FF2B5EF4-FFF2-40B4-BE49-F238E27FC236}">
                <a16:creationId xmlns:a16="http://schemas.microsoft.com/office/drawing/2014/main" id="{BE892F0E-6127-534E-A107-6EF7FB00AF9E}"/>
              </a:ext>
            </a:extLst>
          </p:cNvPr>
          <p:cNvSpPr>
            <a:spLocks noGrp="1"/>
          </p:cNvSpPr>
          <p:nvPr>
            <p:ph type="body" sz="quarter" idx="13" hasCustomPrompt="1"/>
          </p:nvPr>
        </p:nvSpPr>
        <p:spPr>
          <a:xfrm>
            <a:off x="853019" y="3033516"/>
            <a:ext cx="5253500" cy="1517424"/>
          </a:xfrm>
          <a:prstGeom prst="rect">
            <a:avLst/>
          </a:prstGeom>
        </p:spPr>
        <p:txBody>
          <a:bodyPr wrap="square">
            <a:spAutoFit/>
          </a:bodyPr>
          <a:lstStyle>
            <a:lvl1pPr marL="232822" indent="-232822">
              <a:buFont typeface="Wingdings" pitchFamily="2" charset="2"/>
              <a:buChar char="§"/>
              <a:tabLst/>
              <a:defRPr sz="2000"/>
            </a:lvl1pPr>
            <a:lvl2pPr marL="457178" indent="-224356">
              <a:tabLst/>
              <a:defRPr sz="1733"/>
            </a:lvl2pPr>
            <a:lvl3pPr marL="692116" indent="-234939">
              <a:tabLst/>
              <a:defRPr sz="1467"/>
            </a:lvl3pPr>
            <a:lvl4pPr marL="916472" indent="-224356">
              <a:tabLst/>
              <a:defRPr sz="1200"/>
            </a:lvl4pPr>
          </a:lstStyle>
          <a:p>
            <a:pPr lvl="0"/>
            <a:r>
              <a:rPr lang="en-US"/>
              <a:t>First level</a:t>
            </a:r>
          </a:p>
          <a:p>
            <a:pPr lvl="1"/>
            <a:r>
              <a:rPr lang="en-US"/>
              <a:t>Second level</a:t>
            </a:r>
          </a:p>
          <a:p>
            <a:pPr lvl="2"/>
            <a:r>
              <a:rPr lang="en-US"/>
              <a:t>Third level</a:t>
            </a:r>
          </a:p>
          <a:p>
            <a:pPr lvl="3"/>
            <a:r>
              <a:rPr lang="en-US"/>
              <a:t>Fourth level</a:t>
            </a:r>
          </a:p>
        </p:txBody>
      </p:sp>
      <p:sp>
        <p:nvSpPr>
          <p:cNvPr id="22" name="Text Placeholder 4">
            <a:extLst>
              <a:ext uri="{FF2B5EF4-FFF2-40B4-BE49-F238E27FC236}">
                <a16:creationId xmlns:a16="http://schemas.microsoft.com/office/drawing/2014/main" id="{1593AD38-AA1C-9745-9711-2C713309E544}"/>
              </a:ext>
            </a:extLst>
          </p:cNvPr>
          <p:cNvSpPr>
            <a:spLocks noGrp="1"/>
          </p:cNvSpPr>
          <p:nvPr>
            <p:ph type="body" sz="quarter" idx="12" hasCustomPrompt="1"/>
          </p:nvPr>
        </p:nvSpPr>
        <p:spPr>
          <a:xfrm>
            <a:off x="863959" y="2019979"/>
            <a:ext cx="5242560" cy="802357"/>
          </a:xfrm>
          <a:prstGeom prst="rect">
            <a:avLst/>
          </a:prstGeom>
        </p:spPr>
        <p:txBody>
          <a:bodyPr wrap="square" anchor="b" anchorCtr="0">
            <a:spAutoFit/>
          </a:bodyPr>
          <a:lstStyle>
            <a:lvl1pPr marL="0" indent="0">
              <a:lnSpc>
                <a:spcPct val="120000"/>
              </a:lnSpc>
              <a:buNone/>
              <a:defRPr lang="en-US" sz="2267" b="0" i="0" smtClean="0">
                <a:solidFill>
                  <a:schemeClr val="accent1"/>
                </a:solidFill>
                <a:effectLst/>
              </a:defRPr>
            </a:lvl1pPr>
            <a:lvl2pPr marL="609555" indent="0">
              <a:buNone/>
              <a:defRPr sz="2267">
                <a:solidFill>
                  <a:schemeClr val="accent2"/>
                </a:solidFill>
              </a:defRPr>
            </a:lvl2pPr>
            <a:lvl3pPr marL="1219110" indent="0">
              <a:buNone/>
              <a:defRPr sz="2267">
                <a:solidFill>
                  <a:schemeClr val="accent2"/>
                </a:solidFill>
              </a:defRPr>
            </a:lvl3pPr>
            <a:lvl4pPr marL="1828664" indent="0">
              <a:buNone/>
              <a:defRPr sz="2267">
                <a:solidFill>
                  <a:schemeClr val="accent2"/>
                </a:solidFill>
              </a:defRPr>
            </a:lvl4pPr>
            <a:lvl5pPr marL="2438218" indent="0">
              <a:buNone/>
              <a:defRPr sz="2267">
                <a:solidFill>
                  <a:schemeClr val="accent2"/>
                </a:solidFill>
              </a:defRPr>
            </a:lvl5pPr>
          </a:lstStyle>
          <a:p>
            <a:pPr lvl="0"/>
            <a:r>
              <a:rPr lang="en-US"/>
              <a:t>Lorem ipsum dolor sit amet, consectetur adipiscing elit sed do</a:t>
            </a:r>
          </a:p>
        </p:txBody>
      </p:sp>
    </p:spTree>
    <p:extLst>
      <p:ext uri="{BB962C8B-B14F-4D97-AF65-F5344CB8AC3E}">
        <p14:creationId xmlns:p14="http://schemas.microsoft.com/office/powerpoint/2010/main" val="2019091093"/>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userDrawn="1">
  <p:cSld name="SECTION BREAK - Number">
    <p:spTree>
      <p:nvGrpSpPr>
        <p:cNvPr id="1" name=""/>
        <p:cNvGrpSpPr/>
        <p:nvPr/>
      </p:nvGrpSpPr>
      <p:grpSpPr>
        <a:xfrm>
          <a:off x="0" y="0"/>
          <a:ext cx="0" cy="0"/>
          <a:chOff x="0" y="0"/>
          <a:chExt cx="0" cy="0"/>
        </a:xfrm>
      </p:grpSpPr>
      <p:sp>
        <p:nvSpPr>
          <p:cNvPr id="14" name="SmartArt Placeholder 2">
            <a:extLst>
              <a:ext uri="{FF2B5EF4-FFF2-40B4-BE49-F238E27FC236}">
                <a16:creationId xmlns:a16="http://schemas.microsoft.com/office/drawing/2014/main" id="{45F10A35-4106-E640-AC0A-43A3690BB261}"/>
              </a:ext>
            </a:extLst>
          </p:cNvPr>
          <p:cNvSpPr>
            <a:spLocks noGrp="1"/>
          </p:cNvSpPr>
          <p:nvPr>
            <p:ph type="dgm" sz="quarter" idx="26"/>
          </p:nvPr>
        </p:nvSpPr>
        <p:spPr>
          <a:xfrm>
            <a:off x="2832847" y="-3648"/>
            <a:ext cx="9357684" cy="6866768"/>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24" name="SmartArt Placeholder 5">
            <a:extLst>
              <a:ext uri="{FF2B5EF4-FFF2-40B4-BE49-F238E27FC236}">
                <a16:creationId xmlns:a16="http://schemas.microsoft.com/office/drawing/2014/main" id="{ED37D25B-AC7A-4B47-9F2E-0C8B9763FF56}"/>
              </a:ext>
            </a:extLst>
          </p:cNvPr>
          <p:cNvSpPr>
            <a:spLocks noGrp="1"/>
          </p:cNvSpPr>
          <p:nvPr>
            <p:ph type="dgm" sz="quarter" idx="47"/>
          </p:nvPr>
        </p:nvSpPr>
        <p:spPr>
          <a:xfrm>
            <a:off x="2221754" y="3836897"/>
            <a:ext cx="7748497" cy="2365771"/>
          </a:xfrm>
          <a:prstGeom prst="rect">
            <a:avLst/>
          </a:prstGeom>
          <a:solidFill>
            <a:schemeClr val="bg1"/>
          </a:solidFill>
        </p:spPr>
        <p:txBody>
          <a:bodyPr>
            <a:noAutofit/>
          </a:bodyPr>
          <a:lstStyle>
            <a:lvl1pPr>
              <a:defRPr>
                <a:noFill/>
                <a:latin typeface="Neue Haas Grotesk Text Pro" panose="020B0504020202020204" pitchFamily="34" charset="0"/>
              </a:defRPr>
            </a:lvl1pPr>
          </a:lstStyle>
          <a:p>
            <a:endParaRPr lang="en-US"/>
          </a:p>
        </p:txBody>
      </p:sp>
      <p:sp>
        <p:nvSpPr>
          <p:cNvPr id="37" name="Slide Number Placeholder 5">
            <a:extLst>
              <a:ext uri="{FF2B5EF4-FFF2-40B4-BE49-F238E27FC236}">
                <a16:creationId xmlns:a16="http://schemas.microsoft.com/office/drawing/2014/main" id="{FEE063B5-DB2A-E546-8374-14508A9C5083}"/>
              </a:ext>
            </a:extLst>
          </p:cNvPr>
          <p:cNvSpPr txBox="1">
            <a:spLocks/>
          </p:cNvSpPr>
          <p:nvPr userDrawn="1"/>
        </p:nvSpPr>
        <p:spPr>
          <a:xfrm>
            <a:off x="11690437"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38" name="Straight Connector 37">
            <a:extLst>
              <a:ext uri="{FF2B5EF4-FFF2-40B4-BE49-F238E27FC236}">
                <a16:creationId xmlns:a16="http://schemas.microsoft.com/office/drawing/2014/main" id="{FB30FCB6-B1E0-3C46-B667-C856468BD8FB}"/>
              </a:ext>
            </a:extLst>
          </p:cNvPr>
          <p:cNvCxnSpPr>
            <a:cxnSpLocks/>
          </p:cNvCxnSpPr>
          <p:nvPr userDrawn="1"/>
        </p:nvCxnSpPr>
        <p:spPr>
          <a:xfrm>
            <a:off x="11732300" y="6532176"/>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21" name="Title 1">
            <a:extLst>
              <a:ext uri="{FF2B5EF4-FFF2-40B4-BE49-F238E27FC236}">
                <a16:creationId xmlns:a16="http://schemas.microsoft.com/office/drawing/2014/main" id="{5677933D-F9CB-3A49-B6C8-0B4209233CF0}"/>
              </a:ext>
            </a:extLst>
          </p:cNvPr>
          <p:cNvSpPr>
            <a:spLocks noGrp="1"/>
          </p:cNvSpPr>
          <p:nvPr>
            <p:ph type="title" hasCustomPrompt="1"/>
          </p:nvPr>
        </p:nvSpPr>
        <p:spPr>
          <a:xfrm>
            <a:off x="853441" y="4274191"/>
            <a:ext cx="8505715" cy="1455324"/>
          </a:xfrm>
          <a:prstGeom prst="rect">
            <a:avLst/>
          </a:prstGeom>
        </p:spPr>
        <p:txBody>
          <a:bodyPr wrap="square" lIns="0" rIns="0" anchor="ctr" anchorCtr="0">
            <a:spAutoFit/>
          </a:bodyPr>
          <a:lstStyle>
            <a:lvl1pPr algn="l">
              <a:lnSpc>
                <a:spcPct val="110000"/>
              </a:lnSpc>
              <a:defRPr sz="4267" b="1" cap="none" baseline="0">
                <a:solidFill>
                  <a:schemeClr val="tx2"/>
                </a:solidFill>
                <a:latin typeface="Neue Haas Grotesk Text Pro" panose="020B0504020202020204" pitchFamily="34" charset="0"/>
              </a:defRPr>
            </a:lvl1pPr>
          </a:lstStyle>
          <a:p>
            <a:r>
              <a:rPr lang="en-US"/>
              <a:t>Click to add section break title here for your presentation</a:t>
            </a:r>
          </a:p>
        </p:txBody>
      </p:sp>
      <p:sp>
        <p:nvSpPr>
          <p:cNvPr id="131" name="SmartArt Placeholder 5">
            <a:extLst>
              <a:ext uri="{FF2B5EF4-FFF2-40B4-BE49-F238E27FC236}">
                <a16:creationId xmlns:a16="http://schemas.microsoft.com/office/drawing/2014/main" id="{6EE76B8B-5FD9-CD45-8428-358A27D61BF0}"/>
              </a:ext>
            </a:extLst>
          </p:cNvPr>
          <p:cNvSpPr>
            <a:spLocks noGrp="1"/>
          </p:cNvSpPr>
          <p:nvPr>
            <p:ph type="dgm" sz="quarter" idx="27"/>
          </p:nvPr>
        </p:nvSpPr>
        <p:spPr>
          <a:xfrm>
            <a:off x="9970249" y="3836897"/>
            <a:ext cx="118099" cy="2365771"/>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
        <p:nvSpPr>
          <p:cNvPr id="3" name="Text Placeholder 2">
            <a:extLst>
              <a:ext uri="{FF2B5EF4-FFF2-40B4-BE49-F238E27FC236}">
                <a16:creationId xmlns:a16="http://schemas.microsoft.com/office/drawing/2014/main" id="{C1EF8250-B8B3-E24D-9E80-5B3B7F3A658E}"/>
              </a:ext>
            </a:extLst>
          </p:cNvPr>
          <p:cNvSpPr>
            <a:spLocks noGrp="1"/>
          </p:cNvSpPr>
          <p:nvPr>
            <p:ph type="body" sz="quarter" idx="48" hasCustomPrompt="1"/>
          </p:nvPr>
        </p:nvSpPr>
        <p:spPr>
          <a:xfrm>
            <a:off x="1904134" y="-910777"/>
            <a:ext cx="5962465" cy="5148783"/>
          </a:xfrm>
          <a:prstGeom prst="rect">
            <a:avLst/>
          </a:prstGeom>
        </p:spPr>
        <p:txBody>
          <a:bodyPr wrap="square">
            <a:spAutoFit/>
          </a:bodyPr>
          <a:lstStyle>
            <a:lvl1pPr marL="0" indent="0">
              <a:buFontTx/>
              <a:buNone/>
              <a:defRPr sz="27998" b="0">
                <a:solidFill>
                  <a:schemeClr val="bg1"/>
                </a:solidFill>
              </a:defRPr>
            </a:lvl1pPr>
          </a:lstStyle>
          <a:p>
            <a:pPr lvl="0"/>
            <a:r>
              <a:rPr lang="en-US"/>
              <a:t>03</a:t>
            </a:r>
          </a:p>
        </p:txBody>
      </p:sp>
    </p:spTree>
    <p:extLst>
      <p:ext uri="{BB962C8B-B14F-4D97-AF65-F5344CB8AC3E}">
        <p14:creationId xmlns:p14="http://schemas.microsoft.com/office/powerpoint/2010/main" val="4051910905"/>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userDrawn="1">
  <p:cSld name="1_CONTENT + Header + Image + Subheader">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1" y="365763"/>
            <a:ext cx="2885440" cy="3568028"/>
          </a:xfrm>
          <a:prstGeom prst="rect">
            <a:avLst/>
          </a:prstGeom>
        </p:spPr>
        <p:txBody>
          <a:bodyPr wrap="square" lIns="0" rIns="0" anchor="t" anchorCtr="0">
            <a:spAutoFit/>
          </a:bodyPr>
          <a:lstStyle>
            <a:lvl1pPr marL="0" marR="0" indent="0" algn="l" defTabSz="609555"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elit </a:t>
            </a:r>
            <a:r>
              <a:rPr lang="en-US" sz="4267" err="1">
                <a:latin typeface="Neue Haas Grotesk Text Pro" panose="020B0504020202020204" pitchFamily="34" charset="77"/>
              </a:rPr>
              <a:t>duis</a:t>
            </a:r>
            <a:r>
              <a:rPr lang="en-US" sz="4267">
                <a:latin typeface="Neue Haas Grotesk Text Pro" panose="020B0504020202020204" pitchFamily="34" charset="77"/>
              </a:rPr>
              <a:t> </a:t>
            </a:r>
            <a:r>
              <a:rPr lang="en-US" sz="4267" err="1">
                <a:latin typeface="Neue Haas Grotesk Text Pro" panose="020B0504020202020204" pitchFamily="34" charset="77"/>
              </a:rPr>
              <a:t>autre</a:t>
            </a:r>
            <a:endParaRPr lang="en-US" sz="4267">
              <a:latin typeface="Neue Haas Grotesk Text Pro" panose="020B0504020202020204" pitchFamily="34" charset="77"/>
            </a:endParaRPr>
          </a:p>
        </p:txBody>
      </p:sp>
      <p:sp>
        <p:nvSpPr>
          <p:cNvPr id="5" name="Text Placeholder 4">
            <a:extLst>
              <a:ext uri="{FF2B5EF4-FFF2-40B4-BE49-F238E27FC236}">
                <a16:creationId xmlns:a16="http://schemas.microsoft.com/office/drawing/2014/main" id="{868A61C9-2982-BB43-9900-1AF92245A505}"/>
              </a:ext>
            </a:extLst>
          </p:cNvPr>
          <p:cNvSpPr>
            <a:spLocks noGrp="1"/>
          </p:cNvSpPr>
          <p:nvPr>
            <p:ph type="body" sz="quarter" idx="12" hasCustomPrompt="1"/>
          </p:nvPr>
        </p:nvSpPr>
        <p:spPr>
          <a:xfrm>
            <a:off x="8704646" y="2626644"/>
            <a:ext cx="2914559" cy="802357"/>
          </a:xfrm>
          <a:prstGeom prst="rect">
            <a:avLst/>
          </a:prstGeom>
        </p:spPr>
        <p:txBody>
          <a:bodyPr wrap="square" anchor="b" anchorCtr="0">
            <a:spAutoFit/>
          </a:bodyPr>
          <a:lstStyle>
            <a:lvl1pPr marL="0" indent="0" algn="l">
              <a:lnSpc>
                <a:spcPct val="120000"/>
              </a:lnSpc>
              <a:buNone/>
              <a:defRPr sz="2267">
                <a:solidFill>
                  <a:schemeClr val="accent1"/>
                </a:solidFill>
                <a:latin typeface="Neue Haas Grotesk Text Pro" panose="020B0504020202020204" pitchFamily="34" charset="0"/>
              </a:defRPr>
            </a:lvl1pPr>
            <a:lvl2pPr marL="609555" indent="0">
              <a:buNone/>
              <a:defRPr sz="2267">
                <a:solidFill>
                  <a:schemeClr val="accent2"/>
                </a:solidFill>
              </a:defRPr>
            </a:lvl2pPr>
            <a:lvl3pPr marL="1219110" indent="0">
              <a:buNone/>
              <a:defRPr sz="2267">
                <a:solidFill>
                  <a:schemeClr val="accent2"/>
                </a:solidFill>
              </a:defRPr>
            </a:lvl3pPr>
            <a:lvl4pPr marL="1828664" indent="0">
              <a:buNone/>
              <a:defRPr sz="2267">
                <a:solidFill>
                  <a:schemeClr val="accent2"/>
                </a:solidFill>
              </a:defRPr>
            </a:lvl4pPr>
            <a:lvl5pPr marL="2438218" indent="0">
              <a:buNone/>
              <a:defRPr sz="2267">
                <a:solidFill>
                  <a:schemeClr val="accent2"/>
                </a:solidFill>
              </a:defRPr>
            </a:lvl5pPr>
          </a:lstStyle>
          <a:p>
            <a:pPr lvl="0"/>
            <a:r>
              <a:rPr lang="en-US"/>
              <a:t>Lorem ipsum dolor sit amet, elit </a:t>
            </a:r>
            <a:r>
              <a:rPr lang="en-US" err="1"/>
              <a:t>duis</a:t>
            </a:r>
            <a:r>
              <a:rPr lang="en-US"/>
              <a:t> </a:t>
            </a:r>
            <a:r>
              <a:rPr lang="en-US" err="1"/>
              <a:t>autre</a:t>
            </a:r>
            <a:endParaRPr lang="en-US"/>
          </a:p>
        </p:txBody>
      </p:sp>
      <p:sp>
        <p:nvSpPr>
          <p:cNvPr id="47" name="Picture Placeholder 2">
            <a:extLst>
              <a:ext uri="{FF2B5EF4-FFF2-40B4-BE49-F238E27FC236}">
                <a16:creationId xmlns:a16="http://schemas.microsoft.com/office/drawing/2014/main" id="{8B2B8246-DE92-E143-B0B7-3BE8D66DE7AF}"/>
              </a:ext>
            </a:extLst>
          </p:cNvPr>
          <p:cNvSpPr>
            <a:spLocks noGrp="1"/>
          </p:cNvSpPr>
          <p:nvPr>
            <p:ph type="pic" idx="17" hasCustomPrompt="1"/>
          </p:nvPr>
        </p:nvSpPr>
        <p:spPr>
          <a:xfrm>
            <a:off x="4366461" y="433993"/>
            <a:ext cx="3710609" cy="6424003"/>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55" indent="0">
              <a:buNone/>
              <a:defRPr sz="3733"/>
            </a:lvl2pPr>
            <a:lvl3pPr marL="1219110" indent="0">
              <a:buNone/>
              <a:defRPr sz="3200"/>
            </a:lvl3pPr>
            <a:lvl4pPr marL="1828664" indent="0">
              <a:buNone/>
              <a:defRPr sz="2667"/>
            </a:lvl4pPr>
            <a:lvl5pPr marL="2438218" indent="0">
              <a:buNone/>
              <a:defRPr sz="2667"/>
            </a:lvl5pPr>
            <a:lvl6pPr marL="3047772" indent="0">
              <a:buNone/>
              <a:defRPr sz="2667"/>
            </a:lvl6pPr>
            <a:lvl7pPr marL="3657327" indent="0">
              <a:buNone/>
              <a:defRPr sz="2667"/>
            </a:lvl7pPr>
            <a:lvl8pPr marL="4266880" indent="0">
              <a:buNone/>
              <a:defRPr sz="2667"/>
            </a:lvl8pPr>
            <a:lvl9pPr marL="4876435" indent="0">
              <a:buNone/>
              <a:defRPr sz="2667"/>
            </a:lvl9pPr>
          </a:lstStyle>
          <a:p>
            <a:r>
              <a:rPr lang="en-US"/>
              <a:t>Insert picture</a:t>
            </a:r>
          </a:p>
        </p:txBody>
      </p:sp>
      <p:sp>
        <p:nvSpPr>
          <p:cNvPr id="24" name="Text Placeholder 6">
            <a:extLst>
              <a:ext uri="{FF2B5EF4-FFF2-40B4-BE49-F238E27FC236}">
                <a16:creationId xmlns:a16="http://schemas.microsoft.com/office/drawing/2014/main" id="{E8EEE4CA-A3AE-D64D-BC10-C926E5332856}"/>
              </a:ext>
            </a:extLst>
          </p:cNvPr>
          <p:cNvSpPr>
            <a:spLocks noGrp="1"/>
          </p:cNvSpPr>
          <p:nvPr>
            <p:ph type="body" sz="quarter" idx="33" hasCustomPrompt="1"/>
          </p:nvPr>
        </p:nvSpPr>
        <p:spPr>
          <a:xfrm>
            <a:off x="8704646" y="3572566"/>
            <a:ext cx="2914559" cy="1513833"/>
          </a:xfrm>
          <a:prstGeom prst="rect">
            <a:avLst/>
          </a:prstGeom>
        </p:spPr>
        <p:txBody>
          <a:bodyPr wrap="square">
            <a:spAutoFit/>
          </a:bodyPr>
          <a:lstStyle>
            <a:lvl1pPr marL="232822" indent="-232822">
              <a:buFont typeface="Wingdings" pitchFamily="2" charset="2"/>
              <a:buChar char="§"/>
              <a:tabLst/>
              <a:defRPr sz="2000">
                <a:latin typeface="Neue Haas Grotesk Text Pro" panose="020B0504020202020204" pitchFamily="34" charset="0"/>
              </a:defRPr>
            </a:lvl1pPr>
            <a:lvl2pPr marL="457178" indent="-224356">
              <a:tabLst/>
              <a:defRPr sz="1733">
                <a:latin typeface="Neue Haas Grotesk Text Pro" panose="020B0504020202020204" pitchFamily="34" charset="0"/>
              </a:defRPr>
            </a:lvl2pPr>
            <a:lvl3pPr marL="692116" indent="-234939">
              <a:tabLst/>
              <a:defRPr sz="1467">
                <a:latin typeface="Neue Haas Grotesk Text Pro" panose="020B0504020202020204" pitchFamily="34" charset="0"/>
              </a:defRPr>
            </a:lvl3pPr>
            <a:lvl4pPr marL="916472" indent="-224356">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7" name="Content Placeholder 3">
            <a:extLst>
              <a:ext uri="{FF2B5EF4-FFF2-40B4-BE49-F238E27FC236}">
                <a16:creationId xmlns:a16="http://schemas.microsoft.com/office/drawing/2014/main" id="{E6823479-A6DE-6752-B3DA-D040DA13529F}"/>
              </a:ext>
            </a:extLst>
          </p:cNvPr>
          <p:cNvSpPr>
            <a:spLocks noGrp="1"/>
          </p:cNvSpPr>
          <p:nvPr>
            <p:ph sz="quarter" idx="15" hasCustomPrompt="1"/>
          </p:nvPr>
        </p:nvSpPr>
        <p:spPr>
          <a:xfrm>
            <a:off x="853019" y="6531735"/>
            <a:ext cx="2885440" cy="147135"/>
          </a:xfrm>
        </p:spPr>
        <p:txBody>
          <a:bodyPr/>
          <a:lstStyle>
            <a:lvl1pPr marL="0" indent="0">
              <a:buNone/>
              <a:defRPr sz="800"/>
            </a:lvl1pPr>
            <a:lvl2pPr marL="237055" indent="0">
              <a:buNone/>
              <a:defRPr sz="800"/>
            </a:lvl2pPr>
            <a:lvl3pPr marL="463527" indent="0">
              <a:buNone/>
              <a:defRPr sz="800"/>
            </a:lvl3pPr>
            <a:lvl4pPr marL="689999" indent="0">
              <a:buNone/>
              <a:defRPr sz="800"/>
            </a:lvl4pPr>
            <a:lvl5pPr marL="692116" indent="0">
              <a:buNone/>
              <a:defRPr sz="800"/>
            </a:lvl5pPr>
          </a:lstStyle>
          <a:p>
            <a:pPr lvl="0"/>
            <a:r>
              <a:rPr lang="en-US"/>
              <a:t>Click to insert disclosure text</a:t>
            </a:r>
          </a:p>
        </p:txBody>
      </p:sp>
    </p:spTree>
    <p:extLst>
      <p:ext uri="{BB962C8B-B14F-4D97-AF65-F5344CB8AC3E}">
        <p14:creationId xmlns:p14="http://schemas.microsoft.com/office/powerpoint/2010/main" val="30906109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 Statement + Gray Sidebar">
    <p:spTree>
      <p:nvGrpSpPr>
        <p:cNvPr id="1" name=""/>
        <p:cNvGrpSpPr/>
        <p:nvPr/>
      </p:nvGrpSpPr>
      <p:grpSpPr>
        <a:xfrm>
          <a:off x="0" y="0"/>
          <a:ext cx="0" cy="0"/>
          <a:chOff x="0" y="0"/>
          <a:chExt cx="0" cy="0"/>
        </a:xfrm>
      </p:grpSpPr>
      <p:sp>
        <p:nvSpPr>
          <p:cNvPr id="37" name="Slide Number Placeholder 5">
            <a:extLst>
              <a:ext uri="{FF2B5EF4-FFF2-40B4-BE49-F238E27FC236}">
                <a16:creationId xmlns:a16="http://schemas.microsoft.com/office/drawing/2014/main" id="{FEE063B5-DB2A-E546-8374-14508A9C5083}"/>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38" name="Straight Connector 37">
            <a:extLst>
              <a:ext uri="{FF2B5EF4-FFF2-40B4-BE49-F238E27FC236}">
                <a16:creationId xmlns:a16="http://schemas.microsoft.com/office/drawing/2014/main" id="{FB30FCB6-B1E0-3C46-B667-C856468BD8FB}"/>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5" name="Title 1">
            <a:extLst>
              <a:ext uri="{FF2B5EF4-FFF2-40B4-BE49-F238E27FC236}">
                <a16:creationId xmlns:a16="http://schemas.microsoft.com/office/drawing/2014/main" id="{9BD7F6AC-ABAB-6D49-9867-2B9AF532496B}"/>
              </a:ext>
            </a:extLst>
          </p:cNvPr>
          <p:cNvSpPr>
            <a:spLocks noGrp="1"/>
          </p:cNvSpPr>
          <p:nvPr>
            <p:ph type="title" hasCustomPrompt="1"/>
          </p:nvPr>
        </p:nvSpPr>
        <p:spPr>
          <a:xfrm>
            <a:off x="853440" y="365760"/>
            <a:ext cx="4658477" cy="5012654"/>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consectetur adipiscing elit. Sed do eiusmod tempor incididunt ut labore et. </a:t>
            </a:r>
          </a:p>
        </p:txBody>
      </p:sp>
      <p:sp>
        <p:nvSpPr>
          <p:cNvPr id="21" name="SmartArt Placeholder 2">
            <a:extLst>
              <a:ext uri="{FF2B5EF4-FFF2-40B4-BE49-F238E27FC236}">
                <a16:creationId xmlns:a16="http://schemas.microsoft.com/office/drawing/2014/main" id="{F7770148-AEFA-2A4F-8566-22B80258488B}"/>
              </a:ext>
            </a:extLst>
          </p:cNvPr>
          <p:cNvSpPr>
            <a:spLocks noGrp="1"/>
          </p:cNvSpPr>
          <p:nvPr>
            <p:ph type="dgm" sz="quarter" idx="26"/>
          </p:nvPr>
        </p:nvSpPr>
        <p:spPr>
          <a:xfrm>
            <a:off x="7185998" y="2457"/>
            <a:ext cx="5004535" cy="6866768"/>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34" name="Slide Number Placeholder 5">
            <a:extLst>
              <a:ext uri="{FF2B5EF4-FFF2-40B4-BE49-F238E27FC236}">
                <a16:creationId xmlns:a16="http://schemas.microsoft.com/office/drawing/2014/main" id="{EA25BEC9-6E43-304C-B8EC-1F306DCE68B6}"/>
              </a:ext>
            </a:extLst>
          </p:cNvPr>
          <p:cNvSpPr txBox="1">
            <a:spLocks/>
          </p:cNvSpPr>
          <p:nvPr userDrawn="1"/>
        </p:nvSpPr>
        <p:spPr>
          <a:xfrm>
            <a:off x="11691904"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35" name="Straight Connector 34">
            <a:extLst>
              <a:ext uri="{FF2B5EF4-FFF2-40B4-BE49-F238E27FC236}">
                <a16:creationId xmlns:a16="http://schemas.microsoft.com/office/drawing/2014/main" id="{CC322C33-85C7-F44B-862A-77AD706EFBB8}"/>
              </a:ext>
            </a:extLst>
          </p:cNvPr>
          <p:cNvCxnSpPr>
            <a:cxnSpLocks/>
          </p:cNvCxnSpPr>
          <p:nvPr userDrawn="1"/>
        </p:nvCxnSpPr>
        <p:spPr>
          <a:xfrm>
            <a:off x="11733768"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0" name="Content Placeholder 2">
            <a:extLst>
              <a:ext uri="{FF2B5EF4-FFF2-40B4-BE49-F238E27FC236}">
                <a16:creationId xmlns:a16="http://schemas.microsoft.com/office/drawing/2014/main" id="{281362A0-DE0E-AF07-16D0-438683789329}"/>
              </a:ext>
            </a:extLst>
          </p:cNvPr>
          <p:cNvSpPr>
            <a:spLocks noGrp="1"/>
          </p:cNvSpPr>
          <p:nvPr>
            <p:ph sz="quarter" idx="14"/>
          </p:nvPr>
        </p:nvSpPr>
        <p:spPr>
          <a:xfrm>
            <a:off x="7724172" y="365760"/>
            <a:ext cx="3966179" cy="18939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3">
            <a:extLst>
              <a:ext uri="{FF2B5EF4-FFF2-40B4-BE49-F238E27FC236}">
                <a16:creationId xmlns:a16="http://schemas.microsoft.com/office/drawing/2014/main" id="{E5C8D1D6-6434-DDA3-8641-B9138052AB06}"/>
              </a:ext>
            </a:extLst>
          </p:cNvPr>
          <p:cNvSpPr>
            <a:spLocks noGrp="1"/>
          </p:cNvSpPr>
          <p:nvPr>
            <p:ph sz="quarter" idx="15" hasCustomPrompt="1"/>
          </p:nvPr>
        </p:nvSpPr>
        <p:spPr>
          <a:xfrm>
            <a:off x="853019" y="6531734"/>
            <a:ext cx="4658477"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4112250964"/>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userDrawn="1">
  <p:cSld name="CONTENT + Header + Image + Stat Callouts">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1" y="365763"/>
            <a:ext cx="2885440" cy="3568028"/>
          </a:xfrm>
          <a:prstGeom prst="rect">
            <a:avLst/>
          </a:prstGeom>
        </p:spPr>
        <p:txBody>
          <a:bodyPr wrap="square" lIns="0" rIns="0" anchor="t" anchorCtr="0">
            <a:spAutoFit/>
          </a:bodyPr>
          <a:lstStyle>
            <a:lvl1pPr marL="0" marR="0" indent="0" algn="l" defTabSz="609555"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elit </a:t>
            </a:r>
            <a:r>
              <a:rPr lang="en-US" sz="4267" err="1">
                <a:latin typeface="Neue Haas Grotesk Text Pro" panose="020B0504020202020204" pitchFamily="34" charset="77"/>
              </a:rPr>
              <a:t>duis</a:t>
            </a:r>
            <a:r>
              <a:rPr lang="en-US" sz="4267">
                <a:latin typeface="Neue Haas Grotesk Text Pro" panose="020B0504020202020204" pitchFamily="34" charset="77"/>
              </a:rPr>
              <a:t> </a:t>
            </a:r>
            <a:r>
              <a:rPr lang="en-US" sz="4267" err="1">
                <a:latin typeface="Neue Haas Grotesk Text Pro" panose="020B0504020202020204" pitchFamily="34" charset="77"/>
              </a:rPr>
              <a:t>autre</a:t>
            </a:r>
            <a:endParaRPr lang="en-US" sz="4267">
              <a:latin typeface="Neue Haas Grotesk Text Pro" panose="020B0504020202020204" pitchFamily="34" charset="77"/>
            </a:endParaRPr>
          </a:p>
        </p:txBody>
      </p:sp>
      <p:sp>
        <p:nvSpPr>
          <p:cNvPr id="5" name="Text Placeholder 4">
            <a:extLst>
              <a:ext uri="{FF2B5EF4-FFF2-40B4-BE49-F238E27FC236}">
                <a16:creationId xmlns:a16="http://schemas.microsoft.com/office/drawing/2014/main" id="{868A61C9-2982-BB43-9900-1AF92245A505}"/>
              </a:ext>
            </a:extLst>
          </p:cNvPr>
          <p:cNvSpPr>
            <a:spLocks noGrp="1"/>
          </p:cNvSpPr>
          <p:nvPr>
            <p:ph type="body" sz="quarter" idx="12" hasCustomPrompt="1"/>
          </p:nvPr>
        </p:nvSpPr>
        <p:spPr>
          <a:xfrm>
            <a:off x="8704645" y="1802422"/>
            <a:ext cx="1358131" cy="771751"/>
          </a:xfrm>
          <a:prstGeom prst="rect">
            <a:avLst/>
          </a:prstGeom>
        </p:spPr>
        <p:txBody>
          <a:bodyPr wrap="square">
            <a:spAutoFit/>
          </a:bodyPr>
          <a:lstStyle>
            <a:lvl1pPr marL="0" indent="0" algn="l">
              <a:buNone/>
              <a:defRPr sz="4267">
                <a:solidFill>
                  <a:schemeClr val="accent1"/>
                </a:solidFill>
                <a:latin typeface="Neue Haas Grotesk Text Pro" panose="020B0504020202020204" pitchFamily="34" charset="0"/>
              </a:defRPr>
            </a:lvl1pPr>
            <a:lvl2pPr marL="609555" indent="0">
              <a:buNone/>
              <a:defRPr sz="2267">
                <a:solidFill>
                  <a:schemeClr val="accent2"/>
                </a:solidFill>
              </a:defRPr>
            </a:lvl2pPr>
            <a:lvl3pPr marL="1219110" indent="0">
              <a:buNone/>
              <a:defRPr sz="2267">
                <a:solidFill>
                  <a:schemeClr val="accent2"/>
                </a:solidFill>
              </a:defRPr>
            </a:lvl3pPr>
            <a:lvl4pPr marL="1828664" indent="0">
              <a:buNone/>
              <a:defRPr sz="2267">
                <a:solidFill>
                  <a:schemeClr val="accent2"/>
                </a:solidFill>
              </a:defRPr>
            </a:lvl4pPr>
            <a:lvl5pPr marL="2438218" indent="0">
              <a:buNone/>
              <a:defRPr sz="2267">
                <a:solidFill>
                  <a:schemeClr val="accent2"/>
                </a:solidFill>
              </a:defRPr>
            </a:lvl5pPr>
          </a:lstStyle>
          <a:p>
            <a:pPr lvl="0"/>
            <a:r>
              <a:rPr lang="en-US"/>
              <a:t>20%</a:t>
            </a:r>
          </a:p>
        </p:txBody>
      </p:sp>
      <p:sp>
        <p:nvSpPr>
          <p:cNvPr id="39" name="Text Placeholder 2">
            <a:extLst>
              <a:ext uri="{FF2B5EF4-FFF2-40B4-BE49-F238E27FC236}">
                <a16:creationId xmlns:a16="http://schemas.microsoft.com/office/drawing/2014/main" id="{EE45BF00-2987-B640-866E-3DC2A15572E4}"/>
              </a:ext>
            </a:extLst>
          </p:cNvPr>
          <p:cNvSpPr>
            <a:spLocks noGrp="1"/>
          </p:cNvSpPr>
          <p:nvPr>
            <p:ph type="body" sz="quarter" idx="16" hasCustomPrompt="1"/>
          </p:nvPr>
        </p:nvSpPr>
        <p:spPr>
          <a:xfrm>
            <a:off x="8704644" y="2507049"/>
            <a:ext cx="2914560" cy="549481"/>
          </a:xfrm>
          <a:prstGeom prst="rect">
            <a:avLst/>
          </a:prstGeom>
        </p:spPr>
        <p:txBody>
          <a:bodyPr wrap="square">
            <a:spAutoFit/>
          </a:bodyPr>
          <a:lstStyle>
            <a:lvl1pPr marL="0" indent="0" algn="l">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55" indent="0">
              <a:buNone/>
              <a:defRPr/>
            </a:lvl2pPr>
            <a:lvl3pPr marL="1219110" indent="0">
              <a:buNone/>
              <a:defRPr/>
            </a:lvl3pPr>
            <a:lvl4pPr marL="1828664" indent="0">
              <a:buNone/>
              <a:defRPr/>
            </a:lvl4pPr>
            <a:lvl5pPr marL="2438218"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47" name="Picture Placeholder 2">
            <a:extLst>
              <a:ext uri="{FF2B5EF4-FFF2-40B4-BE49-F238E27FC236}">
                <a16:creationId xmlns:a16="http://schemas.microsoft.com/office/drawing/2014/main" id="{8B2B8246-DE92-E143-B0B7-3BE8D66DE7AF}"/>
              </a:ext>
            </a:extLst>
          </p:cNvPr>
          <p:cNvSpPr>
            <a:spLocks noGrp="1"/>
          </p:cNvSpPr>
          <p:nvPr>
            <p:ph type="pic" idx="17" hasCustomPrompt="1"/>
          </p:nvPr>
        </p:nvSpPr>
        <p:spPr>
          <a:xfrm>
            <a:off x="4366461" y="433993"/>
            <a:ext cx="3710609" cy="6424003"/>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55" indent="0">
              <a:buNone/>
              <a:defRPr sz="3733"/>
            </a:lvl2pPr>
            <a:lvl3pPr marL="1219110" indent="0">
              <a:buNone/>
              <a:defRPr sz="3200"/>
            </a:lvl3pPr>
            <a:lvl4pPr marL="1828664" indent="0">
              <a:buNone/>
              <a:defRPr sz="2667"/>
            </a:lvl4pPr>
            <a:lvl5pPr marL="2438218" indent="0">
              <a:buNone/>
              <a:defRPr sz="2667"/>
            </a:lvl5pPr>
            <a:lvl6pPr marL="3047772" indent="0">
              <a:buNone/>
              <a:defRPr sz="2667"/>
            </a:lvl6pPr>
            <a:lvl7pPr marL="3657327" indent="0">
              <a:buNone/>
              <a:defRPr sz="2667"/>
            </a:lvl7pPr>
            <a:lvl8pPr marL="4266880" indent="0">
              <a:buNone/>
              <a:defRPr sz="2667"/>
            </a:lvl8pPr>
            <a:lvl9pPr marL="4876435" indent="0">
              <a:buNone/>
              <a:defRPr sz="2667"/>
            </a:lvl9pPr>
          </a:lstStyle>
          <a:p>
            <a:r>
              <a:rPr lang="en-US"/>
              <a:t>Insert picture</a:t>
            </a:r>
          </a:p>
        </p:txBody>
      </p:sp>
      <p:sp>
        <p:nvSpPr>
          <p:cNvPr id="50" name="Text Placeholder 4">
            <a:extLst>
              <a:ext uri="{FF2B5EF4-FFF2-40B4-BE49-F238E27FC236}">
                <a16:creationId xmlns:a16="http://schemas.microsoft.com/office/drawing/2014/main" id="{5579118C-79CA-144E-AA8F-2E2A7C13F30B}"/>
              </a:ext>
            </a:extLst>
          </p:cNvPr>
          <p:cNvSpPr>
            <a:spLocks noGrp="1"/>
          </p:cNvSpPr>
          <p:nvPr>
            <p:ph type="body" sz="quarter" idx="18" hasCustomPrompt="1"/>
          </p:nvPr>
        </p:nvSpPr>
        <p:spPr>
          <a:xfrm>
            <a:off x="8704645" y="3455115"/>
            <a:ext cx="1358131" cy="771751"/>
          </a:xfrm>
          <a:prstGeom prst="rect">
            <a:avLst/>
          </a:prstGeom>
        </p:spPr>
        <p:txBody>
          <a:bodyPr wrap="square">
            <a:spAutoFit/>
          </a:bodyPr>
          <a:lstStyle>
            <a:lvl1pPr marL="0" indent="0" algn="l">
              <a:buNone/>
              <a:defRPr sz="4267">
                <a:solidFill>
                  <a:schemeClr val="accent1"/>
                </a:solidFill>
                <a:latin typeface="Neue Haas Grotesk Text Pro" panose="020B0504020202020204" pitchFamily="34" charset="0"/>
              </a:defRPr>
            </a:lvl1pPr>
            <a:lvl2pPr marL="609555" indent="0">
              <a:buNone/>
              <a:defRPr sz="2267">
                <a:solidFill>
                  <a:schemeClr val="accent2"/>
                </a:solidFill>
              </a:defRPr>
            </a:lvl2pPr>
            <a:lvl3pPr marL="1219110" indent="0">
              <a:buNone/>
              <a:defRPr sz="2267">
                <a:solidFill>
                  <a:schemeClr val="accent2"/>
                </a:solidFill>
              </a:defRPr>
            </a:lvl3pPr>
            <a:lvl4pPr marL="1828664" indent="0">
              <a:buNone/>
              <a:defRPr sz="2267">
                <a:solidFill>
                  <a:schemeClr val="accent2"/>
                </a:solidFill>
              </a:defRPr>
            </a:lvl4pPr>
            <a:lvl5pPr marL="2438218" indent="0">
              <a:buNone/>
              <a:defRPr sz="2267">
                <a:solidFill>
                  <a:schemeClr val="accent2"/>
                </a:solidFill>
              </a:defRPr>
            </a:lvl5pPr>
          </a:lstStyle>
          <a:p>
            <a:pPr lvl="0"/>
            <a:r>
              <a:rPr lang="en-US"/>
              <a:t>20%</a:t>
            </a:r>
          </a:p>
        </p:txBody>
      </p:sp>
      <p:sp>
        <p:nvSpPr>
          <p:cNvPr id="51" name="Text Placeholder 2">
            <a:extLst>
              <a:ext uri="{FF2B5EF4-FFF2-40B4-BE49-F238E27FC236}">
                <a16:creationId xmlns:a16="http://schemas.microsoft.com/office/drawing/2014/main" id="{E288E0C1-0C4B-BF4E-8463-30E1FA0AAA31}"/>
              </a:ext>
            </a:extLst>
          </p:cNvPr>
          <p:cNvSpPr>
            <a:spLocks noGrp="1"/>
          </p:cNvSpPr>
          <p:nvPr>
            <p:ph type="body" sz="quarter" idx="19" hasCustomPrompt="1"/>
          </p:nvPr>
        </p:nvSpPr>
        <p:spPr>
          <a:xfrm>
            <a:off x="8704644" y="4159742"/>
            <a:ext cx="2914560" cy="549481"/>
          </a:xfrm>
          <a:prstGeom prst="rect">
            <a:avLst/>
          </a:prstGeom>
        </p:spPr>
        <p:txBody>
          <a:bodyPr wrap="square">
            <a:spAutoFit/>
          </a:bodyPr>
          <a:lstStyle>
            <a:lvl1pPr marL="0" indent="0" algn="l">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55" indent="0">
              <a:buNone/>
              <a:defRPr/>
            </a:lvl2pPr>
            <a:lvl3pPr marL="1219110" indent="0">
              <a:buNone/>
              <a:defRPr/>
            </a:lvl3pPr>
            <a:lvl4pPr marL="1828664" indent="0">
              <a:buNone/>
              <a:defRPr/>
            </a:lvl4pPr>
            <a:lvl5pPr marL="2438218"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52" name="Text Placeholder 4">
            <a:extLst>
              <a:ext uri="{FF2B5EF4-FFF2-40B4-BE49-F238E27FC236}">
                <a16:creationId xmlns:a16="http://schemas.microsoft.com/office/drawing/2014/main" id="{1DFD462B-B12A-1247-B9F0-C032F89F444F}"/>
              </a:ext>
            </a:extLst>
          </p:cNvPr>
          <p:cNvSpPr>
            <a:spLocks noGrp="1"/>
          </p:cNvSpPr>
          <p:nvPr>
            <p:ph type="body" sz="quarter" idx="20" hasCustomPrompt="1"/>
          </p:nvPr>
        </p:nvSpPr>
        <p:spPr>
          <a:xfrm>
            <a:off x="8704645" y="5138709"/>
            <a:ext cx="1358131" cy="771751"/>
          </a:xfrm>
          <a:prstGeom prst="rect">
            <a:avLst/>
          </a:prstGeom>
        </p:spPr>
        <p:txBody>
          <a:bodyPr wrap="square">
            <a:spAutoFit/>
          </a:bodyPr>
          <a:lstStyle>
            <a:lvl1pPr marL="0" indent="0" algn="l">
              <a:buNone/>
              <a:defRPr sz="4267">
                <a:solidFill>
                  <a:schemeClr val="accent1"/>
                </a:solidFill>
                <a:latin typeface="Neue Haas Grotesk Text Pro" panose="020B0504020202020204" pitchFamily="34" charset="0"/>
              </a:defRPr>
            </a:lvl1pPr>
            <a:lvl2pPr marL="609555" indent="0">
              <a:buNone/>
              <a:defRPr sz="2267">
                <a:solidFill>
                  <a:schemeClr val="accent2"/>
                </a:solidFill>
              </a:defRPr>
            </a:lvl2pPr>
            <a:lvl3pPr marL="1219110" indent="0">
              <a:buNone/>
              <a:defRPr sz="2267">
                <a:solidFill>
                  <a:schemeClr val="accent2"/>
                </a:solidFill>
              </a:defRPr>
            </a:lvl3pPr>
            <a:lvl4pPr marL="1828664" indent="0">
              <a:buNone/>
              <a:defRPr sz="2267">
                <a:solidFill>
                  <a:schemeClr val="accent2"/>
                </a:solidFill>
              </a:defRPr>
            </a:lvl4pPr>
            <a:lvl5pPr marL="2438218" indent="0">
              <a:buNone/>
              <a:defRPr sz="2267">
                <a:solidFill>
                  <a:schemeClr val="accent2"/>
                </a:solidFill>
              </a:defRPr>
            </a:lvl5pPr>
          </a:lstStyle>
          <a:p>
            <a:pPr lvl="0"/>
            <a:r>
              <a:rPr lang="en-US"/>
              <a:t>20%</a:t>
            </a:r>
          </a:p>
        </p:txBody>
      </p:sp>
      <p:sp>
        <p:nvSpPr>
          <p:cNvPr id="57" name="Text Placeholder 2">
            <a:extLst>
              <a:ext uri="{FF2B5EF4-FFF2-40B4-BE49-F238E27FC236}">
                <a16:creationId xmlns:a16="http://schemas.microsoft.com/office/drawing/2014/main" id="{76F48538-FB2D-2E41-8152-BED0BA0B5C86}"/>
              </a:ext>
            </a:extLst>
          </p:cNvPr>
          <p:cNvSpPr>
            <a:spLocks noGrp="1"/>
          </p:cNvSpPr>
          <p:nvPr>
            <p:ph type="body" sz="quarter" idx="21" hasCustomPrompt="1"/>
          </p:nvPr>
        </p:nvSpPr>
        <p:spPr>
          <a:xfrm>
            <a:off x="8704644" y="5843336"/>
            <a:ext cx="2914560" cy="549481"/>
          </a:xfrm>
          <a:prstGeom prst="rect">
            <a:avLst/>
          </a:prstGeom>
        </p:spPr>
        <p:txBody>
          <a:bodyPr wrap="square">
            <a:spAutoFit/>
          </a:bodyPr>
          <a:lstStyle>
            <a:lvl1pPr marL="0" indent="0" algn="l">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55" indent="0">
              <a:buNone/>
              <a:defRPr/>
            </a:lvl2pPr>
            <a:lvl3pPr marL="1219110" indent="0">
              <a:buNone/>
              <a:defRPr/>
            </a:lvl3pPr>
            <a:lvl4pPr marL="1828664" indent="0">
              <a:buNone/>
              <a:defRPr/>
            </a:lvl4pPr>
            <a:lvl5pPr marL="2438218"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11" name="Content Placeholder 3">
            <a:extLst>
              <a:ext uri="{FF2B5EF4-FFF2-40B4-BE49-F238E27FC236}">
                <a16:creationId xmlns:a16="http://schemas.microsoft.com/office/drawing/2014/main" id="{CA484163-80EF-40FC-1A40-69C7BC36E53F}"/>
              </a:ext>
            </a:extLst>
          </p:cNvPr>
          <p:cNvSpPr>
            <a:spLocks noGrp="1"/>
          </p:cNvSpPr>
          <p:nvPr>
            <p:ph sz="quarter" idx="15" hasCustomPrompt="1"/>
          </p:nvPr>
        </p:nvSpPr>
        <p:spPr>
          <a:xfrm>
            <a:off x="853019" y="6531735"/>
            <a:ext cx="2885440" cy="147135"/>
          </a:xfrm>
        </p:spPr>
        <p:txBody>
          <a:bodyPr/>
          <a:lstStyle>
            <a:lvl1pPr marL="0" indent="0">
              <a:buNone/>
              <a:defRPr sz="800"/>
            </a:lvl1pPr>
            <a:lvl2pPr marL="237055" indent="0">
              <a:buNone/>
              <a:defRPr sz="800"/>
            </a:lvl2pPr>
            <a:lvl3pPr marL="463527" indent="0">
              <a:buNone/>
              <a:defRPr sz="800"/>
            </a:lvl3pPr>
            <a:lvl4pPr marL="689999" indent="0">
              <a:buNone/>
              <a:defRPr sz="800"/>
            </a:lvl4pPr>
            <a:lvl5pPr marL="692116" indent="0">
              <a:buNone/>
              <a:defRPr sz="800"/>
            </a:lvl5pPr>
          </a:lstStyle>
          <a:p>
            <a:pPr lvl="0"/>
            <a:r>
              <a:rPr lang="en-US"/>
              <a:t>Click to insert disclosure text</a:t>
            </a:r>
          </a:p>
        </p:txBody>
      </p:sp>
    </p:spTree>
    <p:extLst>
      <p:ext uri="{BB962C8B-B14F-4D97-AF65-F5344CB8AC3E}">
        <p14:creationId xmlns:p14="http://schemas.microsoft.com/office/powerpoint/2010/main" val="2347913725"/>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userDrawn="1">
  <p:cSld name="CLOSING - Cobrand + Missions">
    <p:spTree>
      <p:nvGrpSpPr>
        <p:cNvPr id="1" name=""/>
        <p:cNvGrpSpPr/>
        <p:nvPr/>
      </p:nvGrpSpPr>
      <p:grpSpPr>
        <a:xfrm>
          <a:off x="0" y="0"/>
          <a:ext cx="0" cy="0"/>
          <a:chOff x="0" y="0"/>
          <a:chExt cx="0" cy="0"/>
        </a:xfrm>
      </p:grpSpPr>
      <p:pic>
        <p:nvPicPr>
          <p:cNvPr id="11" name="Picture 10" descr="Icon&#10;&#10;Description automatically generated">
            <a:extLst>
              <a:ext uri="{FF2B5EF4-FFF2-40B4-BE49-F238E27FC236}">
                <a16:creationId xmlns:a16="http://schemas.microsoft.com/office/drawing/2014/main" id="{79CA8735-0ECC-3476-BFB6-8921383433B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705119" y="2178337"/>
            <a:ext cx="2874484" cy="465667"/>
          </a:xfrm>
          <a:prstGeom prst="rect">
            <a:avLst/>
          </a:prstGeom>
        </p:spPr>
      </p:pic>
      <p:sp>
        <p:nvSpPr>
          <p:cNvPr id="12" name="Picture Placeholder 9">
            <a:extLst>
              <a:ext uri="{FF2B5EF4-FFF2-40B4-BE49-F238E27FC236}">
                <a16:creationId xmlns:a16="http://schemas.microsoft.com/office/drawing/2014/main" id="{4F4CDC11-5B71-23D9-512F-A4C5850B3AEC}"/>
              </a:ext>
            </a:extLst>
          </p:cNvPr>
          <p:cNvSpPr>
            <a:spLocks noGrp="1"/>
          </p:cNvSpPr>
          <p:nvPr>
            <p:ph type="pic" sz="quarter" idx="17" hasCustomPrompt="1"/>
          </p:nvPr>
        </p:nvSpPr>
        <p:spPr>
          <a:xfrm>
            <a:off x="2612399" y="2066157"/>
            <a:ext cx="2266805" cy="577849"/>
          </a:xfrm>
          <a:prstGeom prst="rect">
            <a:avLst/>
          </a:prstGeom>
        </p:spPr>
        <p:txBody>
          <a:bodyPr lIns="0" tIns="0" rIns="0" bIns="0" anchor="ctr">
            <a:noAutofit/>
          </a:bodyPr>
          <a:lstStyle>
            <a:lvl1pPr marL="0" indent="0" algn="ctr">
              <a:buNone/>
              <a:defRPr sz="1867">
                <a:solidFill>
                  <a:schemeClr val="bg2">
                    <a:lumMod val="50000"/>
                  </a:schemeClr>
                </a:solidFill>
                <a:latin typeface="Neue Haas Grotesk Text Pro" panose="020B0504020202020204" pitchFamily="34" charset="0"/>
              </a:defRPr>
            </a:lvl1pPr>
          </a:lstStyle>
          <a:p>
            <a:r>
              <a:rPr lang="en-US"/>
              <a:t>Partner logo</a:t>
            </a:r>
          </a:p>
        </p:txBody>
      </p:sp>
      <p:cxnSp>
        <p:nvCxnSpPr>
          <p:cNvPr id="13" name="Straight Connector 12">
            <a:extLst>
              <a:ext uri="{FF2B5EF4-FFF2-40B4-BE49-F238E27FC236}">
                <a16:creationId xmlns:a16="http://schemas.microsoft.com/office/drawing/2014/main" id="{4367DA34-4694-53B1-5806-5746AAE80EFD}"/>
              </a:ext>
            </a:extLst>
          </p:cNvPr>
          <p:cNvCxnSpPr>
            <a:cxnSpLocks/>
          </p:cNvCxnSpPr>
          <p:nvPr userDrawn="1"/>
        </p:nvCxnSpPr>
        <p:spPr>
          <a:xfrm>
            <a:off x="5892259" y="1863846"/>
            <a:ext cx="0" cy="1012572"/>
          </a:xfrm>
          <a:prstGeom prst="line">
            <a:avLst/>
          </a:prstGeom>
          <a:ln>
            <a:solidFill>
              <a:schemeClr val="bg1">
                <a:lumMod val="85000"/>
              </a:schemeClr>
            </a:solidFill>
          </a:ln>
        </p:spPr>
        <p:style>
          <a:lnRef idx="1">
            <a:schemeClr val="dk1"/>
          </a:lnRef>
          <a:fillRef idx="0">
            <a:schemeClr val="dk1"/>
          </a:fillRef>
          <a:effectRef idx="0">
            <a:schemeClr val="dk1"/>
          </a:effectRef>
          <a:fontRef idx="minor">
            <a:schemeClr val="tx1"/>
          </a:fontRef>
        </p:style>
      </p:cxnSp>
      <p:sp>
        <p:nvSpPr>
          <p:cNvPr id="15" name="Title 1">
            <a:extLst>
              <a:ext uri="{FF2B5EF4-FFF2-40B4-BE49-F238E27FC236}">
                <a16:creationId xmlns:a16="http://schemas.microsoft.com/office/drawing/2014/main" id="{24494F1E-04E0-8EC6-9FA3-7518006CC429}"/>
              </a:ext>
            </a:extLst>
          </p:cNvPr>
          <p:cNvSpPr>
            <a:spLocks noGrp="1"/>
          </p:cNvSpPr>
          <p:nvPr>
            <p:ph type="title" hasCustomPrompt="1"/>
          </p:nvPr>
        </p:nvSpPr>
        <p:spPr>
          <a:xfrm>
            <a:off x="882507" y="4065539"/>
            <a:ext cx="10117380" cy="678733"/>
          </a:xfrm>
          <a:prstGeom prst="rect">
            <a:avLst/>
          </a:prstGeom>
        </p:spPr>
        <p:txBody>
          <a:bodyPr wrap="square" lIns="0" rIns="0" anchor="b" anchorCtr="0">
            <a:spAutoFit/>
          </a:bodyPr>
          <a:lstStyle>
            <a:lvl1pPr algn="ctr">
              <a:lnSpc>
                <a:spcPct val="110000"/>
              </a:lnSpc>
              <a:defRPr sz="4267" b="1" cap="none" baseline="0">
                <a:solidFill>
                  <a:schemeClr val="tx2"/>
                </a:solidFill>
                <a:latin typeface="Neue Haas Grotesk Text Pro" panose="020B0504020202020204" pitchFamily="34" charset="0"/>
              </a:defRPr>
            </a:lvl1pPr>
          </a:lstStyle>
          <a:p>
            <a:r>
              <a:rPr lang="en-US"/>
              <a:t>Partner mission</a:t>
            </a:r>
          </a:p>
        </p:txBody>
      </p:sp>
      <p:sp>
        <p:nvSpPr>
          <p:cNvPr id="16" name="Text Placeholder 2">
            <a:extLst>
              <a:ext uri="{FF2B5EF4-FFF2-40B4-BE49-F238E27FC236}">
                <a16:creationId xmlns:a16="http://schemas.microsoft.com/office/drawing/2014/main" id="{FB467236-7593-D6BC-9E6A-757D6BEF0EA2}"/>
              </a:ext>
            </a:extLst>
          </p:cNvPr>
          <p:cNvSpPr>
            <a:spLocks noGrp="1"/>
          </p:cNvSpPr>
          <p:nvPr>
            <p:ph type="body" sz="quarter" idx="16" hasCustomPrompt="1"/>
          </p:nvPr>
        </p:nvSpPr>
        <p:spPr>
          <a:xfrm>
            <a:off x="883367" y="4835910"/>
            <a:ext cx="10117535" cy="357620"/>
          </a:xfrm>
          <a:prstGeom prst="rect">
            <a:avLst/>
          </a:prstGeom>
        </p:spPr>
        <p:txBody>
          <a:bodyPr wrap="square" lIns="0" tIns="0" rIns="0" bIns="0">
            <a:spAutoFit/>
          </a:bodyPr>
          <a:lstStyle>
            <a:lvl1pPr marL="0" indent="0" algn="ctr">
              <a:lnSpc>
                <a:spcPct val="110000"/>
              </a:lnSpc>
              <a:buNone/>
              <a:defRPr sz="2267">
                <a:latin typeface="Neue Haas Grotesk Text Pro" panose="020B0504020202020204" pitchFamily="34" charset="0"/>
              </a:defRPr>
            </a:lvl1pPr>
            <a:lvl2pPr marL="609555" indent="0">
              <a:buNone/>
              <a:defRPr sz="2267"/>
            </a:lvl2pPr>
            <a:lvl3pPr marL="1219110" indent="0">
              <a:buNone/>
              <a:defRPr sz="2267"/>
            </a:lvl3pPr>
            <a:lvl4pPr marL="1828664" indent="0">
              <a:buNone/>
              <a:defRPr sz="2267"/>
            </a:lvl4pPr>
            <a:lvl5pPr marL="2438218" indent="0">
              <a:buNone/>
              <a:defRPr sz="2267"/>
            </a:lvl5pPr>
          </a:lstStyle>
          <a:p>
            <a:pPr lvl="0"/>
            <a:r>
              <a:rPr lang="en-US"/>
              <a:t>HQY related mission</a:t>
            </a:r>
          </a:p>
        </p:txBody>
      </p:sp>
    </p:spTree>
    <p:extLst>
      <p:ext uri="{BB962C8B-B14F-4D97-AF65-F5344CB8AC3E}">
        <p14:creationId xmlns:p14="http://schemas.microsoft.com/office/powerpoint/2010/main" val="3363242239"/>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userDrawn="1">
  <p:cSld name="CLOSING - Purple + Thank You">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ABDC5A96-024B-9A4C-BE99-A43261583960}"/>
              </a:ext>
            </a:extLst>
          </p:cNvPr>
          <p:cNvGrpSpPr/>
          <p:nvPr userDrawn="1"/>
        </p:nvGrpSpPr>
        <p:grpSpPr>
          <a:xfrm>
            <a:off x="3" y="-2"/>
            <a:ext cx="12191999" cy="6858003"/>
            <a:chOff x="101154" y="-72605"/>
            <a:chExt cx="7369620" cy="4145411"/>
          </a:xfrm>
        </p:grpSpPr>
        <p:sp>
          <p:nvSpPr>
            <p:cNvPr id="16" name="Rectangle 15">
              <a:extLst>
                <a:ext uri="{FF2B5EF4-FFF2-40B4-BE49-F238E27FC236}">
                  <a16:creationId xmlns:a16="http://schemas.microsoft.com/office/drawing/2014/main" id="{FADEAD2C-B2AB-3C48-A0BF-C3B7503F4BFE}"/>
                </a:ext>
              </a:extLst>
            </p:cNvPr>
            <p:cNvSpPr/>
            <p:nvPr/>
          </p:nvSpPr>
          <p:spPr>
            <a:xfrm>
              <a:off x="101154" y="-72605"/>
              <a:ext cx="7369620" cy="414541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1800">
                <a:solidFill>
                  <a:srgbClr val="00AAC6"/>
                </a:solidFill>
                <a:latin typeface="Neue Haas Grotesk Text Pro" panose="020B0504020202020204" pitchFamily="34" charset="0"/>
              </a:endParaRPr>
            </a:p>
          </p:txBody>
        </p:sp>
        <p:pic>
          <p:nvPicPr>
            <p:cNvPr id="17" name="Graphic 16">
              <a:extLst>
                <a:ext uri="{FF2B5EF4-FFF2-40B4-BE49-F238E27FC236}">
                  <a16:creationId xmlns:a16="http://schemas.microsoft.com/office/drawing/2014/main" id="{9D76561E-393D-1943-BE4B-7014BC9179A5}"/>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02289" y="221418"/>
              <a:ext cx="1479804" cy="236769"/>
            </a:xfrm>
            <a:prstGeom prst="rect">
              <a:avLst/>
            </a:prstGeom>
          </p:spPr>
        </p:pic>
      </p:grpSp>
      <p:sp>
        <p:nvSpPr>
          <p:cNvPr id="23" name="TextBox 22">
            <a:extLst>
              <a:ext uri="{FF2B5EF4-FFF2-40B4-BE49-F238E27FC236}">
                <a16:creationId xmlns:a16="http://schemas.microsoft.com/office/drawing/2014/main" id="{3F18D371-3647-C14A-9FFF-F1D62D2E1F03}"/>
              </a:ext>
            </a:extLst>
          </p:cNvPr>
          <p:cNvSpPr txBox="1"/>
          <p:nvPr userDrawn="1"/>
        </p:nvSpPr>
        <p:spPr>
          <a:xfrm>
            <a:off x="600376" y="6410444"/>
            <a:ext cx="9091169" cy="230405"/>
          </a:xfrm>
          <a:prstGeom prst="rect">
            <a:avLst/>
          </a:prstGeom>
          <a:noFill/>
        </p:spPr>
        <p:txBody>
          <a:bodyPr wrap="square" lIns="0" bIns="0" rtlCol="0" anchor="b" anchorCtr="0">
            <a:noAutofit/>
          </a:bodyPr>
          <a:lstStyle/>
          <a:p>
            <a:pPr>
              <a:lnSpc>
                <a:spcPct val="130000"/>
              </a:lnSpc>
            </a:pPr>
            <a:r>
              <a:rPr lang="en-US" sz="800">
                <a:solidFill>
                  <a:schemeClr val="bg1"/>
                </a:solidFill>
                <a:latin typeface="Neue Haas Grotesk Text Pro" panose="020B0504020202020204" pitchFamily="34" charset="0"/>
                <a:cs typeface="Arial" pitchFamily="34" charset="0"/>
              </a:rPr>
              <a:t>Copyright © 2023 HealthEquity, Inc. All rights reserved.  |  HealthEquity does not provide legal, tax or financial advice.</a:t>
            </a:r>
          </a:p>
        </p:txBody>
      </p:sp>
      <p:sp>
        <p:nvSpPr>
          <p:cNvPr id="10" name="Title 1">
            <a:extLst>
              <a:ext uri="{FF2B5EF4-FFF2-40B4-BE49-F238E27FC236}">
                <a16:creationId xmlns:a16="http://schemas.microsoft.com/office/drawing/2014/main" id="{4045F82F-B689-6045-ADF2-08EF38618930}"/>
              </a:ext>
            </a:extLst>
          </p:cNvPr>
          <p:cNvSpPr>
            <a:spLocks noGrp="1"/>
          </p:cNvSpPr>
          <p:nvPr>
            <p:ph type="title" hasCustomPrompt="1"/>
          </p:nvPr>
        </p:nvSpPr>
        <p:spPr>
          <a:xfrm>
            <a:off x="541010" y="4418247"/>
            <a:ext cx="7993393" cy="1060548"/>
          </a:xfrm>
          <a:prstGeom prst="rect">
            <a:avLst/>
          </a:prstGeom>
        </p:spPr>
        <p:txBody>
          <a:bodyPr wrap="square" lIns="0" rIns="0" anchor="b" anchorCtr="0">
            <a:spAutoFit/>
          </a:bodyPr>
          <a:lstStyle>
            <a:lvl1pPr algn="l">
              <a:lnSpc>
                <a:spcPct val="110000"/>
              </a:lnSpc>
              <a:defRPr sz="6667" b="1" cap="none" baseline="0">
                <a:solidFill>
                  <a:schemeClr val="bg1"/>
                </a:solidFill>
                <a:latin typeface="Neue Haas Grotesk Text Pro" panose="020B0504020202020204" pitchFamily="34" charset="0"/>
              </a:defRPr>
            </a:lvl1pPr>
          </a:lstStyle>
          <a:p>
            <a:r>
              <a:rPr lang="en-US"/>
              <a:t>Thank you.</a:t>
            </a:r>
          </a:p>
        </p:txBody>
      </p:sp>
      <p:sp>
        <p:nvSpPr>
          <p:cNvPr id="11" name="Text Placeholder 2">
            <a:extLst>
              <a:ext uri="{FF2B5EF4-FFF2-40B4-BE49-F238E27FC236}">
                <a16:creationId xmlns:a16="http://schemas.microsoft.com/office/drawing/2014/main" id="{B6C5820C-F8EE-3246-B142-FFED5FB6CC11}"/>
              </a:ext>
            </a:extLst>
          </p:cNvPr>
          <p:cNvSpPr>
            <a:spLocks noGrp="1"/>
          </p:cNvSpPr>
          <p:nvPr>
            <p:ph type="body" sz="quarter" idx="16" hasCustomPrompt="1"/>
          </p:nvPr>
        </p:nvSpPr>
        <p:spPr>
          <a:xfrm>
            <a:off x="541867" y="5570434"/>
            <a:ext cx="7993516" cy="357620"/>
          </a:xfrm>
          <a:prstGeom prst="rect">
            <a:avLst/>
          </a:prstGeom>
        </p:spPr>
        <p:txBody>
          <a:bodyPr wrap="square" lIns="0" tIns="0" rIns="0" bIns="0">
            <a:spAutoFit/>
          </a:bodyPr>
          <a:lstStyle>
            <a:lvl1pPr marL="0" indent="0">
              <a:lnSpc>
                <a:spcPct val="110000"/>
              </a:lnSpc>
              <a:buNone/>
              <a:defRPr sz="2267">
                <a:solidFill>
                  <a:schemeClr val="bg1"/>
                </a:solidFill>
                <a:latin typeface="Neue Haas Grotesk Text Pro" panose="020B0504020202020204" pitchFamily="34" charset="0"/>
              </a:defRPr>
            </a:lvl1pPr>
            <a:lvl2pPr marL="609555" indent="0">
              <a:buNone/>
              <a:defRPr sz="2267"/>
            </a:lvl2pPr>
            <a:lvl3pPr marL="1219110" indent="0">
              <a:buNone/>
              <a:defRPr sz="2267"/>
            </a:lvl3pPr>
            <a:lvl4pPr marL="1828664" indent="0">
              <a:buNone/>
              <a:defRPr sz="2267"/>
            </a:lvl4pPr>
            <a:lvl5pPr marL="2438218" indent="0">
              <a:buNone/>
              <a:defRPr sz="2267"/>
            </a:lvl5pPr>
          </a:lstStyle>
          <a:p>
            <a:pPr lvl="0"/>
            <a:r>
              <a:rPr lang="en-US"/>
              <a:t>We look forward to a remarkable partnership</a:t>
            </a:r>
          </a:p>
        </p:txBody>
      </p:sp>
    </p:spTree>
    <p:extLst>
      <p:ext uri="{BB962C8B-B14F-4D97-AF65-F5344CB8AC3E}">
        <p14:creationId xmlns:p14="http://schemas.microsoft.com/office/powerpoint/2010/main" val="3528544548"/>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userDrawn="1">
  <p:cSld name="DO NOT USE 2">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endParaRPr lang="en-US"/>
          </a:p>
        </p:txBody>
      </p:sp>
      <p:sp>
        <p:nvSpPr>
          <p:cNvPr id="4" name="Rectangle 3"/>
          <p:cNvSpPr/>
          <p:nvPr userDrawn="1"/>
        </p:nvSpPr>
        <p:spPr>
          <a:xfrm>
            <a:off x="583900" y="913362"/>
            <a:ext cx="10977283" cy="34407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AAC6"/>
              </a:solidFill>
            </a:endParaRPr>
          </a:p>
        </p:txBody>
      </p:sp>
    </p:spTree>
    <p:extLst>
      <p:ext uri="{BB962C8B-B14F-4D97-AF65-F5344CB8AC3E}">
        <p14:creationId xmlns:p14="http://schemas.microsoft.com/office/powerpoint/2010/main" val="1472024371"/>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p:cSld name="Content slide with image">
    <p:spTree>
      <p:nvGrpSpPr>
        <p:cNvPr id="1" name=""/>
        <p:cNvGrpSpPr/>
        <p:nvPr/>
      </p:nvGrpSpPr>
      <p:grpSpPr>
        <a:xfrm>
          <a:off x="0" y="0"/>
          <a:ext cx="0" cy="0"/>
          <a:chOff x="0" y="0"/>
          <a:chExt cx="0" cy="0"/>
        </a:xfrm>
      </p:grpSpPr>
      <p:sp>
        <p:nvSpPr>
          <p:cNvPr id="23" name="Picture Placeholder 2">
            <a:extLst>
              <a:ext uri="{FF2B5EF4-FFF2-40B4-BE49-F238E27FC236}">
                <a16:creationId xmlns:a16="http://schemas.microsoft.com/office/drawing/2014/main" id="{D9C3896E-A4C9-D247-B691-C14EDDAD9EBA}"/>
              </a:ext>
            </a:extLst>
          </p:cNvPr>
          <p:cNvSpPr>
            <a:spLocks noGrp="1"/>
          </p:cNvSpPr>
          <p:nvPr>
            <p:ph type="pic" idx="16" hasCustomPrompt="1"/>
          </p:nvPr>
        </p:nvSpPr>
        <p:spPr>
          <a:xfrm>
            <a:off x="6715813" y="-4"/>
            <a:ext cx="5463251" cy="6857999"/>
          </a:xfrm>
          <a:prstGeom prst="rect">
            <a:avLst/>
          </a:prstGeom>
          <a:solidFill>
            <a:schemeClr val="bg2"/>
          </a:solidFill>
        </p:spPr>
        <p:txBody>
          <a:bodyPr anchor="ctr">
            <a:noAutofit/>
          </a:bodyPr>
          <a:lstStyle>
            <a:lvl1pPr marL="0" indent="0" algn="ctr">
              <a:buNone/>
              <a:defRPr sz="1867">
                <a:solidFill>
                  <a:schemeClr val="bg2">
                    <a:lumMod val="50000"/>
                  </a:schemeClr>
                </a:solidFill>
              </a:defRPr>
            </a:lvl1pPr>
            <a:lvl2pPr marL="609555" indent="0">
              <a:buNone/>
              <a:defRPr sz="3733"/>
            </a:lvl2pPr>
            <a:lvl3pPr marL="1219110" indent="0">
              <a:buNone/>
              <a:defRPr sz="3200"/>
            </a:lvl3pPr>
            <a:lvl4pPr marL="1828664" indent="0">
              <a:buNone/>
              <a:defRPr sz="2667"/>
            </a:lvl4pPr>
            <a:lvl5pPr marL="2438218" indent="0">
              <a:buNone/>
              <a:defRPr sz="2667"/>
            </a:lvl5pPr>
            <a:lvl6pPr marL="3047772" indent="0">
              <a:buNone/>
              <a:defRPr sz="2667"/>
            </a:lvl6pPr>
            <a:lvl7pPr marL="3657327" indent="0">
              <a:buNone/>
              <a:defRPr sz="2667"/>
            </a:lvl7pPr>
            <a:lvl8pPr marL="4266880" indent="0">
              <a:buNone/>
              <a:defRPr sz="2667"/>
            </a:lvl8pPr>
            <a:lvl9pPr marL="4876435" indent="0">
              <a:buNone/>
              <a:defRPr sz="2667"/>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3" y="365761"/>
            <a:ext cx="5247652" cy="1401089"/>
          </a:xfrm>
          <a:prstGeom prst="rect">
            <a:avLst/>
          </a:prstGeom>
        </p:spPr>
        <p:txBody>
          <a:bodyPr wrap="square" lIns="0" rIns="0" anchor="t" anchorCtr="0">
            <a:spAutoFit/>
          </a:bodyPr>
          <a:lstStyle>
            <a:lvl1pPr marL="0" marR="0" indent="0" algn="l" defTabSz="609555"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77"/>
              </a:defRPr>
            </a:lvl1pPr>
          </a:lstStyle>
          <a:p>
            <a:pPr>
              <a:lnSpc>
                <a:spcPct val="110000"/>
              </a:lnSpc>
            </a:pPr>
            <a:r>
              <a:rPr lang="en-US" sz="4267">
                <a:latin typeface="Neue Haas Grotesk Text Pro" panose="020B0504020202020204" pitchFamily="34" charset="77"/>
              </a:rPr>
              <a:t>Lorem ipsum dolor sit amet sed do</a:t>
            </a:r>
          </a:p>
        </p:txBody>
      </p:sp>
      <p:sp>
        <p:nvSpPr>
          <p:cNvPr id="43" name="Content Placeholder 3">
            <a:extLst>
              <a:ext uri="{FF2B5EF4-FFF2-40B4-BE49-F238E27FC236}">
                <a16:creationId xmlns:a16="http://schemas.microsoft.com/office/drawing/2014/main" id="{9114072E-1FCE-5143-A014-DEEC884C94BA}"/>
              </a:ext>
            </a:extLst>
          </p:cNvPr>
          <p:cNvSpPr>
            <a:spLocks noGrp="1"/>
          </p:cNvSpPr>
          <p:nvPr>
            <p:ph sz="quarter" idx="11" hasCustomPrompt="1"/>
          </p:nvPr>
        </p:nvSpPr>
        <p:spPr>
          <a:xfrm>
            <a:off x="853443" y="6527363"/>
            <a:ext cx="5253076" cy="141064"/>
          </a:xfrm>
          <a:prstGeom prst="rect">
            <a:avLst/>
          </a:prstGeom>
        </p:spPr>
        <p:txBody>
          <a:bodyPr wrap="square" anchor="b">
            <a:spAutoFit/>
          </a:bodyPr>
          <a:lstStyle>
            <a:lvl1pPr marL="0" indent="0">
              <a:lnSpc>
                <a:spcPts val="1067"/>
              </a:lnSpc>
              <a:spcBef>
                <a:spcPts val="0"/>
              </a:spcBef>
              <a:spcAft>
                <a:spcPts val="267"/>
              </a:spcAft>
              <a:buNone/>
              <a:defRPr sz="1067">
                <a:solidFill>
                  <a:schemeClr val="tx1">
                    <a:lumMod val="90000"/>
                    <a:lumOff val="10000"/>
                  </a:schemeClr>
                </a:solidFill>
                <a:latin typeface="Neue Haas Grotesk Text Pro" panose="020B0504020202020204" pitchFamily="34" charset="77"/>
              </a:defRPr>
            </a:lvl1pPr>
            <a:lvl2pPr marL="609555" indent="0">
              <a:buNone/>
              <a:defRPr sz="1467"/>
            </a:lvl2pPr>
            <a:lvl3pPr marL="1219110" indent="0">
              <a:buNone/>
              <a:defRPr sz="1400"/>
            </a:lvl3pPr>
            <a:lvl4pPr marL="1828664" indent="0">
              <a:buNone/>
              <a:defRPr sz="1333"/>
            </a:lvl4pPr>
            <a:lvl5pPr marL="2438218" indent="0">
              <a:buNone/>
              <a:defRPr sz="1333"/>
            </a:lvl5pPr>
          </a:lstStyle>
          <a:p>
            <a:pPr lvl="0"/>
            <a:r>
              <a:rPr lang="en-US"/>
              <a:t>Click to insert disclosures</a:t>
            </a:r>
          </a:p>
        </p:txBody>
      </p:sp>
      <p:sp>
        <p:nvSpPr>
          <p:cNvPr id="24" name="Text Placeholder 6">
            <a:extLst>
              <a:ext uri="{FF2B5EF4-FFF2-40B4-BE49-F238E27FC236}">
                <a16:creationId xmlns:a16="http://schemas.microsoft.com/office/drawing/2014/main" id="{BE892F0E-6127-534E-A107-6EF7FB00AF9E}"/>
              </a:ext>
            </a:extLst>
          </p:cNvPr>
          <p:cNvSpPr>
            <a:spLocks noGrp="1"/>
          </p:cNvSpPr>
          <p:nvPr>
            <p:ph type="body" sz="quarter" idx="13" hasCustomPrompt="1"/>
          </p:nvPr>
        </p:nvSpPr>
        <p:spPr>
          <a:xfrm>
            <a:off x="853019" y="2079358"/>
            <a:ext cx="5253500" cy="1513833"/>
          </a:xfrm>
          <a:prstGeom prst="rect">
            <a:avLst/>
          </a:prstGeom>
        </p:spPr>
        <p:txBody>
          <a:bodyPr wrap="square">
            <a:spAutoFit/>
          </a:bodyPr>
          <a:lstStyle>
            <a:lvl1pPr marL="232822" indent="-232822">
              <a:buFont typeface="Wingdings" pitchFamily="2" charset="2"/>
              <a:buChar char="§"/>
              <a:tabLst/>
              <a:defRPr sz="2000">
                <a:latin typeface="Neue Haas Grotesk Text Pro" panose="020B0504020202020204" pitchFamily="34" charset="77"/>
              </a:defRPr>
            </a:lvl1pPr>
            <a:lvl2pPr marL="457178" indent="-224356">
              <a:tabLst/>
              <a:defRPr sz="1733">
                <a:latin typeface="Neue Haas Grotesk Text Pro" panose="020B0504020202020204" pitchFamily="34" charset="77"/>
              </a:defRPr>
            </a:lvl2pPr>
            <a:lvl3pPr marL="692116" indent="-234939">
              <a:tabLst/>
              <a:defRPr sz="1467">
                <a:latin typeface="Neue Haas Grotesk Text Pro" panose="020B0504020202020204" pitchFamily="34" charset="77"/>
              </a:defRPr>
            </a:lvl3pPr>
            <a:lvl4pPr marL="916472" indent="-224356">
              <a:tabLst/>
              <a:defRPr sz="1200">
                <a:latin typeface="Neue Haas Grotesk Text Pro" panose="020B0504020202020204" pitchFamily="34" charset="77"/>
              </a:defRPr>
            </a:lvl4pPr>
          </a:lstStyle>
          <a:p>
            <a:pPr lvl="0"/>
            <a:r>
              <a:rPr lang="en-US"/>
              <a:t>First level</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69495941"/>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p:cSld name="DO NOT US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endParaRPr lang="en-US"/>
          </a:p>
        </p:txBody>
      </p:sp>
      <p:sp>
        <p:nvSpPr>
          <p:cNvPr id="5" name="Content Placeholder 2"/>
          <p:cNvSpPr>
            <a:spLocks noGrp="1"/>
          </p:cNvSpPr>
          <p:nvPr>
            <p:ph sz="half" idx="1"/>
          </p:nvPr>
        </p:nvSpPr>
        <p:spPr>
          <a:xfrm>
            <a:off x="5487463" y="731521"/>
            <a:ext cx="6096000" cy="2844027"/>
          </a:xfrm>
        </p:spPr>
        <p:txBody>
          <a:bodyPr/>
          <a:lstStyle>
            <a:lvl1pPr marL="230701" indent="-222234">
              <a:tabLst/>
              <a:defRPr sz="2667">
                <a:solidFill>
                  <a:schemeClr val="bg1">
                    <a:lumMod val="50000"/>
                  </a:schemeClr>
                </a:solidFill>
              </a:defRPr>
            </a:lvl1pPr>
            <a:lvl2pPr marL="461399" indent="-230701">
              <a:tabLst/>
              <a:defRPr sz="2667">
                <a:solidFill>
                  <a:schemeClr val="bg1">
                    <a:lumMod val="50000"/>
                  </a:schemeClr>
                </a:solidFill>
              </a:defRPr>
            </a:lvl2pPr>
            <a:lvl3pPr marL="609555" indent="-148155">
              <a:tabLst/>
              <a:defRPr sz="2400">
                <a:solidFill>
                  <a:schemeClr val="bg1">
                    <a:lumMod val="50000"/>
                  </a:schemeClr>
                </a:solidFill>
              </a:defRPr>
            </a:lvl3pPr>
            <a:lvl4pPr marL="840254" indent="-230701">
              <a:tabLst/>
              <a:defRPr sz="2400">
                <a:solidFill>
                  <a:schemeClr val="bg1">
                    <a:lumMod val="50000"/>
                  </a:schemeClr>
                </a:solidFill>
              </a:defRPr>
            </a:lvl4pPr>
            <a:lvl5pPr marL="1070953" indent="-230701">
              <a:tabLst/>
              <a:defRPr sz="2400">
                <a:solidFill>
                  <a:schemeClr val="bg1">
                    <a:lumMod val="50000"/>
                  </a:schemeClr>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a:extLst>
              <a:ext uri="{FF2B5EF4-FFF2-40B4-BE49-F238E27FC236}">
                <a16:creationId xmlns:a16="http://schemas.microsoft.com/office/drawing/2014/main" id="{58E2286D-9899-7F4A-BA52-87E5434728DB}"/>
              </a:ext>
            </a:extLst>
          </p:cNvPr>
          <p:cNvSpPr>
            <a:spLocks noGrp="1"/>
          </p:cNvSpPr>
          <p:nvPr>
            <p:ph type="title" hasCustomPrompt="1"/>
          </p:nvPr>
        </p:nvSpPr>
        <p:spPr>
          <a:xfrm>
            <a:off x="609600" y="703923"/>
            <a:ext cx="4267200" cy="759119"/>
          </a:xfrm>
          <a:noFill/>
        </p:spPr>
        <p:txBody>
          <a:bodyPr wrap="square" tIns="91440" bIns="91440" anchor="b" anchorCtr="0">
            <a:spAutoFit/>
          </a:bodyPr>
          <a:lstStyle>
            <a:lvl1pPr>
              <a:defRPr sz="3733"/>
            </a:lvl1pPr>
          </a:lstStyle>
          <a:p>
            <a:r>
              <a:rPr lang="en-US"/>
              <a:t>Click to edit title</a:t>
            </a:r>
          </a:p>
        </p:txBody>
      </p:sp>
    </p:spTree>
    <p:extLst>
      <p:ext uri="{BB962C8B-B14F-4D97-AF65-F5344CB8AC3E}">
        <p14:creationId xmlns:p14="http://schemas.microsoft.com/office/powerpoint/2010/main" val="1957161286"/>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2" y="-1"/>
            <a:ext cx="8229601" cy="795528"/>
          </a:xfrm>
        </p:spPr>
        <p:txBody>
          <a:bodyPr wrap="square" tIns="274320" bIns="182880">
            <a:noAutofit/>
          </a:bodyPr>
          <a:lstStyle/>
          <a:p>
            <a:r>
              <a:rPr lang="en-US"/>
              <a:t>Click to edit Master title style</a:t>
            </a:r>
          </a:p>
        </p:txBody>
      </p:sp>
      <p:sp>
        <p:nvSpPr>
          <p:cNvPr id="3" name="Content Placeholder 2"/>
          <p:cNvSpPr>
            <a:spLocks noGrp="1"/>
          </p:cNvSpPr>
          <p:nvPr>
            <p:ph idx="1"/>
          </p:nvPr>
        </p:nvSpPr>
        <p:spPr>
          <a:xfrm>
            <a:off x="609600" y="809521"/>
            <a:ext cx="10977405" cy="853760"/>
          </a:xfrm>
        </p:spPr>
        <p:txBody>
          <a:bodyPr tIns="274320"/>
          <a:lstStyle>
            <a:lvl1pPr>
              <a:lnSpc>
                <a:spcPct val="120000"/>
              </a:lnSpc>
              <a:defRPr sz="1400"/>
            </a:lvl1pPr>
            <a:lvl2pPr>
              <a:lnSpc>
                <a:spcPct val="120000"/>
              </a:lnSpc>
              <a:defRPr sz="1400"/>
            </a:lvl2pPr>
          </a:lstStyle>
          <a:p>
            <a:pPr lvl="0"/>
            <a:r>
              <a:rPr lang="en-US"/>
              <a:t>Click to edit Master text styles</a:t>
            </a:r>
          </a:p>
          <a:p>
            <a:pPr lvl="1"/>
            <a:r>
              <a:rPr lang="en-US"/>
              <a:t>Second level</a:t>
            </a:r>
          </a:p>
        </p:txBody>
      </p:sp>
      <p:sp>
        <p:nvSpPr>
          <p:cNvPr id="4" name="Date Placeholder 3"/>
          <p:cNvSpPr>
            <a:spLocks noGrp="1"/>
          </p:cNvSpPr>
          <p:nvPr>
            <p:ph type="dt" sz="half" idx="10"/>
          </p:nvPr>
        </p:nvSpPr>
        <p:spPr>
          <a:xfrm>
            <a:off x="162049" y="6382515"/>
            <a:ext cx="895111" cy="365125"/>
          </a:xfrm>
        </p:spPr>
        <p:txBody>
          <a:bodyPr/>
          <a:lstStyle>
            <a:lvl1pPr>
              <a:defRPr sz="800"/>
            </a:lvl1pPr>
          </a:lstStyle>
          <a:p>
            <a:fld id="{91FDE0B6-C956-42D4-B3A3-B898BFF61E4F}" type="datetime1">
              <a:rPr lang="en-US" smtClean="0"/>
              <a:t>7/30/2024</a:t>
            </a:fld>
            <a:endParaRPr lang="en-US"/>
          </a:p>
        </p:txBody>
      </p:sp>
      <p:sp>
        <p:nvSpPr>
          <p:cNvPr id="5" name="Footer Placeholder 4"/>
          <p:cNvSpPr>
            <a:spLocks noGrp="1"/>
          </p:cNvSpPr>
          <p:nvPr>
            <p:ph type="ftr" sz="quarter" idx="11"/>
          </p:nvPr>
        </p:nvSpPr>
        <p:spPr/>
        <p:txBody>
          <a:bodyPr/>
          <a:lstStyle/>
          <a:p>
            <a:pPr algn="r"/>
            <a:r>
              <a:rPr lang="en-US"/>
              <a:t>Proprietary and Confidential</a:t>
            </a:r>
          </a:p>
        </p:txBody>
      </p:sp>
      <p:sp>
        <p:nvSpPr>
          <p:cNvPr id="14" name="Slide Number Placeholder 13"/>
          <p:cNvSpPr>
            <a:spLocks noGrp="1"/>
          </p:cNvSpPr>
          <p:nvPr>
            <p:ph type="sldNum" sz="quarter" idx="12"/>
          </p:nvPr>
        </p:nvSpPr>
        <p:spPr>
          <a:xfrm>
            <a:off x="11649133" y="6382515"/>
            <a:ext cx="334663" cy="365125"/>
          </a:xfrm>
        </p:spPr>
        <p:txBody>
          <a:bodyPr/>
          <a:lstStyle>
            <a:lvl1pPr algn="r">
              <a:defRPr sz="800"/>
            </a:lvl1pPr>
          </a:lstStyle>
          <a:p>
            <a:fld id="{D3406041-D039-9948-9583-1296FE9D3272}" type="slidenum">
              <a:rPr lang="en-US" smtClean="0"/>
              <a:pPr/>
              <a:t>‹#›</a:t>
            </a:fld>
            <a:endParaRPr lang="en-US"/>
          </a:p>
        </p:txBody>
      </p:sp>
      <p:sp>
        <p:nvSpPr>
          <p:cNvPr id="12" name="Text Placeholder 11"/>
          <p:cNvSpPr>
            <a:spLocks noGrp="1"/>
          </p:cNvSpPr>
          <p:nvPr>
            <p:ph type="body" sz="quarter" idx="13" hasCustomPrompt="1"/>
          </p:nvPr>
        </p:nvSpPr>
        <p:spPr>
          <a:xfrm>
            <a:off x="1057159" y="6479811"/>
            <a:ext cx="8425935" cy="169470"/>
          </a:xfrm>
        </p:spPr>
        <p:txBody>
          <a:bodyPr tIns="45720" anchor="ctr" anchorCtr="0"/>
          <a:lstStyle>
            <a:lvl1pPr marL="0" indent="0">
              <a:lnSpc>
                <a:spcPts val="1000"/>
              </a:lnSpc>
              <a:spcAft>
                <a:spcPts val="0"/>
              </a:spcAft>
              <a:buFontTx/>
              <a:buNone/>
              <a:defRPr sz="800" baseline="0"/>
            </a:lvl1pPr>
          </a:lstStyle>
          <a:p>
            <a:pPr lvl="0"/>
            <a:r>
              <a:rPr lang="en-US"/>
              <a:t>Footnote text here</a:t>
            </a:r>
          </a:p>
        </p:txBody>
      </p:sp>
      <p:cxnSp>
        <p:nvCxnSpPr>
          <p:cNvPr id="13" name="Straight Connector 12"/>
          <p:cNvCxnSpPr/>
          <p:nvPr userDrawn="1"/>
        </p:nvCxnSpPr>
        <p:spPr>
          <a:xfrm>
            <a:off x="609600" y="816267"/>
            <a:ext cx="914400"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5" name="Picture Placeholder 6">
            <a:extLst>
              <a:ext uri="{FF2B5EF4-FFF2-40B4-BE49-F238E27FC236}">
                <a16:creationId xmlns:a16="http://schemas.microsoft.com/office/drawing/2014/main" id="{847AC66B-6CDF-4B39-AC9B-B45FC7664FA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68613" y="256031"/>
            <a:ext cx="1718395" cy="539496"/>
          </a:xfrm>
          <a:prstGeom prst="rect">
            <a:avLst/>
          </a:prstGeom>
        </p:spPr>
      </p:pic>
    </p:spTree>
    <p:extLst>
      <p:ext uri="{BB962C8B-B14F-4D97-AF65-F5344CB8AC3E}">
        <p14:creationId xmlns:p14="http://schemas.microsoft.com/office/powerpoint/2010/main" val="321422673"/>
      </p:ext>
    </p:extLst>
  </p:cSld>
  <p:clrMapOvr>
    <a:masterClrMapping/>
  </p:clrMapOvr>
  <p:extLst>
    <p:ext uri="{DCECCB84-F9BA-43D5-87BE-67443E8EF086}">
      <p15:sldGuideLst xmlns:p15="http://schemas.microsoft.com/office/powerpoint/2012/main"/>
    </p:ext>
  </p:extLst>
</p:sldLayout>
</file>

<file path=ppt/slideLayouts/slideLayout287.xml><?xml version="1.0" encoding="utf-8"?>
<p:sldLayout xmlns:a="http://schemas.openxmlformats.org/drawingml/2006/main" xmlns:r="http://schemas.openxmlformats.org/officeDocument/2006/relationships" xmlns:p="http://schemas.openxmlformats.org/presentationml/2006/main" userDrawn="1">
  <p:cSld name="1_BLANK + Disclosure + Page">
    <p:spTree>
      <p:nvGrpSpPr>
        <p:cNvPr id="1" name=""/>
        <p:cNvGrpSpPr/>
        <p:nvPr/>
      </p:nvGrpSpPr>
      <p:grpSpPr>
        <a:xfrm>
          <a:off x="0" y="0"/>
          <a:ext cx="0" cy="0"/>
          <a:chOff x="0" y="0"/>
          <a:chExt cx="0" cy="0"/>
        </a:xfrm>
      </p:grpSpPr>
      <p:sp>
        <p:nvSpPr>
          <p:cNvPr id="3" name="Content Placeholder 3">
            <a:extLst>
              <a:ext uri="{FF2B5EF4-FFF2-40B4-BE49-F238E27FC236}">
                <a16:creationId xmlns:a16="http://schemas.microsoft.com/office/drawing/2014/main" id="{4442E58A-0581-3646-09F2-4C15AB720518}"/>
              </a:ext>
            </a:extLst>
          </p:cNvPr>
          <p:cNvSpPr>
            <a:spLocks noGrp="1"/>
          </p:cNvSpPr>
          <p:nvPr>
            <p:ph sz="quarter" idx="15" hasCustomPrompt="1"/>
          </p:nvPr>
        </p:nvSpPr>
        <p:spPr>
          <a:xfrm>
            <a:off x="853017" y="6531735"/>
            <a:ext cx="10744200" cy="147156"/>
          </a:xfrm>
        </p:spPr>
        <p:txBody>
          <a:bodyPr/>
          <a:lstStyle>
            <a:lvl1pPr marL="0" indent="0">
              <a:buNone/>
              <a:defRPr sz="800"/>
            </a:lvl1pPr>
            <a:lvl2pPr marL="237055" indent="0">
              <a:buNone/>
              <a:defRPr sz="800"/>
            </a:lvl2pPr>
            <a:lvl3pPr marL="463527" indent="0">
              <a:buNone/>
              <a:defRPr sz="800"/>
            </a:lvl3pPr>
            <a:lvl4pPr marL="689999" indent="0">
              <a:buNone/>
              <a:defRPr sz="800"/>
            </a:lvl4pPr>
            <a:lvl5pPr marL="692116" indent="0">
              <a:buNone/>
              <a:defRPr sz="800"/>
            </a:lvl5pPr>
          </a:lstStyle>
          <a:p>
            <a:pPr lvl="0"/>
            <a:r>
              <a:rPr lang="en-US"/>
              <a:t>Click to insert disclosure text</a:t>
            </a:r>
          </a:p>
        </p:txBody>
      </p:sp>
    </p:spTree>
    <p:extLst>
      <p:ext uri="{BB962C8B-B14F-4D97-AF65-F5344CB8AC3E}">
        <p14:creationId xmlns:p14="http://schemas.microsoft.com/office/powerpoint/2010/main" val="3654573011"/>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userDrawn="1">
  <p:cSld name="PLATFORM - Desktop + Numbered Callouts">
    <p:spTree>
      <p:nvGrpSpPr>
        <p:cNvPr id="1" name=""/>
        <p:cNvGrpSpPr/>
        <p:nvPr/>
      </p:nvGrpSpPr>
      <p:grpSpPr>
        <a:xfrm>
          <a:off x="0" y="0"/>
          <a:ext cx="0" cy="0"/>
          <a:chOff x="0" y="0"/>
          <a:chExt cx="0" cy="0"/>
        </a:xfrm>
      </p:grpSpPr>
      <p:pic>
        <p:nvPicPr>
          <p:cNvPr id="47" name="Picture 46" descr="A picture containing text, screen, picture frame&#10;&#10;Description automatically generated">
            <a:extLst>
              <a:ext uri="{FF2B5EF4-FFF2-40B4-BE49-F238E27FC236}">
                <a16:creationId xmlns:a16="http://schemas.microsoft.com/office/drawing/2014/main" id="{C607E432-6003-284D-985D-A3E5966F020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740441" y="-590288"/>
            <a:ext cx="7451561" cy="8183279"/>
          </a:xfrm>
          <a:prstGeom prst="rect">
            <a:avLst/>
          </a:prstGeom>
        </p:spPr>
      </p:pic>
      <p:sp>
        <p:nvSpPr>
          <p:cNvPr id="27" name="Picture Placeholder 2">
            <a:extLst>
              <a:ext uri="{FF2B5EF4-FFF2-40B4-BE49-F238E27FC236}">
                <a16:creationId xmlns:a16="http://schemas.microsoft.com/office/drawing/2014/main" id="{00A447F8-4A28-E043-8468-0EBCCE3BAAE7}"/>
              </a:ext>
            </a:extLst>
          </p:cNvPr>
          <p:cNvSpPr>
            <a:spLocks noGrp="1"/>
          </p:cNvSpPr>
          <p:nvPr>
            <p:ph type="pic" idx="17" hasCustomPrompt="1"/>
          </p:nvPr>
        </p:nvSpPr>
        <p:spPr>
          <a:xfrm>
            <a:off x="6092887" y="938586"/>
            <a:ext cx="6099116" cy="4791657"/>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55" indent="0">
              <a:buNone/>
              <a:defRPr sz="3733"/>
            </a:lvl2pPr>
            <a:lvl3pPr marL="1219110" indent="0">
              <a:buNone/>
              <a:defRPr sz="3200"/>
            </a:lvl3pPr>
            <a:lvl4pPr marL="1828664" indent="0">
              <a:buNone/>
              <a:defRPr sz="2667"/>
            </a:lvl4pPr>
            <a:lvl5pPr marL="2438218" indent="0">
              <a:buNone/>
              <a:defRPr sz="2667"/>
            </a:lvl5pPr>
            <a:lvl6pPr marL="3047772" indent="0">
              <a:buNone/>
              <a:defRPr sz="2667"/>
            </a:lvl6pPr>
            <a:lvl7pPr marL="3657327" indent="0">
              <a:buNone/>
              <a:defRPr sz="2667"/>
            </a:lvl7pPr>
            <a:lvl8pPr marL="4266880" indent="0">
              <a:buNone/>
              <a:defRPr sz="2667"/>
            </a:lvl8pPr>
            <a:lvl9pPr marL="4876435" indent="0">
              <a:buNone/>
              <a:defRPr sz="2667"/>
            </a:lvl9pPr>
          </a:lstStyle>
          <a:p>
            <a:r>
              <a:rPr lang="en-US"/>
              <a:t>Insert platform screenshot</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1" y="365762"/>
            <a:ext cx="3722707" cy="1401089"/>
          </a:xfrm>
          <a:prstGeom prst="rect">
            <a:avLst/>
          </a:prstGeom>
        </p:spPr>
        <p:txBody>
          <a:bodyPr wrap="square" lIns="0" rIns="0" anchor="t" anchorCtr="0">
            <a:spAutoFit/>
          </a:bodyPr>
          <a:lstStyle>
            <a:lvl1pPr marL="0" marR="0" indent="0" algn="l" defTabSz="609555"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a:t>Lorem ipsum dolor sit amet</a:t>
            </a:r>
            <a:endParaRPr lang="en-US" sz="4267">
              <a:latin typeface="Neue Haas Grotesk Text Pro" panose="020B0504020202020204" pitchFamily="34" charset="77"/>
            </a:endParaRPr>
          </a:p>
        </p:txBody>
      </p:sp>
      <p:sp>
        <p:nvSpPr>
          <p:cNvPr id="43" name="Content Placeholder 3">
            <a:extLst>
              <a:ext uri="{FF2B5EF4-FFF2-40B4-BE49-F238E27FC236}">
                <a16:creationId xmlns:a16="http://schemas.microsoft.com/office/drawing/2014/main" id="{9114072E-1FCE-5143-A014-DEEC884C94BA}"/>
              </a:ext>
            </a:extLst>
          </p:cNvPr>
          <p:cNvSpPr>
            <a:spLocks noGrp="1"/>
          </p:cNvSpPr>
          <p:nvPr>
            <p:ph sz="quarter" idx="11" hasCustomPrompt="1"/>
          </p:nvPr>
        </p:nvSpPr>
        <p:spPr>
          <a:xfrm>
            <a:off x="853440" y="6537942"/>
            <a:ext cx="10659512" cy="130485"/>
          </a:xfrm>
          <a:prstGeom prst="rect">
            <a:avLst/>
          </a:prstGeom>
        </p:spPr>
        <p:txBody>
          <a:bodyPr anchor="b">
            <a:spAutoFit/>
          </a:bodyPr>
          <a:lstStyle>
            <a:lvl1pPr marL="0" indent="0">
              <a:lnSpc>
                <a:spcPts val="1067"/>
              </a:lnSpc>
              <a:spcBef>
                <a:spcPts val="0"/>
              </a:spcBef>
              <a:spcAft>
                <a:spcPts val="267"/>
              </a:spcAft>
              <a:buNone/>
              <a:defRPr sz="800">
                <a:solidFill>
                  <a:schemeClr val="tx1">
                    <a:lumMod val="90000"/>
                    <a:lumOff val="10000"/>
                  </a:schemeClr>
                </a:solidFill>
                <a:latin typeface="Neue Haas Grotesk Text Pro" panose="020B0504020202020204" pitchFamily="34" charset="0"/>
              </a:defRPr>
            </a:lvl1pPr>
            <a:lvl2pPr marL="609555" indent="0">
              <a:buNone/>
              <a:defRPr sz="1467"/>
            </a:lvl2pPr>
            <a:lvl3pPr marL="1219110" indent="0">
              <a:buNone/>
              <a:defRPr sz="1400"/>
            </a:lvl3pPr>
            <a:lvl4pPr marL="1828664" indent="0">
              <a:buNone/>
              <a:defRPr sz="1333"/>
            </a:lvl4pPr>
            <a:lvl5pPr marL="2438218" indent="0">
              <a:buNone/>
              <a:defRPr sz="1333"/>
            </a:lvl5pPr>
          </a:lstStyle>
          <a:p>
            <a:pPr lvl="0"/>
            <a:r>
              <a:rPr lang="en-US"/>
              <a:t>Click to insert disclosures</a:t>
            </a:r>
          </a:p>
        </p:txBody>
      </p:sp>
      <p:sp>
        <p:nvSpPr>
          <p:cNvPr id="57" name="Text Placeholder 2">
            <a:extLst>
              <a:ext uri="{FF2B5EF4-FFF2-40B4-BE49-F238E27FC236}">
                <a16:creationId xmlns:a16="http://schemas.microsoft.com/office/drawing/2014/main" id="{DBB283E5-D426-2746-A439-DFD88BA9D6CD}"/>
              </a:ext>
            </a:extLst>
          </p:cNvPr>
          <p:cNvSpPr>
            <a:spLocks noGrp="1"/>
          </p:cNvSpPr>
          <p:nvPr>
            <p:ph type="body" sz="quarter" idx="16" hasCustomPrompt="1"/>
          </p:nvPr>
        </p:nvSpPr>
        <p:spPr>
          <a:xfrm>
            <a:off x="853444" y="2315007"/>
            <a:ext cx="1739289"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55" indent="0">
              <a:buNone/>
              <a:defRPr sz="2267"/>
            </a:lvl2pPr>
            <a:lvl3pPr marL="1219110" indent="0">
              <a:buNone/>
              <a:defRPr sz="2267"/>
            </a:lvl3pPr>
            <a:lvl4pPr marL="1828664" indent="0">
              <a:buNone/>
              <a:defRPr sz="2267"/>
            </a:lvl4pPr>
            <a:lvl5pPr marL="2438218" indent="0">
              <a:buNone/>
              <a:defRPr sz="2267"/>
            </a:lvl5pPr>
          </a:lstStyle>
          <a:p>
            <a:pPr lvl="0"/>
            <a:r>
              <a:rPr lang="en-US"/>
              <a:t>01</a:t>
            </a:r>
          </a:p>
        </p:txBody>
      </p:sp>
      <p:sp>
        <p:nvSpPr>
          <p:cNvPr id="58" name="Text Placeholder 2">
            <a:extLst>
              <a:ext uri="{FF2B5EF4-FFF2-40B4-BE49-F238E27FC236}">
                <a16:creationId xmlns:a16="http://schemas.microsoft.com/office/drawing/2014/main" id="{3796D75F-F955-954C-A145-CDDC59B4654A}"/>
              </a:ext>
            </a:extLst>
          </p:cNvPr>
          <p:cNvSpPr>
            <a:spLocks noGrp="1"/>
          </p:cNvSpPr>
          <p:nvPr>
            <p:ph type="body" sz="quarter" idx="20" hasCustomPrompt="1"/>
          </p:nvPr>
        </p:nvSpPr>
        <p:spPr>
          <a:xfrm>
            <a:off x="853441" y="2608520"/>
            <a:ext cx="3668403" cy="321133"/>
          </a:xfrm>
          <a:prstGeom prst="rect">
            <a:avLst/>
          </a:prstGeom>
        </p:spPr>
        <p:txBody>
          <a:bodyPr lIns="0" tIns="0" rIns="0" bIns="0">
            <a:spAutoFit/>
          </a:bodyPr>
          <a:lstStyle>
            <a:lvl1pPr marL="0" indent="0">
              <a:buNone/>
              <a:defRPr lang="en-US" sz="1733" b="0" i="0" smtClean="0">
                <a:effectLst/>
                <a:latin typeface="Neue Haas Grotesk Text Pro" panose="020B0504020202020204" pitchFamily="34" charset="0"/>
              </a:defRPr>
            </a:lvl1pPr>
            <a:lvl2pPr marL="609555" indent="0">
              <a:buNone/>
              <a:defRPr sz="2267"/>
            </a:lvl2pPr>
            <a:lvl3pPr marL="1219110" indent="0">
              <a:buNone/>
              <a:defRPr sz="2267"/>
            </a:lvl3pPr>
            <a:lvl4pPr marL="1828664" indent="0">
              <a:buNone/>
              <a:defRPr sz="2267"/>
            </a:lvl4pPr>
            <a:lvl5pPr marL="2438218" indent="0">
              <a:buNone/>
              <a:defRPr sz="2267"/>
            </a:lvl5pPr>
          </a:lstStyle>
          <a:p>
            <a:pPr lvl="0"/>
            <a:r>
              <a:rPr lang="en-US"/>
              <a:t>Lorem ipsum dolor sit </a:t>
            </a:r>
            <a:r>
              <a:rPr lang="en-US" err="1"/>
              <a:t>amet</a:t>
            </a:r>
            <a:endParaRPr lang="en-US"/>
          </a:p>
        </p:txBody>
      </p:sp>
      <p:sp>
        <p:nvSpPr>
          <p:cNvPr id="3" name="SmartArt Placeholder 2">
            <a:extLst>
              <a:ext uri="{FF2B5EF4-FFF2-40B4-BE49-F238E27FC236}">
                <a16:creationId xmlns:a16="http://schemas.microsoft.com/office/drawing/2014/main" id="{DE994D58-F816-5445-9170-887FEE4D3C56}"/>
              </a:ext>
            </a:extLst>
          </p:cNvPr>
          <p:cNvSpPr>
            <a:spLocks noGrp="1"/>
          </p:cNvSpPr>
          <p:nvPr>
            <p:ph type="dgm" sz="quarter" idx="21" hasCustomPrompt="1"/>
          </p:nvPr>
        </p:nvSpPr>
        <p:spPr>
          <a:xfrm>
            <a:off x="5674924" y="1447284"/>
            <a:ext cx="482600" cy="482600"/>
          </a:xfrm>
          <a:prstGeom prst="rect">
            <a:avLst/>
          </a:prstGeom>
          <a:solidFill>
            <a:srgbClr val="007A96"/>
          </a:solidFill>
        </p:spPr>
        <p:txBody>
          <a:bodyPr anchor="ctr">
            <a:noAutofit/>
          </a:bodyPr>
          <a:lstStyle>
            <a:lvl1pPr marL="0" indent="0" algn="ctr">
              <a:buNone/>
              <a:defRPr sz="1467" b="1">
                <a:solidFill>
                  <a:schemeClr val="bg1"/>
                </a:solidFill>
                <a:latin typeface="Neue Haas Grotesk Text Pro" panose="020B0504020202020204" pitchFamily="34" charset="0"/>
              </a:defRPr>
            </a:lvl1pPr>
          </a:lstStyle>
          <a:p>
            <a:r>
              <a:rPr lang="en-US"/>
              <a:t>01</a:t>
            </a:r>
          </a:p>
        </p:txBody>
      </p:sp>
      <p:sp>
        <p:nvSpPr>
          <p:cNvPr id="59" name="SmartArt Placeholder 2">
            <a:extLst>
              <a:ext uri="{FF2B5EF4-FFF2-40B4-BE49-F238E27FC236}">
                <a16:creationId xmlns:a16="http://schemas.microsoft.com/office/drawing/2014/main" id="{5CAD37BA-D916-F34E-B05E-8D9A2AA7B302}"/>
              </a:ext>
            </a:extLst>
          </p:cNvPr>
          <p:cNvSpPr>
            <a:spLocks noGrp="1"/>
          </p:cNvSpPr>
          <p:nvPr>
            <p:ph type="dgm" sz="quarter" idx="22" hasCustomPrompt="1"/>
          </p:nvPr>
        </p:nvSpPr>
        <p:spPr>
          <a:xfrm>
            <a:off x="5674924" y="2465919"/>
            <a:ext cx="482600" cy="482600"/>
          </a:xfrm>
          <a:prstGeom prst="rect">
            <a:avLst/>
          </a:prstGeom>
          <a:solidFill>
            <a:srgbClr val="007A96"/>
          </a:solidFill>
        </p:spPr>
        <p:txBody>
          <a:bodyPr anchor="ctr">
            <a:noAutofit/>
          </a:bodyPr>
          <a:lstStyle>
            <a:lvl1pPr marL="0" indent="0" algn="ctr">
              <a:buNone/>
              <a:defRPr sz="1467" b="1">
                <a:solidFill>
                  <a:schemeClr val="bg1"/>
                </a:solidFill>
                <a:latin typeface="Neue Haas Grotesk Text Pro" panose="020B0504020202020204" pitchFamily="34" charset="0"/>
              </a:defRPr>
            </a:lvl1pPr>
          </a:lstStyle>
          <a:p>
            <a:r>
              <a:rPr lang="en-US"/>
              <a:t>02</a:t>
            </a:r>
          </a:p>
        </p:txBody>
      </p:sp>
      <p:sp>
        <p:nvSpPr>
          <p:cNvPr id="60" name="SmartArt Placeholder 2">
            <a:extLst>
              <a:ext uri="{FF2B5EF4-FFF2-40B4-BE49-F238E27FC236}">
                <a16:creationId xmlns:a16="http://schemas.microsoft.com/office/drawing/2014/main" id="{723E8AD9-E02D-A948-9468-CAC8D44ADC0B}"/>
              </a:ext>
            </a:extLst>
          </p:cNvPr>
          <p:cNvSpPr>
            <a:spLocks noGrp="1"/>
          </p:cNvSpPr>
          <p:nvPr>
            <p:ph type="dgm" sz="quarter" idx="23" hasCustomPrompt="1"/>
          </p:nvPr>
        </p:nvSpPr>
        <p:spPr>
          <a:xfrm>
            <a:off x="5674924" y="3484553"/>
            <a:ext cx="482600" cy="482600"/>
          </a:xfrm>
          <a:prstGeom prst="rect">
            <a:avLst/>
          </a:prstGeom>
          <a:solidFill>
            <a:srgbClr val="007A96"/>
          </a:solidFill>
        </p:spPr>
        <p:txBody>
          <a:bodyPr anchor="ctr">
            <a:noAutofit/>
          </a:bodyPr>
          <a:lstStyle>
            <a:lvl1pPr marL="0" indent="0" algn="ctr">
              <a:buNone/>
              <a:defRPr sz="1467" b="1">
                <a:solidFill>
                  <a:schemeClr val="bg1"/>
                </a:solidFill>
                <a:latin typeface="Neue Haas Grotesk Text Pro" panose="020B0504020202020204" pitchFamily="34" charset="0"/>
              </a:defRPr>
            </a:lvl1pPr>
          </a:lstStyle>
          <a:p>
            <a:r>
              <a:rPr lang="en-US"/>
              <a:t>03</a:t>
            </a:r>
          </a:p>
        </p:txBody>
      </p:sp>
      <p:sp>
        <p:nvSpPr>
          <p:cNvPr id="61" name="SmartArt Placeholder 2">
            <a:extLst>
              <a:ext uri="{FF2B5EF4-FFF2-40B4-BE49-F238E27FC236}">
                <a16:creationId xmlns:a16="http://schemas.microsoft.com/office/drawing/2014/main" id="{9C178E43-907D-6A48-A793-536100368D55}"/>
              </a:ext>
            </a:extLst>
          </p:cNvPr>
          <p:cNvSpPr>
            <a:spLocks noGrp="1"/>
          </p:cNvSpPr>
          <p:nvPr>
            <p:ph type="dgm" sz="quarter" idx="24" hasCustomPrompt="1"/>
          </p:nvPr>
        </p:nvSpPr>
        <p:spPr>
          <a:xfrm>
            <a:off x="5674924" y="4503188"/>
            <a:ext cx="482600" cy="482600"/>
          </a:xfrm>
          <a:prstGeom prst="rect">
            <a:avLst/>
          </a:prstGeom>
          <a:solidFill>
            <a:srgbClr val="007A96"/>
          </a:solidFill>
        </p:spPr>
        <p:txBody>
          <a:bodyPr anchor="ctr">
            <a:noAutofit/>
          </a:bodyPr>
          <a:lstStyle>
            <a:lvl1pPr marL="0" indent="0" algn="ctr">
              <a:buNone/>
              <a:defRPr sz="1467" b="1">
                <a:solidFill>
                  <a:schemeClr val="bg1"/>
                </a:solidFill>
                <a:latin typeface="Neue Haas Grotesk Text Pro" panose="020B0504020202020204" pitchFamily="34" charset="0"/>
              </a:defRPr>
            </a:lvl1pPr>
          </a:lstStyle>
          <a:p>
            <a:r>
              <a:rPr lang="en-US"/>
              <a:t>04</a:t>
            </a:r>
          </a:p>
        </p:txBody>
      </p:sp>
      <p:sp>
        <p:nvSpPr>
          <p:cNvPr id="52" name="Text Placeholder 2">
            <a:extLst>
              <a:ext uri="{FF2B5EF4-FFF2-40B4-BE49-F238E27FC236}">
                <a16:creationId xmlns:a16="http://schemas.microsoft.com/office/drawing/2014/main" id="{33D97617-A296-6945-B336-CFF3B7E30F2E}"/>
              </a:ext>
            </a:extLst>
          </p:cNvPr>
          <p:cNvSpPr>
            <a:spLocks noGrp="1"/>
          </p:cNvSpPr>
          <p:nvPr>
            <p:ph type="body" sz="quarter" idx="25" hasCustomPrompt="1"/>
          </p:nvPr>
        </p:nvSpPr>
        <p:spPr>
          <a:xfrm>
            <a:off x="853444" y="3362745"/>
            <a:ext cx="1739289"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55" indent="0">
              <a:buNone/>
              <a:defRPr sz="2267"/>
            </a:lvl2pPr>
            <a:lvl3pPr marL="1219110" indent="0">
              <a:buNone/>
              <a:defRPr sz="2267"/>
            </a:lvl3pPr>
            <a:lvl4pPr marL="1828664" indent="0">
              <a:buNone/>
              <a:defRPr sz="2267"/>
            </a:lvl4pPr>
            <a:lvl5pPr marL="2438218" indent="0">
              <a:buNone/>
              <a:defRPr sz="2267"/>
            </a:lvl5pPr>
          </a:lstStyle>
          <a:p>
            <a:pPr lvl="0"/>
            <a:r>
              <a:rPr lang="en-US"/>
              <a:t>02</a:t>
            </a:r>
          </a:p>
        </p:txBody>
      </p:sp>
      <p:sp>
        <p:nvSpPr>
          <p:cNvPr id="53" name="Text Placeholder 2">
            <a:extLst>
              <a:ext uri="{FF2B5EF4-FFF2-40B4-BE49-F238E27FC236}">
                <a16:creationId xmlns:a16="http://schemas.microsoft.com/office/drawing/2014/main" id="{D936D6D2-5739-8D4D-B832-3ECED8D72CB6}"/>
              </a:ext>
            </a:extLst>
          </p:cNvPr>
          <p:cNvSpPr>
            <a:spLocks noGrp="1"/>
          </p:cNvSpPr>
          <p:nvPr>
            <p:ph type="body" sz="quarter" idx="26" hasCustomPrompt="1"/>
          </p:nvPr>
        </p:nvSpPr>
        <p:spPr>
          <a:xfrm>
            <a:off x="853441" y="3656256"/>
            <a:ext cx="3668403" cy="321133"/>
          </a:xfrm>
          <a:prstGeom prst="rect">
            <a:avLst/>
          </a:prstGeom>
        </p:spPr>
        <p:txBody>
          <a:bodyPr lIns="0" tIns="0" rIns="0" bIns="0">
            <a:spAutoFit/>
          </a:bodyPr>
          <a:lstStyle>
            <a:lvl1pPr marL="0" indent="0">
              <a:buNone/>
              <a:defRPr lang="en-US" sz="1733" b="0" i="0" smtClean="0">
                <a:effectLst/>
                <a:latin typeface="Neue Haas Grotesk Text Pro" panose="020B0504020202020204" pitchFamily="34" charset="0"/>
              </a:defRPr>
            </a:lvl1pPr>
            <a:lvl2pPr marL="609555" indent="0">
              <a:buNone/>
              <a:defRPr sz="2267"/>
            </a:lvl2pPr>
            <a:lvl3pPr marL="1219110" indent="0">
              <a:buNone/>
              <a:defRPr sz="2267"/>
            </a:lvl3pPr>
            <a:lvl4pPr marL="1828664" indent="0">
              <a:buNone/>
              <a:defRPr sz="2267"/>
            </a:lvl4pPr>
            <a:lvl5pPr marL="2438218" indent="0">
              <a:buNone/>
              <a:defRPr sz="2267"/>
            </a:lvl5pPr>
          </a:lstStyle>
          <a:p>
            <a:pPr lvl="0"/>
            <a:r>
              <a:rPr lang="en-US"/>
              <a:t>Lorem ipsum dolor sit </a:t>
            </a:r>
            <a:r>
              <a:rPr lang="en-US" err="1"/>
              <a:t>amet</a:t>
            </a:r>
            <a:endParaRPr lang="en-US"/>
          </a:p>
        </p:txBody>
      </p:sp>
      <p:sp>
        <p:nvSpPr>
          <p:cNvPr id="54" name="Text Placeholder 2">
            <a:extLst>
              <a:ext uri="{FF2B5EF4-FFF2-40B4-BE49-F238E27FC236}">
                <a16:creationId xmlns:a16="http://schemas.microsoft.com/office/drawing/2014/main" id="{57ED02C0-EA02-4841-9F26-1A54593BB63E}"/>
              </a:ext>
            </a:extLst>
          </p:cNvPr>
          <p:cNvSpPr>
            <a:spLocks noGrp="1"/>
          </p:cNvSpPr>
          <p:nvPr>
            <p:ph type="body" sz="quarter" idx="27" hasCustomPrompt="1"/>
          </p:nvPr>
        </p:nvSpPr>
        <p:spPr>
          <a:xfrm>
            <a:off x="853444" y="4376917"/>
            <a:ext cx="1739289"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55" indent="0">
              <a:buNone/>
              <a:defRPr sz="2267"/>
            </a:lvl2pPr>
            <a:lvl3pPr marL="1219110" indent="0">
              <a:buNone/>
              <a:defRPr sz="2267"/>
            </a:lvl3pPr>
            <a:lvl4pPr marL="1828664" indent="0">
              <a:buNone/>
              <a:defRPr sz="2267"/>
            </a:lvl4pPr>
            <a:lvl5pPr marL="2438218" indent="0">
              <a:buNone/>
              <a:defRPr sz="2267"/>
            </a:lvl5pPr>
          </a:lstStyle>
          <a:p>
            <a:pPr lvl="0"/>
            <a:r>
              <a:rPr lang="en-US"/>
              <a:t>03</a:t>
            </a:r>
          </a:p>
        </p:txBody>
      </p:sp>
      <p:sp>
        <p:nvSpPr>
          <p:cNvPr id="56" name="Text Placeholder 2">
            <a:extLst>
              <a:ext uri="{FF2B5EF4-FFF2-40B4-BE49-F238E27FC236}">
                <a16:creationId xmlns:a16="http://schemas.microsoft.com/office/drawing/2014/main" id="{1C5AF96A-7CFA-A044-9CD2-4E31D05DC788}"/>
              </a:ext>
            </a:extLst>
          </p:cNvPr>
          <p:cNvSpPr>
            <a:spLocks noGrp="1"/>
          </p:cNvSpPr>
          <p:nvPr>
            <p:ph type="body" sz="quarter" idx="28" hasCustomPrompt="1"/>
          </p:nvPr>
        </p:nvSpPr>
        <p:spPr>
          <a:xfrm>
            <a:off x="853441" y="4670431"/>
            <a:ext cx="3668403" cy="321133"/>
          </a:xfrm>
          <a:prstGeom prst="rect">
            <a:avLst/>
          </a:prstGeom>
        </p:spPr>
        <p:txBody>
          <a:bodyPr lIns="0" tIns="0" rIns="0" bIns="0">
            <a:spAutoFit/>
          </a:bodyPr>
          <a:lstStyle>
            <a:lvl1pPr marL="0" indent="0">
              <a:buNone/>
              <a:defRPr lang="en-US" sz="1733" b="0" i="0" smtClean="0">
                <a:effectLst/>
                <a:latin typeface="Neue Haas Grotesk Text Pro" panose="020B0504020202020204" pitchFamily="34" charset="0"/>
              </a:defRPr>
            </a:lvl1pPr>
            <a:lvl2pPr marL="609555" indent="0">
              <a:buNone/>
              <a:defRPr sz="2267"/>
            </a:lvl2pPr>
            <a:lvl3pPr marL="1219110" indent="0">
              <a:buNone/>
              <a:defRPr sz="2267"/>
            </a:lvl3pPr>
            <a:lvl4pPr marL="1828664" indent="0">
              <a:buNone/>
              <a:defRPr sz="2267"/>
            </a:lvl4pPr>
            <a:lvl5pPr marL="2438218" indent="0">
              <a:buNone/>
              <a:defRPr sz="2267"/>
            </a:lvl5pPr>
          </a:lstStyle>
          <a:p>
            <a:pPr lvl="0"/>
            <a:r>
              <a:rPr lang="en-US"/>
              <a:t>Lorem ipsum dolor sit </a:t>
            </a:r>
            <a:r>
              <a:rPr lang="en-US" err="1"/>
              <a:t>amet</a:t>
            </a:r>
            <a:endParaRPr lang="en-US"/>
          </a:p>
        </p:txBody>
      </p:sp>
      <p:sp>
        <p:nvSpPr>
          <p:cNvPr id="77" name="Text Placeholder 2">
            <a:extLst>
              <a:ext uri="{FF2B5EF4-FFF2-40B4-BE49-F238E27FC236}">
                <a16:creationId xmlns:a16="http://schemas.microsoft.com/office/drawing/2014/main" id="{75AB4C38-2D11-CE48-918C-2F53EBB2BAC3}"/>
              </a:ext>
            </a:extLst>
          </p:cNvPr>
          <p:cNvSpPr>
            <a:spLocks noGrp="1"/>
          </p:cNvSpPr>
          <p:nvPr>
            <p:ph type="body" sz="quarter" idx="29" hasCustomPrompt="1"/>
          </p:nvPr>
        </p:nvSpPr>
        <p:spPr>
          <a:xfrm>
            <a:off x="853444" y="5436729"/>
            <a:ext cx="1739289"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55" indent="0">
              <a:buNone/>
              <a:defRPr sz="2267"/>
            </a:lvl2pPr>
            <a:lvl3pPr marL="1219110" indent="0">
              <a:buNone/>
              <a:defRPr sz="2267"/>
            </a:lvl3pPr>
            <a:lvl4pPr marL="1828664" indent="0">
              <a:buNone/>
              <a:defRPr sz="2267"/>
            </a:lvl4pPr>
            <a:lvl5pPr marL="2438218" indent="0">
              <a:buNone/>
              <a:defRPr sz="2267"/>
            </a:lvl5pPr>
          </a:lstStyle>
          <a:p>
            <a:pPr lvl="0"/>
            <a:r>
              <a:rPr lang="en-US"/>
              <a:t>04</a:t>
            </a:r>
          </a:p>
        </p:txBody>
      </p:sp>
      <p:sp>
        <p:nvSpPr>
          <p:cNvPr id="78" name="Text Placeholder 2">
            <a:extLst>
              <a:ext uri="{FF2B5EF4-FFF2-40B4-BE49-F238E27FC236}">
                <a16:creationId xmlns:a16="http://schemas.microsoft.com/office/drawing/2014/main" id="{C10EC5C1-10F6-2C40-B6A8-9B400C078831}"/>
              </a:ext>
            </a:extLst>
          </p:cNvPr>
          <p:cNvSpPr>
            <a:spLocks noGrp="1"/>
          </p:cNvSpPr>
          <p:nvPr>
            <p:ph type="body" sz="quarter" idx="30" hasCustomPrompt="1"/>
          </p:nvPr>
        </p:nvSpPr>
        <p:spPr>
          <a:xfrm>
            <a:off x="853441" y="5730240"/>
            <a:ext cx="3668403" cy="321133"/>
          </a:xfrm>
          <a:prstGeom prst="rect">
            <a:avLst/>
          </a:prstGeom>
        </p:spPr>
        <p:txBody>
          <a:bodyPr lIns="0" tIns="0" rIns="0" bIns="0">
            <a:spAutoFit/>
          </a:bodyPr>
          <a:lstStyle>
            <a:lvl1pPr marL="0" indent="0">
              <a:buNone/>
              <a:defRPr lang="en-US" sz="1733" b="0" i="0" smtClean="0">
                <a:effectLst/>
                <a:latin typeface="Neue Haas Grotesk Text Pro" panose="020B0504020202020204" pitchFamily="34" charset="0"/>
              </a:defRPr>
            </a:lvl1pPr>
            <a:lvl2pPr marL="609555" indent="0">
              <a:buNone/>
              <a:defRPr sz="2267"/>
            </a:lvl2pPr>
            <a:lvl3pPr marL="1219110" indent="0">
              <a:buNone/>
              <a:defRPr sz="2267"/>
            </a:lvl3pPr>
            <a:lvl4pPr marL="1828664" indent="0">
              <a:buNone/>
              <a:defRPr sz="2267"/>
            </a:lvl4pPr>
            <a:lvl5pPr marL="2438218" indent="0">
              <a:buNone/>
              <a:defRPr sz="2267"/>
            </a:lvl5pPr>
          </a:lstStyle>
          <a:p>
            <a:pPr lvl="0"/>
            <a:r>
              <a:rPr lang="en-US"/>
              <a:t>Lorem ipsum dolor sit </a:t>
            </a:r>
            <a:r>
              <a:rPr lang="en-US" err="1"/>
              <a:t>amet</a:t>
            </a:r>
            <a:endParaRPr lang="en-US"/>
          </a:p>
        </p:txBody>
      </p:sp>
    </p:spTree>
    <p:extLst>
      <p:ext uri="{BB962C8B-B14F-4D97-AF65-F5344CB8AC3E}">
        <p14:creationId xmlns:p14="http://schemas.microsoft.com/office/powerpoint/2010/main" val="255510613"/>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userDrawn="1">
  <p:cSld name="SECTION BREAK - Image">
    <p:spTree>
      <p:nvGrpSpPr>
        <p:cNvPr id="1" name=""/>
        <p:cNvGrpSpPr/>
        <p:nvPr/>
      </p:nvGrpSpPr>
      <p:grpSpPr>
        <a:xfrm>
          <a:off x="0" y="0"/>
          <a:ext cx="0" cy="0"/>
          <a:chOff x="0" y="0"/>
          <a:chExt cx="0" cy="0"/>
        </a:xfrm>
      </p:grpSpPr>
      <p:sp>
        <p:nvSpPr>
          <p:cNvPr id="36" name="Picture Placeholder 2">
            <a:extLst>
              <a:ext uri="{FF2B5EF4-FFF2-40B4-BE49-F238E27FC236}">
                <a16:creationId xmlns:a16="http://schemas.microsoft.com/office/drawing/2014/main" id="{66FDE2DF-C82C-1E4A-AE78-126FF3CE407A}"/>
              </a:ext>
            </a:extLst>
          </p:cNvPr>
          <p:cNvSpPr>
            <a:spLocks noGrp="1"/>
          </p:cNvSpPr>
          <p:nvPr>
            <p:ph type="pic" idx="15" hasCustomPrompt="1"/>
          </p:nvPr>
        </p:nvSpPr>
        <p:spPr>
          <a:xfrm>
            <a:off x="2832850" y="-3"/>
            <a:ext cx="9359153" cy="6866768"/>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55" indent="0">
              <a:buNone/>
              <a:defRPr sz="3733"/>
            </a:lvl2pPr>
            <a:lvl3pPr marL="1219110" indent="0">
              <a:buNone/>
              <a:defRPr sz="3200"/>
            </a:lvl3pPr>
            <a:lvl4pPr marL="1828664" indent="0">
              <a:buNone/>
              <a:defRPr sz="2667"/>
            </a:lvl4pPr>
            <a:lvl5pPr marL="2438218" indent="0">
              <a:buNone/>
              <a:defRPr sz="2667"/>
            </a:lvl5pPr>
            <a:lvl6pPr marL="3047772" indent="0">
              <a:buNone/>
              <a:defRPr sz="2667"/>
            </a:lvl6pPr>
            <a:lvl7pPr marL="3657327" indent="0">
              <a:buNone/>
              <a:defRPr sz="2667"/>
            </a:lvl7pPr>
            <a:lvl8pPr marL="4266880" indent="0">
              <a:buNone/>
              <a:defRPr sz="2667"/>
            </a:lvl8pPr>
            <a:lvl9pPr marL="4876435" indent="0">
              <a:buNone/>
              <a:defRPr sz="2667"/>
            </a:lvl9pPr>
          </a:lstStyle>
          <a:p>
            <a:r>
              <a:rPr lang="en-US"/>
              <a:t>Insert picture</a:t>
            </a:r>
          </a:p>
        </p:txBody>
      </p:sp>
      <p:sp>
        <p:nvSpPr>
          <p:cNvPr id="24" name="SmartArt Placeholder 5">
            <a:extLst>
              <a:ext uri="{FF2B5EF4-FFF2-40B4-BE49-F238E27FC236}">
                <a16:creationId xmlns:a16="http://schemas.microsoft.com/office/drawing/2014/main" id="{ED37D25B-AC7A-4B47-9F2E-0C8B9763FF56}"/>
              </a:ext>
            </a:extLst>
          </p:cNvPr>
          <p:cNvSpPr>
            <a:spLocks noGrp="1"/>
          </p:cNvSpPr>
          <p:nvPr>
            <p:ph type="dgm" sz="quarter" idx="47"/>
          </p:nvPr>
        </p:nvSpPr>
        <p:spPr>
          <a:xfrm>
            <a:off x="853444" y="3836897"/>
            <a:ext cx="7748497" cy="2365771"/>
          </a:xfrm>
          <a:prstGeom prst="rect">
            <a:avLst/>
          </a:prstGeom>
          <a:solidFill>
            <a:schemeClr val="bg1"/>
          </a:solidFill>
        </p:spPr>
        <p:txBody>
          <a:bodyPr>
            <a:noAutofit/>
          </a:bodyPr>
          <a:lstStyle>
            <a:lvl1pPr>
              <a:defRPr>
                <a:noFill/>
                <a:latin typeface="Neue Haas Grotesk Text Pro" panose="020B0504020202020204" pitchFamily="34" charset="0"/>
              </a:defRPr>
            </a:lvl1pPr>
          </a:lstStyle>
          <a:p>
            <a:endParaRPr lang="en-US"/>
          </a:p>
        </p:txBody>
      </p:sp>
      <p:sp>
        <p:nvSpPr>
          <p:cNvPr id="37" name="Slide Number Placeholder 5">
            <a:extLst>
              <a:ext uri="{FF2B5EF4-FFF2-40B4-BE49-F238E27FC236}">
                <a16:creationId xmlns:a16="http://schemas.microsoft.com/office/drawing/2014/main" id="{FEE063B5-DB2A-E546-8374-14508A9C5083}"/>
              </a:ext>
            </a:extLst>
          </p:cNvPr>
          <p:cNvSpPr txBox="1">
            <a:spLocks/>
          </p:cNvSpPr>
          <p:nvPr userDrawn="1"/>
        </p:nvSpPr>
        <p:spPr>
          <a:xfrm>
            <a:off x="11690437"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38" name="Straight Connector 37">
            <a:extLst>
              <a:ext uri="{FF2B5EF4-FFF2-40B4-BE49-F238E27FC236}">
                <a16:creationId xmlns:a16="http://schemas.microsoft.com/office/drawing/2014/main" id="{FB30FCB6-B1E0-3C46-B667-C856468BD8FB}"/>
              </a:ext>
            </a:extLst>
          </p:cNvPr>
          <p:cNvCxnSpPr>
            <a:cxnSpLocks/>
          </p:cNvCxnSpPr>
          <p:nvPr userDrawn="1"/>
        </p:nvCxnSpPr>
        <p:spPr>
          <a:xfrm>
            <a:off x="11732300" y="6532176"/>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21" name="Title 1">
            <a:extLst>
              <a:ext uri="{FF2B5EF4-FFF2-40B4-BE49-F238E27FC236}">
                <a16:creationId xmlns:a16="http://schemas.microsoft.com/office/drawing/2014/main" id="{5677933D-F9CB-3A49-B6C8-0B4209233CF0}"/>
              </a:ext>
            </a:extLst>
          </p:cNvPr>
          <p:cNvSpPr>
            <a:spLocks noGrp="1"/>
          </p:cNvSpPr>
          <p:nvPr>
            <p:ph type="title" hasCustomPrompt="1"/>
          </p:nvPr>
        </p:nvSpPr>
        <p:spPr>
          <a:xfrm>
            <a:off x="853441" y="4274191"/>
            <a:ext cx="6620787" cy="1455324"/>
          </a:xfrm>
          <a:prstGeom prst="rect">
            <a:avLst/>
          </a:prstGeom>
        </p:spPr>
        <p:txBody>
          <a:bodyPr wrap="square" lIns="0" rIns="0" anchor="ctr" anchorCtr="0">
            <a:spAutoFit/>
          </a:bodyPr>
          <a:lstStyle>
            <a:lvl1pPr algn="l">
              <a:lnSpc>
                <a:spcPct val="110000"/>
              </a:lnSpc>
              <a:defRPr sz="4267" b="1" cap="none" baseline="0">
                <a:solidFill>
                  <a:schemeClr val="tx2"/>
                </a:solidFill>
                <a:latin typeface="Neue Haas Grotesk Text Pro" panose="020B0504020202020204" pitchFamily="34" charset="0"/>
              </a:defRPr>
            </a:lvl1pPr>
          </a:lstStyle>
          <a:p>
            <a:r>
              <a:rPr lang="en-US"/>
              <a:t>Click to add section break title here</a:t>
            </a:r>
          </a:p>
        </p:txBody>
      </p:sp>
      <p:sp>
        <p:nvSpPr>
          <p:cNvPr id="131" name="SmartArt Placeholder 5">
            <a:extLst>
              <a:ext uri="{FF2B5EF4-FFF2-40B4-BE49-F238E27FC236}">
                <a16:creationId xmlns:a16="http://schemas.microsoft.com/office/drawing/2014/main" id="{6EE76B8B-5FD9-CD45-8428-358A27D61BF0}"/>
              </a:ext>
            </a:extLst>
          </p:cNvPr>
          <p:cNvSpPr>
            <a:spLocks noGrp="1"/>
          </p:cNvSpPr>
          <p:nvPr>
            <p:ph type="dgm" sz="quarter" idx="27"/>
          </p:nvPr>
        </p:nvSpPr>
        <p:spPr>
          <a:xfrm>
            <a:off x="8601937" y="3836897"/>
            <a:ext cx="118099" cy="2365771"/>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Tree>
    <p:extLst>
      <p:ext uri="{BB962C8B-B14F-4D97-AF65-F5344CB8AC3E}">
        <p14:creationId xmlns:p14="http://schemas.microsoft.com/office/powerpoint/2010/main" val="5886249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 Header + Statement + Gray Sidebar">
    <p:spTree>
      <p:nvGrpSpPr>
        <p:cNvPr id="1" name=""/>
        <p:cNvGrpSpPr/>
        <p:nvPr/>
      </p:nvGrpSpPr>
      <p:grpSpPr>
        <a:xfrm>
          <a:off x="0" y="0"/>
          <a:ext cx="0" cy="0"/>
          <a:chOff x="0" y="0"/>
          <a:chExt cx="0" cy="0"/>
        </a:xfrm>
      </p:grpSpPr>
      <p:sp>
        <p:nvSpPr>
          <p:cNvPr id="21" name="SmartArt Placeholder 2">
            <a:extLst>
              <a:ext uri="{FF2B5EF4-FFF2-40B4-BE49-F238E27FC236}">
                <a16:creationId xmlns:a16="http://schemas.microsoft.com/office/drawing/2014/main" id="{F7770148-AEFA-2A4F-8566-22B80258488B}"/>
              </a:ext>
            </a:extLst>
          </p:cNvPr>
          <p:cNvSpPr>
            <a:spLocks noGrp="1"/>
          </p:cNvSpPr>
          <p:nvPr>
            <p:ph type="dgm" sz="quarter" idx="26"/>
          </p:nvPr>
        </p:nvSpPr>
        <p:spPr>
          <a:xfrm>
            <a:off x="4769853" y="-14901"/>
            <a:ext cx="7422147" cy="6866768"/>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15" name="Title 1">
            <a:extLst>
              <a:ext uri="{FF2B5EF4-FFF2-40B4-BE49-F238E27FC236}">
                <a16:creationId xmlns:a16="http://schemas.microsoft.com/office/drawing/2014/main" id="{9BD7F6AC-ABAB-6D49-9867-2B9AF532496B}"/>
              </a:ext>
            </a:extLst>
          </p:cNvPr>
          <p:cNvSpPr>
            <a:spLocks noGrp="1"/>
          </p:cNvSpPr>
          <p:nvPr>
            <p:ph type="title" hasCustomPrompt="1"/>
          </p:nvPr>
        </p:nvSpPr>
        <p:spPr>
          <a:xfrm>
            <a:off x="853442" y="365760"/>
            <a:ext cx="3338897" cy="2845715"/>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consectetur</a:t>
            </a:r>
          </a:p>
        </p:txBody>
      </p:sp>
      <p:sp>
        <p:nvSpPr>
          <p:cNvPr id="3" name="Text Placeholder 2">
            <a:extLst>
              <a:ext uri="{FF2B5EF4-FFF2-40B4-BE49-F238E27FC236}">
                <a16:creationId xmlns:a16="http://schemas.microsoft.com/office/drawing/2014/main" id="{C1E16BC9-D1D1-1140-ACF0-73BCC83C5914}"/>
              </a:ext>
            </a:extLst>
          </p:cNvPr>
          <p:cNvSpPr>
            <a:spLocks noGrp="1"/>
          </p:cNvSpPr>
          <p:nvPr>
            <p:ph type="body" sz="quarter" idx="27" hasCustomPrompt="1"/>
          </p:nvPr>
        </p:nvSpPr>
        <p:spPr>
          <a:xfrm>
            <a:off x="5391153" y="3058694"/>
            <a:ext cx="5947409" cy="3371740"/>
          </a:xfrm>
          <a:prstGeom prst="rect">
            <a:avLst/>
          </a:prstGeom>
        </p:spPr>
        <p:txBody>
          <a:bodyPr anchor="b" anchorCtr="0">
            <a:spAutoFit/>
          </a:bodyPr>
          <a:lstStyle>
            <a:lvl1pPr marL="0" indent="0" algn="r">
              <a:lnSpc>
                <a:spcPct val="110000"/>
              </a:lnSpc>
              <a:spcBef>
                <a:spcPts val="0"/>
              </a:spcBef>
              <a:buNone/>
              <a:defRPr sz="6667" b="1">
                <a:solidFill>
                  <a:srgbClr val="4E2883"/>
                </a:solidFill>
                <a:latin typeface="Neue Haas Grotesk Text Pro" panose="020B0504020202020204" pitchFamily="34" charset="0"/>
              </a:defRPr>
            </a:lvl1pPr>
          </a:lstStyle>
          <a:p>
            <a:pPr lvl="0"/>
            <a:r>
              <a:rPr lang="en-US"/>
              <a:t>Lorem ipsum dolor sit amet consectetur</a:t>
            </a:r>
          </a:p>
        </p:txBody>
      </p:sp>
      <p:sp>
        <p:nvSpPr>
          <p:cNvPr id="23" name="Text Placeholder 6">
            <a:extLst>
              <a:ext uri="{FF2B5EF4-FFF2-40B4-BE49-F238E27FC236}">
                <a16:creationId xmlns:a16="http://schemas.microsoft.com/office/drawing/2014/main" id="{E2CE97D9-9528-9544-B724-31061930A125}"/>
              </a:ext>
            </a:extLst>
          </p:cNvPr>
          <p:cNvSpPr>
            <a:spLocks noGrp="1"/>
          </p:cNvSpPr>
          <p:nvPr>
            <p:ph type="body" sz="quarter" idx="33" hasCustomPrompt="1"/>
          </p:nvPr>
        </p:nvSpPr>
        <p:spPr>
          <a:xfrm>
            <a:off x="851972" y="3396322"/>
            <a:ext cx="3338897"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26" name="Slide Number Placeholder 5">
            <a:extLst>
              <a:ext uri="{FF2B5EF4-FFF2-40B4-BE49-F238E27FC236}">
                <a16:creationId xmlns:a16="http://schemas.microsoft.com/office/drawing/2014/main" id="{FA353816-D034-4044-99E6-CD97FB225A2C}"/>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27" name="Straight Connector 26">
            <a:extLst>
              <a:ext uri="{FF2B5EF4-FFF2-40B4-BE49-F238E27FC236}">
                <a16:creationId xmlns:a16="http://schemas.microsoft.com/office/drawing/2014/main" id="{7FDD62BE-B25E-DD47-9084-14932C0026B0}"/>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9" name="Content Placeholder 3">
            <a:extLst>
              <a:ext uri="{FF2B5EF4-FFF2-40B4-BE49-F238E27FC236}">
                <a16:creationId xmlns:a16="http://schemas.microsoft.com/office/drawing/2014/main" id="{89213B4D-0565-0AFF-8B66-C898E6AE7BAF}"/>
              </a:ext>
            </a:extLst>
          </p:cNvPr>
          <p:cNvSpPr>
            <a:spLocks noGrp="1"/>
          </p:cNvSpPr>
          <p:nvPr>
            <p:ph sz="quarter" idx="15" hasCustomPrompt="1"/>
          </p:nvPr>
        </p:nvSpPr>
        <p:spPr>
          <a:xfrm>
            <a:off x="851972" y="6539808"/>
            <a:ext cx="3338897"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05826517"/>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userDrawn="1">
  <p:cSld name="1_CONTENT + Header + Subheader + Image (V)">
    <p:spTree>
      <p:nvGrpSpPr>
        <p:cNvPr id="1" name=""/>
        <p:cNvGrpSpPr/>
        <p:nvPr/>
      </p:nvGrpSpPr>
      <p:grpSpPr>
        <a:xfrm>
          <a:off x="0" y="0"/>
          <a:ext cx="0" cy="0"/>
          <a:chOff x="0" y="0"/>
          <a:chExt cx="0" cy="0"/>
        </a:xfrm>
      </p:grpSpPr>
      <p:sp>
        <p:nvSpPr>
          <p:cNvPr id="23" name="Picture Placeholder 2">
            <a:extLst>
              <a:ext uri="{FF2B5EF4-FFF2-40B4-BE49-F238E27FC236}">
                <a16:creationId xmlns:a16="http://schemas.microsoft.com/office/drawing/2014/main" id="{D9C3896E-A4C9-D247-B691-C14EDDAD9EBA}"/>
              </a:ext>
            </a:extLst>
          </p:cNvPr>
          <p:cNvSpPr>
            <a:spLocks noGrp="1"/>
          </p:cNvSpPr>
          <p:nvPr>
            <p:ph type="pic" idx="16" hasCustomPrompt="1"/>
          </p:nvPr>
        </p:nvSpPr>
        <p:spPr>
          <a:xfrm>
            <a:off x="6715812" y="-4"/>
            <a:ext cx="5463251" cy="685799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0"/>
            <a:ext cx="5247652"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sed do</a:t>
            </a:r>
          </a:p>
        </p:txBody>
      </p:sp>
      <p:sp>
        <p:nvSpPr>
          <p:cNvPr id="22" name="Text Placeholder 4">
            <a:extLst>
              <a:ext uri="{FF2B5EF4-FFF2-40B4-BE49-F238E27FC236}">
                <a16:creationId xmlns:a16="http://schemas.microsoft.com/office/drawing/2014/main" id="{1593AD38-AA1C-9745-9711-2C713309E544}"/>
              </a:ext>
            </a:extLst>
          </p:cNvPr>
          <p:cNvSpPr>
            <a:spLocks noGrp="1"/>
          </p:cNvSpPr>
          <p:nvPr>
            <p:ph type="body" sz="quarter" idx="12" hasCustomPrompt="1"/>
          </p:nvPr>
        </p:nvSpPr>
        <p:spPr>
          <a:xfrm>
            <a:off x="863959" y="2019978"/>
            <a:ext cx="5242560" cy="802357"/>
          </a:xfrm>
          <a:prstGeom prst="rect">
            <a:avLst/>
          </a:prstGeom>
        </p:spPr>
        <p:txBody>
          <a:bodyPr wrap="square"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a:t>
            </a:r>
          </a:p>
        </p:txBody>
      </p:sp>
      <p:sp>
        <p:nvSpPr>
          <p:cNvPr id="7" name="Content Placeholder 2">
            <a:extLst>
              <a:ext uri="{FF2B5EF4-FFF2-40B4-BE49-F238E27FC236}">
                <a16:creationId xmlns:a16="http://schemas.microsoft.com/office/drawing/2014/main" id="{A977620A-0734-A034-8F2A-2D7550B4EFE0}"/>
              </a:ext>
            </a:extLst>
          </p:cNvPr>
          <p:cNvSpPr>
            <a:spLocks noGrp="1"/>
          </p:cNvSpPr>
          <p:nvPr>
            <p:ph sz="quarter" idx="14"/>
          </p:nvPr>
        </p:nvSpPr>
        <p:spPr>
          <a:xfrm>
            <a:off x="853018" y="3075569"/>
            <a:ext cx="5253076" cy="142045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3">
            <a:extLst>
              <a:ext uri="{FF2B5EF4-FFF2-40B4-BE49-F238E27FC236}">
                <a16:creationId xmlns:a16="http://schemas.microsoft.com/office/drawing/2014/main" id="{5D543723-1849-7980-BA38-71C061C0AA8F}"/>
              </a:ext>
            </a:extLst>
          </p:cNvPr>
          <p:cNvSpPr>
            <a:spLocks noGrp="1"/>
          </p:cNvSpPr>
          <p:nvPr>
            <p:ph sz="quarter" idx="15" hasCustomPrompt="1"/>
          </p:nvPr>
        </p:nvSpPr>
        <p:spPr>
          <a:xfrm>
            <a:off x="853018" y="6531734"/>
            <a:ext cx="5253076" cy="147156"/>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2227547867"/>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p:cSld name="2_Content slide">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4" y="365761"/>
            <a:ext cx="10836993" cy="1401089"/>
          </a:xfrm>
          <a:prstGeom prst="rect">
            <a:avLst/>
          </a:prstGeom>
        </p:spPr>
        <p:txBody>
          <a:bodyPr wrap="square" lIns="0" rIns="0" anchor="t" anchorCtr="0">
            <a:spAutoFit/>
          </a:bodyPr>
          <a:lstStyle>
            <a:lvl1pPr marL="0" marR="0" indent="0" algn="l" defTabSz="609555" rtl="0" eaLnBrk="1" fontAlgn="auto" latinLnBrk="0" hangingPunct="1">
              <a:lnSpc>
                <a:spcPct val="110000"/>
              </a:lnSpc>
              <a:spcBef>
                <a:spcPct val="0"/>
              </a:spcBef>
              <a:spcAft>
                <a:spcPts val="0"/>
              </a:spcAft>
              <a:buClrTx/>
              <a:buSzTx/>
              <a:buFontTx/>
              <a:buNone/>
              <a:tabLst/>
              <a:defRPr lang="en-US" b="1" i="0" smtClean="0">
                <a:effectLst/>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43" name="Content Placeholder 3">
            <a:extLst>
              <a:ext uri="{FF2B5EF4-FFF2-40B4-BE49-F238E27FC236}">
                <a16:creationId xmlns:a16="http://schemas.microsoft.com/office/drawing/2014/main" id="{9114072E-1FCE-5143-A014-DEEC884C94BA}"/>
              </a:ext>
            </a:extLst>
          </p:cNvPr>
          <p:cNvSpPr>
            <a:spLocks noGrp="1"/>
          </p:cNvSpPr>
          <p:nvPr>
            <p:ph sz="quarter" idx="11" hasCustomPrompt="1"/>
          </p:nvPr>
        </p:nvSpPr>
        <p:spPr>
          <a:xfrm>
            <a:off x="853444" y="6527363"/>
            <a:ext cx="10611137" cy="141064"/>
          </a:xfrm>
          <a:prstGeom prst="rect">
            <a:avLst/>
          </a:prstGeom>
        </p:spPr>
        <p:txBody>
          <a:bodyPr anchor="b">
            <a:spAutoFit/>
          </a:bodyPr>
          <a:lstStyle>
            <a:lvl1pPr marL="0" indent="0">
              <a:lnSpc>
                <a:spcPts val="1067"/>
              </a:lnSpc>
              <a:spcBef>
                <a:spcPts val="0"/>
              </a:spcBef>
              <a:spcAft>
                <a:spcPts val="267"/>
              </a:spcAft>
              <a:buNone/>
              <a:defRPr sz="1067">
                <a:solidFill>
                  <a:schemeClr val="tx1">
                    <a:lumMod val="90000"/>
                    <a:lumOff val="10000"/>
                  </a:schemeClr>
                </a:solidFill>
                <a:latin typeface="Neue Haas Grotesk Text Pro" panose="020B0504020202020204" pitchFamily="34" charset="77"/>
              </a:defRPr>
            </a:lvl1pPr>
            <a:lvl2pPr marL="609555" indent="0">
              <a:buNone/>
              <a:defRPr sz="1467"/>
            </a:lvl2pPr>
            <a:lvl3pPr marL="1219110" indent="0">
              <a:buNone/>
              <a:defRPr sz="1400"/>
            </a:lvl3pPr>
            <a:lvl4pPr marL="1828664" indent="0">
              <a:buNone/>
              <a:defRPr sz="1333"/>
            </a:lvl4pPr>
            <a:lvl5pPr marL="2438218" indent="0">
              <a:buNone/>
              <a:defRPr sz="1333"/>
            </a:lvl5pPr>
          </a:lstStyle>
          <a:p>
            <a:pPr lvl="0"/>
            <a:r>
              <a:rPr lang="en-US"/>
              <a:t>Click to insert disclosures</a:t>
            </a:r>
          </a:p>
        </p:txBody>
      </p:sp>
      <p:sp>
        <p:nvSpPr>
          <p:cNvPr id="7" name="Text Placeholder 6">
            <a:extLst>
              <a:ext uri="{FF2B5EF4-FFF2-40B4-BE49-F238E27FC236}">
                <a16:creationId xmlns:a16="http://schemas.microsoft.com/office/drawing/2014/main" id="{899BC335-F9BD-C847-B23C-4595683B04AD}"/>
              </a:ext>
            </a:extLst>
          </p:cNvPr>
          <p:cNvSpPr>
            <a:spLocks noGrp="1"/>
          </p:cNvSpPr>
          <p:nvPr>
            <p:ph type="body" sz="quarter" idx="13" hasCustomPrompt="1"/>
          </p:nvPr>
        </p:nvSpPr>
        <p:spPr>
          <a:xfrm>
            <a:off x="853019" y="2077164"/>
            <a:ext cx="10837333" cy="1488164"/>
          </a:xfrm>
          <a:prstGeom prst="rect">
            <a:avLst/>
          </a:prstGeom>
        </p:spPr>
        <p:txBody>
          <a:bodyPr>
            <a:spAutoFit/>
          </a:bodyPr>
          <a:lstStyle>
            <a:lvl1pPr marL="232822" indent="-232822">
              <a:buFont typeface="Wingdings" pitchFamily="2" charset="2"/>
              <a:buChar char="§"/>
              <a:tabLst/>
              <a:defRPr sz="2000">
                <a:latin typeface="Neue Haas Grotesk Text Pro" panose="020B0504020202020204" pitchFamily="34" charset="77"/>
              </a:defRPr>
            </a:lvl1pPr>
            <a:lvl2pPr marL="457178" indent="-224356">
              <a:tabLst/>
              <a:defRPr sz="1733">
                <a:latin typeface="Neue Haas Grotesk Text Pro" panose="020B0504020202020204" pitchFamily="34" charset="77"/>
              </a:defRPr>
            </a:lvl2pPr>
            <a:lvl3pPr marL="692116" indent="-234939">
              <a:tabLst/>
              <a:defRPr sz="1467">
                <a:latin typeface="Neue Haas Grotesk Text Pro" panose="020B0504020202020204" pitchFamily="34" charset="77"/>
              </a:defRPr>
            </a:lvl3pPr>
            <a:lvl4pPr marL="916472" indent="-224356">
              <a:tabLst/>
              <a:defRPr sz="1200">
                <a:latin typeface="Neue Haas Grotesk Text Pro" panose="020B0504020202020204" pitchFamily="34" charset="77"/>
              </a:defRPr>
            </a:lvl4pPr>
          </a:lstStyle>
          <a:p>
            <a:pPr lvl="0"/>
            <a:r>
              <a:rPr lang="en-US"/>
              <a:t>First level</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5103429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1 image">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ABDC5A96-024B-9A4C-BE99-A43261583960}"/>
              </a:ext>
            </a:extLst>
          </p:cNvPr>
          <p:cNvGrpSpPr/>
          <p:nvPr userDrawn="1"/>
        </p:nvGrpSpPr>
        <p:grpSpPr>
          <a:xfrm>
            <a:off x="2" y="-1"/>
            <a:ext cx="3781063" cy="1286617"/>
            <a:chOff x="101154" y="-72605"/>
            <a:chExt cx="2285515" cy="777713"/>
          </a:xfrm>
        </p:grpSpPr>
        <p:sp>
          <p:nvSpPr>
            <p:cNvPr id="16" name="Rectangle 15">
              <a:extLst>
                <a:ext uri="{FF2B5EF4-FFF2-40B4-BE49-F238E27FC236}">
                  <a16:creationId xmlns:a16="http://schemas.microsoft.com/office/drawing/2014/main" id="{FADEAD2C-B2AB-3C48-A0BF-C3B7503F4BFE}"/>
                </a:ext>
              </a:extLst>
            </p:cNvPr>
            <p:cNvSpPr/>
            <p:nvPr/>
          </p:nvSpPr>
          <p:spPr>
            <a:xfrm>
              <a:off x="101154" y="-72605"/>
              <a:ext cx="2285515" cy="77771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1800">
                <a:solidFill>
                  <a:srgbClr val="00AAC6"/>
                </a:solidFill>
                <a:latin typeface="Neue Haas Grotesk Text Pro" panose="020B0504020202020204" pitchFamily="34" charset="77"/>
              </a:endParaRPr>
            </a:p>
          </p:txBody>
        </p:sp>
        <p:pic>
          <p:nvPicPr>
            <p:cNvPr id="17" name="Graphic 16">
              <a:extLst>
                <a:ext uri="{FF2B5EF4-FFF2-40B4-BE49-F238E27FC236}">
                  <a16:creationId xmlns:a16="http://schemas.microsoft.com/office/drawing/2014/main" id="{9D76561E-393D-1943-BE4B-7014BC9179A5}"/>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02289" y="221418"/>
              <a:ext cx="1479804" cy="236769"/>
            </a:xfrm>
            <a:prstGeom prst="rect">
              <a:avLst/>
            </a:prstGeom>
          </p:spPr>
        </p:pic>
      </p:grpSp>
      <p:sp>
        <p:nvSpPr>
          <p:cNvPr id="33" name="Picture Placeholder 2">
            <a:extLst>
              <a:ext uri="{FF2B5EF4-FFF2-40B4-BE49-F238E27FC236}">
                <a16:creationId xmlns:a16="http://schemas.microsoft.com/office/drawing/2014/main" id="{48A83EDF-D51F-7749-AC05-57C061D9DF5F}"/>
              </a:ext>
            </a:extLst>
          </p:cNvPr>
          <p:cNvSpPr>
            <a:spLocks noGrp="1"/>
          </p:cNvSpPr>
          <p:nvPr>
            <p:ph type="pic" idx="1" hasCustomPrompt="1"/>
          </p:nvPr>
        </p:nvSpPr>
        <p:spPr>
          <a:xfrm>
            <a:off x="7560533" y="2"/>
            <a:ext cx="4607696" cy="6857999"/>
          </a:xfrm>
          <a:prstGeom prst="rect">
            <a:avLst/>
          </a:prstGeom>
          <a:solidFill>
            <a:schemeClr val="bg2"/>
          </a:solidFill>
        </p:spPr>
        <p:txBody>
          <a:bodyPr anchor="ctr">
            <a:noAutofit/>
          </a:bodyPr>
          <a:lstStyle>
            <a:lvl1pPr marL="0" indent="0" algn="ctr">
              <a:buNone/>
              <a:defRPr sz="1867">
                <a:solidFill>
                  <a:schemeClr val="bg2">
                    <a:lumMod val="50000"/>
                  </a:schemeClr>
                </a:solidFill>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Picture Placeholder 9">
            <a:extLst>
              <a:ext uri="{FF2B5EF4-FFF2-40B4-BE49-F238E27FC236}">
                <a16:creationId xmlns:a16="http://schemas.microsoft.com/office/drawing/2014/main" id="{E22FD9F4-CA70-6A47-9BB7-95576BCFE964}"/>
              </a:ext>
            </a:extLst>
          </p:cNvPr>
          <p:cNvSpPr>
            <a:spLocks noGrp="1"/>
          </p:cNvSpPr>
          <p:nvPr>
            <p:ph type="pic" sz="quarter" idx="12" hasCustomPrompt="1"/>
          </p:nvPr>
        </p:nvSpPr>
        <p:spPr>
          <a:xfrm>
            <a:off x="4221676" y="396362"/>
            <a:ext cx="2266805" cy="577849"/>
          </a:xfrm>
          <a:prstGeom prst="rect">
            <a:avLst/>
          </a:prstGeom>
        </p:spPr>
        <p:txBody>
          <a:bodyPr lIns="0" tIns="0" rIns="0" bIns="0" anchor="ctr">
            <a:noAutofit/>
          </a:bodyPr>
          <a:lstStyle>
            <a:lvl1pPr marL="0" indent="0">
              <a:buNone/>
              <a:defRPr sz="1867">
                <a:solidFill>
                  <a:schemeClr val="bg2">
                    <a:lumMod val="50000"/>
                  </a:schemeClr>
                </a:solidFill>
              </a:defRPr>
            </a:lvl1pPr>
          </a:lstStyle>
          <a:p>
            <a:r>
              <a:rPr lang="en-US"/>
              <a:t>Partner logo</a:t>
            </a:r>
          </a:p>
        </p:txBody>
      </p:sp>
      <p:sp>
        <p:nvSpPr>
          <p:cNvPr id="11" name="Title 1">
            <a:extLst>
              <a:ext uri="{FF2B5EF4-FFF2-40B4-BE49-F238E27FC236}">
                <a16:creationId xmlns:a16="http://schemas.microsoft.com/office/drawing/2014/main" id="{80472DCD-6FE9-224F-8B7E-1E1C47EAD778}"/>
              </a:ext>
            </a:extLst>
          </p:cNvPr>
          <p:cNvSpPr>
            <a:spLocks noGrp="1"/>
          </p:cNvSpPr>
          <p:nvPr>
            <p:ph type="title" hasCustomPrompt="1"/>
          </p:nvPr>
        </p:nvSpPr>
        <p:spPr>
          <a:xfrm>
            <a:off x="592617" y="2865747"/>
            <a:ext cx="6375303" cy="3317576"/>
          </a:xfrm>
          <a:prstGeom prst="rect">
            <a:avLst/>
          </a:prstGeom>
        </p:spPr>
        <p:txBody>
          <a:bodyPr wrap="square" lIns="0" rIns="0" anchor="t" anchorCtr="0">
            <a:spAutoFit/>
          </a:bodyPr>
          <a:lstStyle>
            <a:lvl1pPr algn="l">
              <a:lnSpc>
                <a:spcPct val="110000"/>
              </a:lnSpc>
              <a:defRPr sz="6667" b="1" cap="none" baseline="0">
                <a:solidFill>
                  <a:schemeClr val="tx2"/>
                </a:solidFill>
              </a:defRPr>
            </a:lvl1pPr>
          </a:lstStyle>
          <a:p>
            <a:r>
              <a:rPr lang="en-US"/>
              <a:t>Click to add presentation title here</a:t>
            </a:r>
          </a:p>
        </p:txBody>
      </p:sp>
      <p:sp>
        <p:nvSpPr>
          <p:cNvPr id="9" name="Content Placeholder 3">
            <a:extLst>
              <a:ext uri="{FF2B5EF4-FFF2-40B4-BE49-F238E27FC236}">
                <a16:creationId xmlns:a16="http://schemas.microsoft.com/office/drawing/2014/main" id="{7B98A5C4-7498-5273-AE11-B71C9B8481A4}"/>
              </a:ext>
            </a:extLst>
          </p:cNvPr>
          <p:cNvSpPr>
            <a:spLocks noGrp="1"/>
          </p:cNvSpPr>
          <p:nvPr>
            <p:ph sz="quarter" idx="11" hasCustomPrompt="1"/>
          </p:nvPr>
        </p:nvSpPr>
        <p:spPr>
          <a:xfrm>
            <a:off x="601134" y="6320575"/>
            <a:ext cx="6375303" cy="141064"/>
          </a:xfrm>
          <a:prstGeom prst="rect">
            <a:avLst/>
          </a:prstGeom>
        </p:spPr>
        <p:txBody>
          <a:bodyPr wrap="square" anchor="b">
            <a:spAutoFit/>
          </a:bodyPr>
          <a:lstStyle>
            <a:lvl1pPr marL="0" indent="0">
              <a:lnSpc>
                <a:spcPts val="1067"/>
              </a:lnSpc>
              <a:spcBef>
                <a:spcPts val="0"/>
              </a:spcBef>
              <a:spcAft>
                <a:spcPts val="267"/>
              </a:spcAft>
              <a:buNone/>
              <a:defRPr sz="1067" b="1">
                <a:solidFill>
                  <a:schemeClr val="tx1">
                    <a:lumMod val="90000"/>
                    <a:lumOff val="10000"/>
                  </a:schemeClr>
                </a:solidFill>
                <a:latin typeface="Neue Haas Grotesk Text Pro" panose="020B0504020202020204" pitchFamily="34" charset="0"/>
              </a:defRPr>
            </a:lvl1pPr>
            <a:lvl2pPr marL="609570" indent="0">
              <a:buNone/>
              <a:defRPr sz="1467"/>
            </a:lvl2pPr>
            <a:lvl3pPr marL="1219140" indent="0">
              <a:buNone/>
              <a:defRPr sz="1400"/>
            </a:lvl3pPr>
            <a:lvl4pPr marL="1828709" indent="0">
              <a:buNone/>
              <a:defRPr sz="1333"/>
            </a:lvl4pPr>
            <a:lvl5pPr marL="2438278" indent="0">
              <a:buNone/>
              <a:defRPr sz="1333"/>
            </a:lvl5pPr>
          </a:lstStyle>
          <a:p>
            <a:pPr lvl="0"/>
            <a:r>
              <a:rPr lang="en-US"/>
              <a:t>Month Year (Optional)</a:t>
            </a:r>
          </a:p>
        </p:txBody>
      </p:sp>
    </p:spTree>
    <p:extLst>
      <p:ext uri="{BB962C8B-B14F-4D97-AF65-F5344CB8AC3E}">
        <p14:creationId xmlns:p14="http://schemas.microsoft.com/office/powerpoint/2010/main" val="9428692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 Statement - Bo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1E16BC9-D1D1-1140-ACF0-73BCC83C5914}"/>
              </a:ext>
            </a:extLst>
          </p:cNvPr>
          <p:cNvSpPr>
            <a:spLocks noGrp="1"/>
          </p:cNvSpPr>
          <p:nvPr>
            <p:ph type="body" sz="quarter" idx="27" hasCustomPrompt="1"/>
          </p:nvPr>
        </p:nvSpPr>
        <p:spPr>
          <a:xfrm>
            <a:off x="853441" y="365762"/>
            <a:ext cx="10485120" cy="5574604"/>
          </a:xfrm>
          <a:prstGeom prst="rect">
            <a:avLst/>
          </a:prstGeom>
        </p:spPr>
        <p:txBody>
          <a:bodyPr anchor="t" anchorCtr="0">
            <a:spAutoFit/>
          </a:bodyPr>
          <a:lstStyle>
            <a:lvl1pPr marL="0" indent="0" algn="l">
              <a:lnSpc>
                <a:spcPct val="110000"/>
              </a:lnSpc>
              <a:spcBef>
                <a:spcPts val="0"/>
              </a:spcBef>
              <a:buNone/>
              <a:defRPr sz="6667" b="1">
                <a:solidFill>
                  <a:srgbClr val="4E2883"/>
                </a:solidFill>
                <a:latin typeface="Neue Haas Grotesk Text Pro" panose="020B0504020202020204" pitchFamily="34" charset="0"/>
              </a:defRPr>
            </a:lvl1pPr>
          </a:lstStyle>
          <a:p>
            <a:pPr lvl="0"/>
            <a:r>
              <a:rPr lang="en-US"/>
              <a:t>Lorem ipsum dolor </a:t>
            </a:r>
            <a:br>
              <a:rPr lang="en-US"/>
            </a:br>
            <a:r>
              <a:rPr lang="en-US"/>
              <a:t>sit amet consectetur adipiscing elit. Sed </a:t>
            </a:r>
            <a:br>
              <a:rPr lang="en-US"/>
            </a:br>
            <a:r>
              <a:rPr lang="en-US"/>
              <a:t>do eiusmod tempor incididunt ut labore et. </a:t>
            </a:r>
          </a:p>
        </p:txBody>
      </p:sp>
      <p:sp>
        <p:nvSpPr>
          <p:cNvPr id="4" name="Content Placeholder 3">
            <a:extLst>
              <a:ext uri="{FF2B5EF4-FFF2-40B4-BE49-F238E27FC236}">
                <a16:creationId xmlns:a16="http://schemas.microsoft.com/office/drawing/2014/main" id="{A57341F2-BB83-A82C-F366-638DD083C8B2}"/>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28795394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 Disclosure + Page">
    <p:spTree>
      <p:nvGrpSpPr>
        <p:cNvPr id="1" name=""/>
        <p:cNvGrpSpPr/>
        <p:nvPr/>
      </p:nvGrpSpPr>
      <p:grpSpPr>
        <a:xfrm>
          <a:off x="0" y="0"/>
          <a:ext cx="0" cy="0"/>
          <a:chOff x="0" y="0"/>
          <a:chExt cx="0" cy="0"/>
        </a:xfrm>
      </p:grpSpPr>
      <p:sp>
        <p:nvSpPr>
          <p:cNvPr id="3" name="Content Placeholder 3">
            <a:extLst>
              <a:ext uri="{FF2B5EF4-FFF2-40B4-BE49-F238E27FC236}">
                <a16:creationId xmlns:a16="http://schemas.microsoft.com/office/drawing/2014/main" id="{4442E58A-0581-3646-09F2-4C15AB720518}"/>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494405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ABDC5A96-024B-9A4C-BE99-A43261583960}"/>
              </a:ext>
            </a:extLst>
          </p:cNvPr>
          <p:cNvGrpSpPr/>
          <p:nvPr userDrawn="1"/>
        </p:nvGrpSpPr>
        <p:grpSpPr>
          <a:xfrm>
            <a:off x="2" y="-1"/>
            <a:ext cx="3781063" cy="1286617"/>
            <a:chOff x="101154" y="-72605"/>
            <a:chExt cx="2285515" cy="777713"/>
          </a:xfrm>
        </p:grpSpPr>
        <p:sp>
          <p:nvSpPr>
            <p:cNvPr id="16" name="Rectangle 15">
              <a:extLst>
                <a:ext uri="{FF2B5EF4-FFF2-40B4-BE49-F238E27FC236}">
                  <a16:creationId xmlns:a16="http://schemas.microsoft.com/office/drawing/2014/main" id="{FADEAD2C-B2AB-3C48-A0BF-C3B7503F4BFE}"/>
                </a:ext>
              </a:extLst>
            </p:cNvPr>
            <p:cNvSpPr/>
            <p:nvPr/>
          </p:nvSpPr>
          <p:spPr>
            <a:xfrm>
              <a:off x="101154" y="-72605"/>
              <a:ext cx="2285515" cy="77771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1800">
                <a:solidFill>
                  <a:srgbClr val="00AAC6"/>
                </a:solidFill>
                <a:latin typeface="NeueHaasGroteskText Pro" panose="020B0504020202020204" pitchFamily="34" charset="77"/>
              </a:endParaRPr>
            </a:p>
          </p:txBody>
        </p:sp>
        <p:pic>
          <p:nvPicPr>
            <p:cNvPr id="17" name="Graphic 16">
              <a:extLst>
                <a:ext uri="{FF2B5EF4-FFF2-40B4-BE49-F238E27FC236}">
                  <a16:creationId xmlns:a16="http://schemas.microsoft.com/office/drawing/2014/main" id="{9D76561E-393D-1943-BE4B-7014BC9179A5}"/>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02289" y="221418"/>
              <a:ext cx="1479804" cy="236769"/>
            </a:xfrm>
            <a:prstGeom prst="rect">
              <a:avLst/>
            </a:prstGeom>
          </p:spPr>
        </p:pic>
      </p:grpSp>
      <p:sp>
        <p:nvSpPr>
          <p:cNvPr id="23" name="TextBox 22">
            <a:extLst>
              <a:ext uri="{FF2B5EF4-FFF2-40B4-BE49-F238E27FC236}">
                <a16:creationId xmlns:a16="http://schemas.microsoft.com/office/drawing/2014/main" id="{3F18D371-3647-C14A-9FFF-F1D62D2E1F03}"/>
              </a:ext>
            </a:extLst>
          </p:cNvPr>
          <p:cNvSpPr txBox="1"/>
          <p:nvPr userDrawn="1"/>
        </p:nvSpPr>
        <p:spPr>
          <a:xfrm>
            <a:off x="600374" y="6410443"/>
            <a:ext cx="9091169" cy="230405"/>
          </a:xfrm>
          <a:prstGeom prst="rect">
            <a:avLst/>
          </a:prstGeom>
          <a:noFill/>
        </p:spPr>
        <p:txBody>
          <a:bodyPr wrap="square" lIns="0" bIns="0" rtlCol="0" anchor="b" anchorCtr="0">
            <a:noAutofit/>
          </a:bodyPr>
          <a:lstStyle/>
          <a:p>
            <a:pPr>
              <a:lnSpc>
                <a:spcPct val="130000"/>
              </a:lnSpc>
            </a:pPr>
            <a:r>
              <a:rPr lang="en-US" sz="800">
                <a:latin typeface="NeueHaasGroteskText Pro" panose="020B0504020202020204" pitchFamily="34" charset="77"/>
                <a:cs typeface="Arial" pitchFamily="34" charset="0"/>
              </a:rPr>
              <a:t>Copyright © 2022 HealthEquity, Inc. All rights reserved.  |  HealthEquity does not provide legal, tax or financial advice.</a:t>
            </a:r>
          </a:p>
        </p:txBody>
      </p:sp>
      <p:sp>
        <p:nvSpPr>
          <p:cNvPr id="14" name="Picture Placeholder 9">
            <a:extLst>
              <a:ext uri="{FF2B5EF4-FFF2-40B4-BE49-F238E27FC236}">
                <a16:creationId xmlns:a16="http://schemas.microsoft.com/office/drawing/2014/main" id="{F238E1A7-75A2-4B4E-B531-FA0B776B4FF2}"/>
              </a:ext>
            </a:extLst>
          </p:cNvPr>
          <p:cNvSpPr>
            <a:spLocks noGrp="1"/>
          </p:cNvSpPr>
          <p:nvPr>
            <p:ph type="pic" sz="quarter" idx="16" hasCustomPrompt="1"/>
          </p:nvPr>
        </p:nvSpPr>
        <p:spPr>
          <a:xfrm>
            <a:off x="9602479" y="387560"/>
            <a:ext cx="2266805" cy="577849"/>
          </a:xfrm>
          <a:prstGeom prst="rect">
            <a:avLst/>
          </a:prstGeom>
        </p:spPr>
        <p:txBody>
          <a:bodyPr lIns="0" tIns="0" rIns="0" bIns="0" anchor="ctr">
            <a:noAutofit/>
          </a:bodyPr>
          <a:lstStyle>
            <a:lvl1pPr marL="0" indent="0" algn="r">
              <a:buNone/>
              <a:defRPr sz="1867">
                <a:solidFill>
                  <a:schemeClr val="bg2">
                    <a:lumMod val="50000"/>
                  </a:schemeClr>
                </a:solidFill>
                <a:latin typeface="NeueHaasGroteskText Pro" panose="020B0504020202020204" pitchFamily="34" charset="77"/>
              </a:defRPr>
            </a:lvl1pPr>
          </a:lstStyle>
          <a:p>
            <a:r>
              <a:rPr lang="en-US"/>
              <a:t>Partner logo</a:t>
            </a:r>
          </a:p>
        </p:txBody>
      </p:sp>
      <p:sp>
        <p:nvSpPr>
          <p:cNvPr id="9" name="Title 1">
            <a:extLst>
              <a:ext uri="{FF2B5EF4-FFF2-40B4-BE49-F238E27FC236}">
                <a16:creationId xmlns:a16="http://schemas.microsoft.com/office/drawing/2014/main" id="{5A97D006-75F5-7043-BB5C-479A1341B695}"/>
              </a:ext>
            </a:extLst>
          </p:cNvPr>
          <p:cNvSpPr>
            <a:spLocks noGrp="1"/>
          </p:cNvSpPr>
          <p:nvPr>
            <p:ph type="title" hasCustomPrompt="1"/>
          </p:nvPr>
        </p:nvSpPr>
        <p:spPr>
          <a:xfrm>
            <a:off x="600373" y="3472178"/>
            <a:ext cx="10911144" cy="2189061"/>
          </a:xfrm>
          <a:prstGeom prst="rect">
            <a:avLst/>
          </a:prstGeom>
        </p:spPr>
        <p:txBody>
          <a:bodyPr wrap="square" lIns="0" rIns="0" anchor="t" anchorCtr="0">
            <a:spAutoFit/>
          </a:bodyPr>
          <a:lstStyle>
            <a:lvl1pPr algn="l">
              <a:lnSpc>
                <a:spcPct val="110000"/>
              </a:lnSpc>
              <a:defRPr sz="6667" b="1" cap="none" baseline="0">
                <a:solidFill>
                  <a:schemeClr val="tx2"/>
                </a:solidFill>
                <a:latin typeface="NeueHaasGroteskText Pro" panose="020B0504020202020204" pitchFamily="34" charset="77"/>
              </a:defRPr>
            </a:lvl1pPr>
          </a:lstStyle>
          <a:p>
            <a:r>
              <a:rPr lang="en-US"/>
              <a:t>Click here to add presentation title</a:t>
            </a:r>
          </a:p>
        </p:txBody>
      </p:sp>
      <p:sp>
        <p:nvSpPr>
          <p:cNvPr id="11" name="Content Placeholder 3">
            <a:extLst>
              <a:ext uri="{FF2B5EF4-FFF2-40B4-BE49-F238E27FC236}">
                <a16:creationId xmlns:a16="http://schemas.microsoft.com/office/drawing/2014/main" id="{23EB37A0-AE87-C279-AE20-50A327C61C72}"/>
              </a:ext>
            </a:extLst>
          </p:cNvPr>
          <p:cNvSpPr>
            <a:spLocks noGrp="1"/>
          </p:cNvSpPr>
          <p:nvPr>
            <p:ph sz="quarter" idx="11" hasCustomPrompt="1"/>
          </p:nvPr>
        </p:nvSpPr>
        <p:spPr>
          <a:xfrm>
            <a:off x="600374" y="6320575"/>
            <a:ext cx="10611137" cy="141064"/>
          </a:xfrm>
          <a:prstGeom prst="rect">
            <a:avLst/>
          </a:prstGeom>
        </p:spPr>
        <p:txBody>
          <a:bodyPr anchor="b">
            <a:spAutoFit/>
          </a:bodyPr>
          <a:lstStyle>
            <a:lvl1pPr marL="0" indent="0">
              <a:lnSpc>
                <a:spcPts val="1067"/>
              </a:lnSpc>
              <a:spcBef>
                <a:spcPts val="0"/>
              </a:spcBef>
              <a:spcAft>
                <a:spcPts val="267"/>
              </a:spcAft>
              <a:buNone/>
              <a:defRPr sz="1067" b="1">
                <a:solidFill>
                  <a:schemeClr val="tx1">
                    <a:lumMod val="90000"/>
                    <a:lumOff val="10000"/>
                  </a:schemeClr>
                </a:solidFill>
                <a:latin typeface="Neue Haas Grotesk Text Pro" panose="020B0504020202020204" pitchFamily="34" charset="0"/>
              </a:defRPr>
            </a:lvl1pPr>
            <a:lvl2pPr marL="609570" indent="0">
              <a:buNone/>
              <a:defRPr sz="1467"/>
            </a:lvl2pPr>
            <a:lvl3pPr marL="1219140" indent="0">
              <a:buNone/>
              <a:defRPr sz="1400"/>
            </a:lvl3pPr>
            <a:lvl4pPr marL="1828709" indent="0">
              <a:buNone/>
              <a:defRPr sz="1333"/>
            </a:lvl4pPr>
            <a:lvl5pPr marL="2438278" indent="0">
              <a:buNone/>
              <a:defRPr sz="1333"/>
            </a:lvl5pPr>
          </a:lstStyle>
          <a:p>
            <a:pPr lvl="0"/>
            <a:r>
              <a:rPr lang="en-US"/>
              <a:t>Month Year (Optional)</a:t>
            </a:r>
          </a:p>
        </p:txBody>
      </p:sp>
    </p:spTree>
    <p:extLst>
      <p:ext uri="{BB962C8B-B14F-4D97-AF65-F5344CB8AC3E}">
        <p14:creationId xmlns:p14="http://schemas.microsoft.com/office/powerpoint/2010/main" val="12024583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1"/>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HaasGroteskText Pro" panose="020B0504020202020204" pitchFamily="34" charset="77"/>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 name="Content Placeholder 2">
            <a:extLst>
              <a:ext uri="{FF2B5EF4-FFF2-40B4-BE49-F238E27FC236}">
                <a16:creationId xmlns:a16="http://schemas.microsoft.com/office/drawing/2014/main" id="{E73F3CEC-0F91-E2D9-C447-496F77592B6B}"/>
              </a:ext>
            </a:extLst>
          </p:cNvPr>
          <p:cNvSpPr>
            <a:spLocks noGrp="1"/>
          </p:cNvSpPr>
          <p:nvPr>
            <p:ph sz="quarter" idx="14"/>
          </p:nvPr>
        </p:nvSpPr>
        <p:spPr>
          <a:xfrm>
            <a:off x="853018" y="2076452"/>
            <a:ext cx="10837333" cy="1893937"/>
          </a:xfrm>
        </p:spPr>
        <p:txBody>
          <a:bodyPr/>
          <a:lstStyle>
            <a:lvl1pPr>
              <a:defRPr>
                <a:latin typeface="NeueHaasGroteskText Pro" panose="020B0504020202020204" pitchFamily="34" charset="77"/>
              </a:defRPr>
            </a:lvl1pPr>
            <a:lvl2pPr>
              <a:defRPr>
                <a:latin typeface="NeueHaasGroteskText Pro" panose="020B0504020202020204" pitchFamily="34" charset="77"/>
              </a:defRPr>
            </a:lvl2pPr>
            <a:lvl3pPr>
              <a:defRPr>
                <a:latin typeface="NeueHaasGroteskText Pro" panose="020B0504020202020204" pitchFamily="34" charset="77"/>
              </a:defRPr>
            </a:lvl3pPr>
            <a:lvl4pPr>
              <a:defRPr>
                <a:latin typeface="NeueHaasGroteskText Pro" panose="020B0504020202020204" pitchFamily="34" charset="77"/>
              </a:defRPr>
            </a:lvl4pPr>
            <a:lvl5pPr>
              <a:defRPr>
                <a:latin typeface="NeueHaasGroteskText Pro" panose="020B0504020202020204"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5DFE0DC6-BB45-8CE2-95F1-6E0CEEC88158}"/>
              </a:ext>
            </a:extLst>
          </p:cNvPr>
          <p:cNvSpPr>
            <a:spLocks noGrp="1"/>
          </p:cNvSpPr>
          <p:nvPr>
            <p:ph sz="quarter" idx="15" hasCustomPrompt="1"/>
          </p:nvPr>
        </p:nvSpPr>
        <p:spPr>
          <a:xfrm>
            <a:off x="853017" y="6531734"/>
            <a:ext cx="10744200" cy="147156"/>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10615569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 with image">
    <p:spTree>
      <p:nvGrpSpPr>
        <p:cNvPr id="1" name=""/>
        <p:cNvGrpSpPr/>
        <p:nvPr/>
      </p:nvGrpSpPr>
      <p:grpSpPr>
        <a:xfrm>
          <a:off x="0" y="0"/>
          <a:ext cx="0" cy="0"/>
          <a:chOff x="0" y="0"/>
          <a:chExt cx="0" cy="0"/>
        </a:xfrm>
      </p:grpSpPr>
      <p:sp>
        <p:nvSpPr>
          <p:cNvPr id="23" name="Picture Placeholder 2">
            <a:extLst>
              <a:ext uri="{FF2B5EF4-FFF2-40B4-BE49-F238E27FC236}">
                <a16:creationId xmlns:a16="http://schemas.microsoft.com/office/drawing/2014/main" id="{D9C3896E-A4C9-D247-B691-C14EDDAD9EBA}"/>
              </a:ext>
            </a:extLst>
          </p:cNvPr>
          <p:cNvSpPr>
            <a:spLocks noGrp="1"/>
          </p:cNvSpPr>
          <p:nvPr>
            <p:ph type="pic" idx="16" hasCustomPrompt="1"/>
          </p:nvPr>
        </p:nvSpPr>
        <p:spPr>
          <a:xfrm>
            <a:off x="6715812" y="-4"/>
            <a:ext cx="5463251" cy="685799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HaasGroteskText Pro" panose="020B0504020202020204" pitchFamily="34" charset="77"/>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0"/>
            <a:ext cx="5247652"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HaasGroteskText Pro" panose="020B0504020202020204" pitchFamily="34" charset="77"/>
              </a:defRPr>
            </a:lvl1pPr>
          </a:lstStyle>
          <a:p>
            <a:pPr>
              <a:lnSpc>
                <a:spcPct val="110000"/>
              </a:lnSpc>
            </a:pPr>
            <a:r>
              <a:rPr lang="en-US" sz="4267">
                <a:latin typeface="Neue Haas Grotesk Text Pro" panose="020B0504020202020204" pitchFamily="34" charset="77"/>
              </a:rPr>
              <a:t>Lorem ipsum dolor sit amet sed do</a:t>
            </a:r>
          </a:p>
        </p:txBody>
      </p:sp>
      <p:sp>
        <p:nvSpPr>
          <p:cNvPr id="6" name="Content Placeholder 2">
            <a:extLst>
              <a:ext uri="{FF2B5EF4-FFF2-40B4-BE49-F238E27FC236}">
                <a16:creationId xmlns:a16="http://schemas.microsoft.com/office/drawing/2014/main" id="{7F99FE5B-5E9F-BFA8-69AC-7C90660FDB80}"/>
              </a:ext>
            </a:extLst>
          </p:cNvPr>
          <p:cNvSpPr>
            <a:spLocks noGrp="1"/>
          </p:cNvSpPr>
          <p:nvPr>
            <p:ph sz="quarter" idx="14"/>
          </p:nvPr>
        </p:nvSpPr>
        <p:spPr>
          <a:xfrm>
            <a:off x="853018" y="2076452"/>
            <a:ext cx="5253076" cy="1893937"/>
          </a:xfrm>
        </p:spPr>
        <p:txBody>
          <a:bodyPr/>
          <a:lstStyle>
            <a:lvl1pPr>
              <a:defRPr>
                <a:latin typeface="NeueHaasGroteskText Pro" panose="020B0504020202020204" pitchFamily="34" charset="77"/>
              </a:defRPr>
            </a:lvl1pPr>
            <a:lvl2pPr>
              <a:defRPr>
                <a:latin typeface="NeueHaasGroteskText Pro" panose="020B0504020202020204" pitchFamily="34" charset="77"/>
              </a:defRPr>
            </a:lvl2pPr>
            <a:lvl3pPr>
              <a:defRPr>
                <a:latin typeface="NeueHaasGroteskText Pro" panose="020B0504020202020204" pitchFamily="34" charset="77"/>
              </a:defRPr>
            </a:lvl3pPr>
            <a:lvl4pPr>
              <a:defRPr>
                <a:latin typeface="NeueHaasGroteskText Pro" panose="020B0504020202020204" pitchFamily="34" charset="77"/>
              </a:defRPr>
            </a:lvl4pPr>
            <a:lvl5pPr>
              <a:defRPr>
                <a:latin typeface="NeueHaasGroteskText Pro" panose="020B0504020202020204"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3">
            <a:extLst>
              <a:ext uri="{FF2B5EF4-FFF2-40B4-BE49-F238E27FC236}">
                <a16:creationId xmlns:a16="http://schemas.microsoft.com/office/drawing/2014/main" id="{04437CF8-11BC-8851-994F-54070E9CB0DF}"/>
              </a:ext>
            </a:extLst>
          </p:cNvPr>
          <p:cNvSpPr>
            <a:spLocks noGrp="1"/>
          </p:cNvSpPr>
          <p:nvPr>
            <p:ph sz="quarter" idx="15" hasCustomPrompt="1"/>
          </p:nvPr>
        </p:nvSpPr>
        <p:spPr>
          <a:xfrm>
            <a:off x="853018" y="6531734"/>
            <a:ext cx="5242983" cy="147156"/>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23679046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 no header">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764B863-55CB-2F12-4A8B-7665B437C66A}"/>
              </a:ext>
            </a:extLst>
          </p:cNvPr>
          <p:cNvSpPr>
            <a:spLocks noGrp="1"/>
          </p:cNvSpPr>
          <p:nvPr>
            <p:ph sz="quarter" idx="14"/>
          </p:nvPr>
        </p:nvSpPr>
        <p:spPr>
          <a:xfrm>
            <a:off x="853018" y="455271"/>
            <a:ext cx="10837333" cy="18939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29321B55-F13B-BABE-D49A-CA25ED5A6F50}"/>
              </a:ext>
            </a:extLst>
          </p:cNvPr>
          <p:cNvSpPr>
            <a:spLocks noGrp="1"/>
          </p:cNvSpPr>
          <p:nvPr>
            <p:ph sz="quarter" idx="15" hasCustomPrompt="1"/>
          </p:nvPr>
        </p:nvSpPr>
        <p:spPr>
          <a:xfrm>
            <a:off x="853017" y="6531734"/>
            <a:ext cx="10744200" cy="147156"/>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93366902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9D053-FEB8-5E27-1D9A-6C79A6AE59BB}"/>
              </a:ext>
            </a:extLst>
          </p:cNvPr>
          <p:cNvSpPr>
            <a:spLocks noGrp="1"/>
          </p:cNvSpPr>
          <p:nvPr>
            <p:ph type="title"/>
          </p:nvPr>
        </p:nvSpPr>
        <p:spPr/>
        <p:txBody>
          <a:bodyPr/>
          <a:lstStyle/>
          <a:p>
            <a:r>
              <a:rPr lang="en-US"/>
              <a:t>Click to edit Master title style</a:t>
            </a:r>
          </a:p>
        </p:txBody>
      </p:sp>
      <p:sp>
        <p:nvSpPr>
          <p:cNvPr id="4" name="Content Placeholder 3">
            <a:extLst>
              <a:ext uri="{FF2B5EF4-FFF2-40B4-BE49-F238E27FC236}">
                <a16:creationId xmlns:a16="http://schemas.microsoft.com/office/drawing/2014/main" id="{9CC79861-2E37-5734-412E-95797BA8C4DD}"/>
              </a:ext>
            </a:extLst>
          </p:cNvPr>
          <p:cNvSpPr>
            <a:spLocks noGrp="1"/>
          </p:cNvSpPr>
          <p:nvPr>
            <p:ph sz="quarter" idx="10"/>
          </p:nvPr>
        </p:nvSpPr>
        <p:spPr>
          <a:xfrm>
            <a:off x="859367" y="1274234"/>
            <a:ext cx="10799233" cy="18939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C90F8D64-DE59-8044-E9DC-B3FE15AC5A4F}"/>
              </a:ext>
            </a:extLst>
          </p:cNvPr>
          <p:cNvSpPr>
            <a:spLocks noGrp="1"/>
          </p:cNvSpPr>
          <p:nvPr>
            <p:ph sz="quarter" idx="15" hasCustomPrompt="1"/>
          </p:nvPr>
        </p:nvSpPr>
        <p:spPr>
          <a:xfrm>
            <a:off x="853017" y="6531734"/>
            <a:ext cx="10744200" cy="147156"/>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0093201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AAC6"/>
              </a:solidFill>
              <a:latin typeface="Neue Haas Grotesk Text Pro" panose="020B0504020202020204" pitchFamily="34" charset="0"/>
            </a:endParaRPr>
          </a:p>
        </p:txBody>
      </p:sp>
      <p:pic>
        <p:nvPicPr>
          <p:cNvPr id="3" name="Graphic 2">
            <a:extLst>
              <a:ext uri="{FF2B5EF4-FFF2-40B4-BE49-F238E27FC236}">
                <a16:creationId xmlns:a16="http://schemas.microsoft.com/office/drawing/2014/main" id="{41877D62-6244-F74D-BB2E-F9E25F28E230}"/>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962400" y="3116200"/>
            <a:ext cx="4267200" cy="682752"/>
          </a:xfrm>
          <a:prstGeom prst="rect">
            <a:avLst/>
          </a:prstGeom>
        </p:spPr>
      </p:pic>
    </p:spTree>
    <p:extLst>
      <p:ext uri="{BB962C8B-B14F-4D97-AF65-F5344CB8AC3E}">
        <p14:creationId xmlns:p14="http://schemas.microsoft.com/office/powerpoint/2010/main" val="23319186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userDrawn="1">
  <p:cSld name="Header &amp; content">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1AF4457E-DF52-1547-B421-B6CD33317E90}"/>
              </a:ext>
            </a:extLst>
          </p:cNvPr>
          <p:cNvSpPr>
            <a:spLocks noGrp="1"/>
          </p:cNvSpPr>
          <p:nvPr>
            <p:ph type="title"/>
          </p:nvPr>
        </p:nvSpPr>
        <p:spPr>
          <a:xfrm>
            <a:off x="609600" y="243840"/>
            <a:ext cx="10972800" cy="759119"/>
          </a:xfrm>
          <a:prstGeom prst="rect">
            <a:avLst/>
          </a:prstGeom>
        </p:spPr>
        <p:txBody>
          <a:bodyPr vert="horz" wrap="square" lIns="91440" tIns="91440" rIns="91440" bIns="91440" rtlCol="0" anchor="t" anchorCtr="0">
            <a:spAutoFit/>
          </a:bodyPr>
          <a:lstStyle/>
          <a:p>
            <a:endParaRPr lang="en-US"/>
          </a:p>
        </p:txBody>
      </p:sp>
      <p:sp>
        <p:nvSpPr>
          <p:cNvPr id="10" name="Slide Number Placeholder 5">
            <a:extLst>
              <a:ext uri="{FF2B5EF4-FFF2-40B4-BE49-F238E27FC236}">
                <a16:creationId xmlns:a16="http://schemas.microsoft.com/office/drawing/2014/main" id="{20F5D349-A966-F743-970F-88495CD248BD}"/>
              </a:ext>
            </a:extLst>
          </p:cNvPr>
          <p:cNvSpPr>
            <a:spLocks noGrp="1"/>
          </p:cNvSpPr>
          <p:nvPr>
            <p:ph type="sldNum" sz="quarter" idx="4"/>
          </p:nvPr>
        </p:nvSpPr>
        <p:spPr>
          <a:xfrm>
            <a:off x="588525" y="6307056"/>
            <a:ext cx="500097" cy="365125"/>
          </a:xfrm>
          <a:prstGeom prst="rect">
            <a:avLst/>
          </a:prstGeom>
        </p:spPr>
        <p:txBody>
          <a:bodyPr vert="horz" lIns="91440" tIns="45720" rIns="91440" bIns="45720" rtlCol="0" anchor="ctr"/>
          <a:lstStyle>
            <a:lvl1pPr algn="l">
              <a:defRPr sz="1200" b="0">
                <a:solidFill>
                  <a:schemeClr val="bg1"/>
                </a:solidFill>
              </a:defRPr>
            </a:lvl1pPr>
          </a:lstStyle>
          <a:p>
            <a:fld id="{9DB2B9AF-7C7A-ED4B-8B47-5EFC4C7403E8}" type="slidenum">
              <a:rPr lang="en-US" smtClean="0"/>
              <a:pPr/>
              <a:t>‹#›</a:t>
            </a:fld>
            <a:endParaRPr lang="en-US"/>
          </a:p>
        </p:txBody>
      </p:sp>
      <p:sp>
        <p:nvSpPr>
          <p:cNvPr id="3" name="Content Placeholder 2">
            <a:extLst>
              <a:ext uri="{FF2B5EF4-FFF2-40B4-BE49-F238E27FC236}">
                <a16:creationId xmlns:a16="http://schemas.microsoft.com/office/drawing/2014/main" id="{1A9B9AAE-D8E7-B14D-A6BB-46DA172829A9}"/>
              </a:ext>
            </a:extLst>
          </p:cNvPr>
          <p:cNvSpPr>
            <a:spLocks noGrp="1"/>
          </p:cNvSpPr>
          <p:nvPr>
            <p:ph sz="quarter" idx="10"/>
          </p:nvPr>
        </p:nvSpPr>
        <p:spPr>
          <a:xfrm>
            <a:off x="609600" y="1584960"/>
            <a:ext cx="10972800" cy="4023360"/>
          </a:xfrm>
        </p:spPr>
        <p:txBody>
          <a:bodyPr/>
          <a:lstStyle>
            <a:lvl1pPr>
              <a:defRPr sz="2667">
                <a:solidFill>
                  <a:schemeClr val="tx1"/>
                </a:solidFill>
              </a:defRPr>
            </a:lvl1pPr>
            <a:lvl2pPr>
              <a:defRPr sz="24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C2A73E5-2E15-D348-9B64-DFF22FFB1A40}"/>
              </a:ext>
            </a:extLst>
          </p:cNvPr>
          <p:cNvSpPr>
            <a:spLocks noGrp="1"/>
          </p:cNvSpPr>
          <p:nvPr>
            <p:ph sz="quarter" idx="11" hasCustomPrompt="1"/>
          </p:nvPr>
        </p:nvSpPr>
        <p:spPr>
          <a:xfrm>
            <a:off x="609600" y="5375365"/>
            <a:ext cx="10972800" cy="731520"/>
          </a:xfrm>
        </p:spPr>
        <p:txBody>
          <a:bodyPr anchor="b">
            <a:noAutofit/>
          </a:bodyPr>
          <a:lstStyle>
            <a:lvl1pPr marL="0" indent="0">
              <a:lnSpc>
                <a:spcPts val="1067"/>
              </a:lnSpc>
              <a:spcBef>
                <a:spcPts val="0"/>
              </a:spcBef>
              <a:spcAft>
                <a:spcPts val="267"/>
              </a:spcAft>
              <a:buNone/>
              <a:defRPr sz="1067">
                <a:solidFill>
                  <a:schemeClr val="accent6"/>
                </a:solidFill>
              </a:defRPr>
            </a:lvl1pPr>
            <a:lvl2pPr marL="609585" indent="0">
              <a:buNone/>
              <a:defRPr sz="1467"/>
            </a:lvl2pPr>
            <a:lvl3pPr marL="1219170" indent="0">
              <a:buNone/>
              <a:defRPr sz="1400"/>
            </a:lvl3pPr>
            <a:lvl4pPr marL="1828754" indent="0">
              <a:buNone/>
              <a:defRPr sz="1333"/>
            </a:lvl4pPr>
            <a:lvl5pPr marL="2438339" indent="0">
              <a:buNone/>
              <a:defRPr sz="1333"/>
            </a:lvl5pPr>
          </a:lstStyle>
          <a:p>
            <a:pPr lvl="0"/>
            <a:r>
              <a:rPr lang="en-US"/>
              <a:t>Click to insert disclosures</a:t>
            </a:r>
          </a:p>
        </p:txBody>
      </p:sp>
    </p:spTree>
    <p:extLst>
      <p:ext uri="{BB962C8B-B14F-4D97-AF65-F5344CB8AC3E}">
        <p14:creationId xmlns:p14="http://schemas.microsoft.com/office/powerpoint/2010/main" val="285401748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CONTENT + Header">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7F7BA6-4835-5834-A377-742A62C8DB29}"/>
              </a:ext>
            </a:extLst>
          </p:cNvPr>
          <p:cNvSpPr>
            <a:spLocks noGrp="1"/>
          </p:cNvSpPr>
          <p:nvPr>
            <p:ph sz="quarter" idx="14"/>
          </p:nvPr>
        </p:nvSpPr>
        <p:spPr>
          <a:xfrm>
            <a:off x="853018" y="2076451"/>
            <a:ext cx="10837333" cy="18939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1"/>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 name="Content Placeholder 3">
            <a:extLst>
              <a:ext uri="{FF2B5EF4-FFF2-40B4-BE49-F238E27FC236}">
                <a16:creationId xmlns:a16="http://schemas.microsoft.com/office/drawing/2014/main" id="{CE6A8F52-6A0C-CDD7-9D1F-457E06AD4D22}"/>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2451406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Subtitle + 1 image">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ABDC5A96-024B-9A4C-BE99-A43261583960}"/>
              </a:ext>
            </a:extLst>
          </p:cNvPr>
          <p:cNvGrpSpPr/>
          <p:nvPr userDrawn="1"/>
        </p:nvGrpSpPr>
        <p:grpSpPr>
          <a:xfrm>
            <a:off x="2" y="-1"/>
            <a:ext cx="3781063" cy="1286617"/>
            <a:chOff x="101154" y="-72605"/>
            <a:chExt cx="2285515" cy="777713"/>
          </a:xfrm>
        </p:grpSpPr>
        <p:sp>
          <p:nvSpPr>
            <p:cNvPr id="16" name="Rectangle 15">
              <a:extLst>
                <a:ext uri="{FF2B5EF4-FFF2-40B4-BE49-F238E27FC236}">
                  <a16:creationId xmlns:a16="http://schemas.microsoft.com/office/drawing/2014/main" id="{FADEAD2C-B2AB-3C48-A0BF-C3B7503F4BFE}"/>
                </a:ext>
              </a:extLst>
            </p:cNvPr>
            <p:cNvSpPr/>
            <p:nvPr/>
          </p:nvSpPr>
          <p:spPr>
            <a:xfrm>
              <a:off x="101154" y="-72605"/>
              <a:ext cx="2285515" cy="77771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1800">
                <a:solidFill>
                  <a:srgbClr val="00AAC6"/>
                </a:solidFill>
                <a:latin typeface="Neue Haas Grotesk Text Pro" panose="020B0504020202020204" pitchFamily="34" charset="0"/>
              </a:endParaRPr>
            </a:p>
          </p:txBody>
        </p:sp>
        <p:pic>
          <p:nvPicPr>
            <p:cNvPr id="17" name="Graphic 16">
              <a:extLst>
                <a:ext uri="{FF2B5EF4-FFF2-40B4-BE49-F238E27FC236}">
                  <a16:creationId xmlns:a16="http://schemas.microsoft.com/office/drawing/2014/main" id="{9D76561E-393D-1943-BE4B-7014BC9179A5}"/>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02289" y="221418"/>
              <a:ext cx="1479804" cy="236769"/>
            </a:xfrm>
            <a:prstGeom prst="rect">
              <a:avLst/>
            </a:prstGeom>
          </p:spPr>
        </p:pic>
      </p:grpSp>
      <p:sp>
        <p:nvSpPr>
          <p:cNvPr id="3" name="Text Placeholder 2">
            <a:extLst>
              <a:ext uri="{FF2B5EF4-FFF2-40B4-BE49-F238E27FC236}">
                <a16:creationId xmlns:a16="http://schemas.microsoft.com/office/drawing/2014/main" id="{3527ABF3-73F3-B84A-B88F-45D65FDC2D89}"/>
              </a:ext>
            </a:extLst>
          </p:cNvPr>
          <p:cNvSpPr>
            <a:spLocks noGrp="1"/>
          </p:cNvSpPr>
          <p:nvPr>
            <p:ph type="body" sz="quarter" idx="15" hasCustomPrompt="1"/>
          </p:nvPr>
        </p:nvSpPr>
        <p:spPr>
          <a:xfrm>
            <a:off x="601133" y="5435601"/>
            <a:ext cx="6375400" cy="357620"/>
          </a:xfrm>
          <a:prstGeom prst="rect">
            <a:avLst/>
          </a:prstGeom>
        </p:spPr>
        <p:txBody>
          <a:bodyPr lIns="0" tIns="0" rIns="0" bIns="0">
            <a:spAutoFit/>
          </a:bodyPr>
          <a:lstStyle>
            <a:lvl1pPr marL="0" indent="0">
              <a:lnSpc>
                <a:spcPct val="110000"/>
              </a:lnSpc>
              <a:buNone/>
              <a:defRPr sz="2267">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Click to add presentation subtitle</a:t>
            </a:r>
          </a:p>
        </p:txBody>
      </p:sp>
      <p:sp>
        <p:nvSpPr>
          <p:cNvPr id="14" name="Picture Placeholder 2">
            <a:extLst>
              <a:ext uri="{FF2B5EF4-FFF2-40B4-BE49-F238E27FC236}">
                <a16:creationId xmlns:a16="http://schemas.microsoft.com/office/drawing/2014/main" id="{6C12DDF1-B7A3-8E43-AAA0-DA0A88FA5785}"/>
              </a:ext>
            </a:extLst>
          </p:cNvPr>
          <p:cNvSpPr>
            <a:spLocks noGrp="1"/>
          </p:cNvSpPr>
          <p:nvPr>
            <p:ph type="pic" idx="1" hasCustomPrompt="1"/>
          </p:nvPr>
        </p:nvSpPr>
        <p:spPr>
          <a:xfrm>
            <a:off x="7560533" y="2"/>
            <a:ext cx="4607696" cy="685799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8" name="Picture Placeholder 9">
            <a:extLst>
              <a:ext uri="{FF2B5EF4-FFF2-40B4-BE49-F238E27FC236}">
                <a16:creationId xmlns:a16="http://schemas.microsoft.com/office/drawing/2014/main" id="{F1A2F2EA-90A5-3F41-B83B-54286A22D821}"/>
              </a:ext>
            </a:extLst>
          </p:cNvPr>
          <p:cNvSpPr>
            <a:spLocks noGrp="1"/>
          </p:cNvSpPr>
          <p:nvPr>
            <p:ph type="pic" sz="quarter" idx="12" hasCustomPrompt="1"/>
          </p:nvPr>
        </p:nvSpPr>
        <p:spPr>
          <a:xfrm>
            <a:off x="4221676" y="396362"/>
            <a:ext cx="2266805" cy="577849"/>
          </a:xfrm>
          <a:prstGeom prst="rect">
            <a:avLst/>
          </a:prstGeom>
        </p:spPr>
        <p:txBody>
          <a:bodyPr lIns="0" tIns="0" rIns="0" bIns="0" anchor="ctr">
            <a:noAutofit/>
          </a:bodyPr>
          <a:lstStyle>
            <a:lvl1pPr marL="0" indent="0">
              <a:buNone/>
              <a:defRPr sz="1867">
                <a:solidFill>
                  <a:schemeClr val="bg2">
                    <a:lumMod val="50000"/>
                  </a:schemeClr>
                </a:solidFill>
                <a:latin typeface="Neue Haas Grotesk Text Pro" panose="020B0504020202020204" pitchFamily="34" charset="0"/>
              </a:defRPr>
            </a:lvl1pPr>
          </a:lstStyle>
          <a:p>
            <a:r>
              <a:rPr lang="en-US"/>
              <a:t>Partner logo</a:t>
            </a:r>
          </a:p>
        </p:txBody>
      </p:sp>
      <p:sp>
        <p:nvSpPr>
          <p:cNvPr id="13" name="Title 1">
            <a:extLst>
              <a:ext uri="{FF2B5EF4-FFF2-40B4-BE49-F238E27FC236}">
                <a16:creationId xmlns:a16="http://schemas.microsoft.com/office/drawing/2014/main" id="{4B8CCA90-7984-9942-AFD7-E66CF183F3CF}"/>
              </a:ext>
            </a:extLst>
          </p:cNvPr>
          <p:cNvSpPr>
            <a:spLocks noGrp="1"/>
          </p:cNvSpPr>
          <p:nvPr>
            <p:ph type="title" hasCustomPrompt="1"/>
          </p:nvPr>
        </p:nvSpPr>
        <p:spPr>
          <a:xfrm>
            <a:off x="601134" y="1985913"/>
            <a:ext cx="6375303" cy="3358048"/>
          </a:xfrm>
          <a:prstGeom prst="rect">
            <a:avLst/>
          </a:prstGeom>
        </p:spPr>
        <p:txBody>
          <a:bodyPr wrap="square" lIns="0" rIns="0" anchor="t" anchorCtr="0">
            <a:spAutoFit/>
          </a:bodyPr>
          <a:lstStyle>
            <a:lvl1pPr algn="l">
              <a:lnSpc>
                <a:spcPct val="110000"/>
              </a:lnSpc>
              <a:defRPr sz="6667" b="1" cap="none" baseline="0">
                <a:solidFill>
                  <a:schemeClr val="tx2"/>
                </a:solidFill>
                <a:latin typeface="Neue Haas Grotesk Text Pro" panose="020B0504020202020204" pitchFamily="34" charset="0"/>
              </a:defRPr>
            </a:lvl1pPr>
          </a:lstStyle>
          <a:p>
            <a:r>
              <a:rPr lang="en-US"/>
              <a:t>Click to add presentation title here</a:t>
            </a:r>
          </a:p>
        </p:txBody>
      </p:sp>
      <p:sp>
        <p:nvSpPr>
          <p:cNvPr id="10" name="Content Placeholder 3">
            <a:extLst>
              <a:ext uri="{FF2B5EF4-FFF2-40B4-BE49-F238E27FC236}">
                <a16:creationId xmlns:a16="http://schemas.microsoft.com/office/drawing/2014/main" id="{AD2998F6-D531-0E9D-E383-949D0EE0F888}"/>
              </a:ext>
            </a:extLst>
          </p:cNvPr>
          <p:cNvSpPr>
            <a:spLocks noGrp="1"/>
          </p:cNvSpPr>
          <p:nvPr>
            <p:ph sz="quarter" idx="11" hasCustomPrompt="1"/>
          </p:nvPr>
        </p:nvSpPr>
        <p:spPr>
          <a:xfrm>
            <a:off x="601134" y="6320575"/>
            <a:ext cx="6375303" cy="141064"/>
          </a:xfrm>
          <a:prstGeom prst="rect">
            <a:avLst/>
          </a:prstGeom>
        </p:spPr>
        <p:txBody>
          <a:bodyPr wrap="square" anchor="b">
            <a:spAutoFit/>
          </a:bodyPr>
          <a:lstStyle>
            <a:lvl1pPr marL="0" indent="0">
              <a:lnSpc>
                <a:spcPts val="1067"/>
              </a:lnSpc>
              <a:spcBef>
                <a:spcPts val="0"/>
              </a:spcBef>
              <a:spcAft>
                <a:spcPts val="267"/>
              </a:spcAft>
              <a:buNone/>
              <a:defRPr sz="1067" b="1">
                <a:solidFill>
                  <a:schemeClr val="tx1">
                    <a:lumMod val="90000"/>
                    <a:lumOff val="10000"/>
                  </a:schemeClr>
                </a:solidFill>
                <a:latin typeface="Neue Haas Grotesk Text Pro" panose="020B0504020202020204" pitchFamily="34" charset="0"/>
              </a:defRPr>
            </a:lvl1pPr>
            <a:lvl2pPr marL="609570" indent="0">
              <a:buNone/>
              <a:defRPr sz="1467"/>
            </a:lvl2pPr>
            <a:lvl3pPr marL="1219140" indent="0">
              <a:buNone/>
              <a:defRPr sz="1400"/>
            </a:lvl3pPr>
            <a:lvl4pPr marL="1828709" indent="0">
              <a:buNone/>
              <a:defRPr sz="1333"/>
            </a:lvl4pPr>
            <a:lvl5pPr marL="2438278" indent="0">
              <a:buNone/>
              <a:defRPr sz="1333"/>
            </a:lvl5pPr>
          </a:lstStyle>
          <a:p>
            <a:pPr lvl="0"/>
            <a:r>
              <a:rPr lang="en-US"/>
              <a:t>Month Year (Optional)</a:t>
            </a:r>
          </a:p>
        </p:txBody>
      </p:sp>
    </p:spTree>
    <p:extLst>
      <p:ext uri="{BB962C8B-B14F-4D97-AF65-F5344CB8AC3E}">
        <p14:creationId xmlns:p14="http://schemas.microsoft.com/office/powerpoint/2010/main" val="17863917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T + Header">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7F7BA6-4835-5834-A377-742A62C8DB29}"/>
              </a:ext>
            </a:extLst>
          </p:cNvPr>
          <p:cNvSpPr>
            <a:spLocks noGrp="1"/>
          </p:cNvSpPr>
          <p:nvPr>
            <p:ph sz="quarter" idx="14"/>
          </p:nvPr>
        </p:nvSpPr>
        <p:spPr>
          <a:xfrm>
            <a:off x="853018" y="2076451"/>
            <a:ext cx="10837333" cy="18939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1"/>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 name="Content Placeholder 3">
            <a:extLst>
              <a:ext uri="{FF2B5EF4-FFF2-40B4-BE49-F238E27FC236}">
                <a16:creationId xmlns:a16="http://schemas.microsoft.com/office/drawing/2014/main" id="{CE6A8F52-6A0C-CDD7-9D1F-457E06AD4D22}"/>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184239634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 + Header + Subheader">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1"/>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863958" y="2019978"/>
            <a:ext cx="10826476"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adipiscing elit, sed do eiusmod tempor incididunt ut labore et dolore magna aliqua.</a:t>
            </a:r>
          </a:p>
        </p:txBody>
      </p:sp>
      <p:sp>
        <p:nvSpPr>
          <p:cNvPr id="6" name="Content Placeholder 2">
            <a:extLst>
              <a:ext uri="{FF2B5EF4-FFF2-40B4-BE49-F238E27FC236}">
                <a16:creationId xmlns:a16="http://schemas.microsoft.com/office/drawing/2014/main" id="{200C238D-657E-1835-31EC-EAFF4FE6E367}"/>
              </a:ext>
            </a:extLst>
          </p:cNvPr>
          <p:cNvSpPr>
            <a:spLocks noGrp="1"/>
          </p:cNvSpPr>
          <p:nvPr>
            <p:ph sz="quarter" idx="14"/>
          </p:nvPr>
        </p:nvSpPr>
        <p:spPr>
          <a:xfrm>
            <a:off x="853018" y="3075568"/>
            <a:ext cx="10837333" cy="18939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41C53E1D-1CBD-09FE-A9DB-728502737268}"/>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8187298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T + Header + 2 Column + Subheader">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88F1C048-8A4E-7199-B087-6E3C2AC95D71}"/>
              </a:ext>
            </a:extLst>
          </p:cNvPr>
          <p:cNvSpPr>
            <a:spLocks noGrp="1"/>
          </p:cNvSpPr>
          <p:nvPr>
            <p:ph sz="quarter" idx="14"/>
          </p:nvPr>
        </p:nvSpPr>
        <p:spPr>
          <a:xfrm>
            <a:off x="853018" y="3042656"/>
            <a:ext cx="4774727" cy="18939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1"/>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consectetur adipiscing elit, sed do eiusmod</a:t>
            </a: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853442" y="2054358"/>
            <a:ext cx="4765149"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adipiscing elit</a:t>
            </a:r>
          </a:p>
        </p:txBody>
      </p:sp>
      <p:sp>
        <p:nvSpPr>
          <p:cNvPr id="25" name="Text Placeholder 4">
            <a:extLst>
              <a:ext uri="{FF2B5EF4-FFF2-40B4-BE49-F238E27FC236}">
                <a16:creationId xmlns:a16="http://schemas.microsoft.com/office/drawing/2014/main" id="{B6DB2551-7850-CB42-8AA7-102C9D1C7B0F}"/>
              </a:ext>
            </a:extLst>
          </p:cNvPr>
          <p:cNvSpPr>
            <a:spLocks noGrp="1"/>
          </p:cNvSpPr>
          <p:nvPr>
            <p:ph type="body" sz="quarter" idx="22" hasCustomPrompt="1"/>
          </p:nvPr>
        </p:nvSpPr>
        <p:spPr>
          <a:xfrm>
            <a:off x="6949018" y="2054358"/>
            <a:ext cx="4765149"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endParaRPr lang="en-US"/>
          </a:p>
        </p:txBody>
      </p:sp>
      <p:sp>
        <p:nvSpPr>
          <p:cNvPr id="9" name="Content Placeholder 2">
            <a:extLst>
              <a:ext uri="{FF2B5EF4-FFF2-40B4-BE49-F238E27FC236}">
                <a16:creationId xmlns:a16="http://schemas.microsoft.com/office/drawing/2014/main" id="{4FDFACAD-9C5C-9F7E-53E8-B398BBF6AC26}"/>
              </a:ext>
            </a:extLst>
          </p:cNvPr>
          <p:cNvSpPr>
            <a:spLocks noGrp="1"/>
          </p:cNvSpPr>
          <p:nvPr>
            <p:ph sz="quarter" idx="23"/>
          </p:nvPr>
        </p:nvSpPr>
        <p:spPr>
          <a:xfrm>
            <a:off x="6949018" y="3042656"/>
            <a:ext cx="4774727" cy="18939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3">
            <a:extLst>
              <a:ext uri="{FF2B5EF4-FFF2-40B4-BE49-F238E27FC236}">
                <a16:creationId xmlns:a16="http://schemas.microsoft.com/office/drawing/2014/main" id="{898A6D6D-0C64-F05E-3C8D-9491CE08280A}"/>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406997770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TENT + Header + Subheader + Image (V)">
    <p:spTree>
      <p:nvGrpSpPr>
        <p:cNvPr id="1" name=""/>
        <p:cNvGrpSpPr/>
        <p:nvPr/>
      </p:nvGrpSpPr>
      <p:grpSpPr>
        <a:xfrm>
          <a:off x="0" y="0"/>
          <a:ext cx="0" cy="0"/>
          <a:chOff x="0" y="0"/>
          <a:chExt cx="0" cy="0"/>
        </a:xfrm>
      </p:grpSpPr>
      <p:sp>
        <p:nvSpPr>
          <p:cNvPr id="23" name="Picture Placeholder 2">
            <a:extLst>
              <a:ext uri="{FF2B5EF4-FFF2-40B4-BE49-F238E27FC236}">
                <a16:creationId xmlns:a16="http://schemas.microsoft.com/office/drawing/2014/main" id="{D9C3896E-A4C9-D247-B691-C14EDDAD9EBA}"/>
              </a:ext>
            </a:extLst>
          </p:cNvPr>
          <p:cNvSpPr>
            <a:spLocks noGrp="1"/>
          </p:cNvSpPr>
          <p:nvPr>
            <p:ph type="pic" idx="16" hasCustomPrompt="1"/>
          </p:nvPr>
        </p:nvSpPr>
        <p:spPr>
          <a:xfrm>
            <a:off x="6715812" y="-4"/>
            <a:ext cx="5463251" cy="685799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0"/>
            <a:ext cx="5247652"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sed do</a:t>
            </a:r>
          </a:p>
        </p:txBody>
      </p:sp>
      <p:sp>
        <p:nvSpPr>
          <p:cNvPr id="22" name="Text Placeholder 4">
            <a:extLst>
              <a:ext uri="{FF2B5EF4-FFF2-40B4-BE49-F238E27FC236}">
                <a16:creationId xmlns:a16="http://schemas.microsoft.com/office/drawing/2014/main" id="{1593AD38-AA1C-9745-9711-2C713309E544}"/>
              </a:ext>
            </a:extLst>
          </p:cNvPr>
          <p:cNvSpPr>
            <a:spLocks noGrp="1"/>
          </p:cNvSpPr>
          <p:nvPr>
            <p:ph type="body" sz="quarter" idx="12" hasCustomPrompt="1"/>
          </p:nvPr>
        </p:nvSpPr>
        <p:spPr>
          <a:xfrm>
            <a:off x="863959" y="2019978"/>
            <a:ext cx="5242560" cy="802357"/>
          </a:xfrm>
          <a:prstGeom prst="rect">
            <a:avLst/>
          </a:prstGeom>
        </p:spPr>
        <p:txBody>
          <a:bodyPr wrap="square"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a:t>
            </a:r>
          </a:p>
        </p:txBody>
      </p:sp>
      <p:sp>
        <p:nvSpPr>
          <p:cNvPr id="7" name="Content Placeholder 2">
            <a:extLst>
              <a:ext uri="{FF2B5EF4-FFF2-40B4-BE49-F238E27FC236}">
                <a16:creationId xmlns:a16="http://schemas.microsoft.com/office/drawing/2014/main" id="{A977620A-0734-A034-8F2A-2D7550B4EFE0}"/>
              </a:ext>
            </a:extLst>
          </p:cNvPr>
          <p:cNvSpPr>
            <a:spLocks noGrp="1"/>
          </p:cNvSpPr>
          <p:nvPr>
            <p:ph sz="quarter" idx="14"/>
          </p:nvPr>
        </p:nvSpPr>
        <p:spPr>
          <a:xfrm>
            <a:off x="853018" y="3075569"/>
            <a:ext cx="5253076" cy="18939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3">
            <a:extLst>
              <a:ext uri="{FF2B5EF4-FFF2-40B4-BE49-F238E27FC236}">
                <a16:creationId xmlns:a16="http://schemas.microsoft.com/office/drawing/2014/main" id="{5D543723-1849-7980-BA38-71C061C0AA8F}"/>
              </a:ext>
            </a:extLst>
          </p:cNvPr>
          <p:cNvSpPr>
            <a:spLocks noGrp="1"/>
          </p:cNvSpPr>
          <p:nvPr>
            <p:ph sz="quarter" idx="15" hasCustomPrompt="1"/>
          </p:nvPr>
        </p:nvSpPr>
        <p:spPr>
          <a:xfrm>
            <a:off x="853018" y="6531734"/>
            <a:ext cx="5253076"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279620040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NTENT + Header + Subheader + Image (H)">
    <p:spTree>
      <p:nvGrpSpPr>
        <p:cNvPr id="1" name=""/>
        <p:cNvGrpSpPr/>
        <p:nvPr/>
      </p:nvGrpSpPr>
      <p:grpSpPr>
        <a:xfrm>
          <a:off x="0" y="0"/>
          <a:ext cx="0" cy="0"/>
          <a:chOff x="0" y="0"/>
          <a:chExt cx="0" cy="0"/>
        </a:xfrm>
      </p:grpSpPr>
      <p:sp>
        <p:nvSpPr>
          <p:cNvPr id="23" name="Picture Placeholder 2">
            <a:extLst>
              <a:ext uri="{FF2B5EF4-FFF2-40B4-BE49-F238E27FC236}">
                <a16:creationId xmlns:a16="http://schemas.microsoft.com/office/drawing/2014/main" id="{D9C3896E-A4C9-D247-B691-C14EDDAD9EBA}"/>
              </a:ext>
            </a:extLst>
          </p:cNvPr>
          <p:cNvSpPr>
            <a:spLocks noGrp="1"/>
          </p:cNvSpPr>
          <p:nvPr>
            <p:ph type="pic" idx="16" hasCustomPrompt="1"/>
          </p:nvPr>
        </p:nvSpPr>
        <p:spPr>
          <a:xfrm>
            <a:off x="0" y="3205078"/>
            <a:ext cx="12179061" cy="365291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1" y="365760"/>
            <a:ext cx="3895768" cy="2123402"/>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consectetur</a:t>
            </a:r>
          </a:p>
        </p:txBody>
      </p:sp>
      <p:sp>
        <p:nvSpPr>
          <p:cNvPr id="22" name="Text Placeholder 6">
            <a:extLst>
              <a:ext uri="{FF2B5EF4-FFF2-40B4-BE49-F238E27FC236}">
                <a16:creationId xmlns:a16="http://schemas.microsoft.com/office/drawing/2014/main" id="{0A6EDAA6-07D9-0E40-8682-39E1BF118BB0}"/>
              </a:ext>
            </a:extLst>
          </p:cNvPr>
          <p:cNvSpPr>
            <a:spLocks noGrp="1"/>
          </p:cNvSpPr>
          <p:nvPr>
            <p:ph type="body" sz="quarter" idx="13" hasCustomPrompt="1"/>
          </p:nvPr>
        </p:nvSpPr>
        <p:spPr>
          <a:xfrm>
            <a:off x="5346518" y="1294465"/>
            <a:ext cx="6402796"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24" name="Text Placeholder 4">
            <a:extLst>
              <a:ext uri="{FF2B5EF4-FFF2-40B4-BE49-F238E27FC236}">
                <a16:creationId xmlns:a16="http://schemas.microsoft.com/office/drawing/2014/main" id="{06E7EA12-088F-8D43-99FF-C55B7B6DF985}"/>
              </a:ext>
            </a:extLst>
          </p:cNvPr>
          <p:cNvSpPr>
            <a:spLocks noGrp="1"/>
          </p:cNvSpPr>
          <p:nvPr>
            <p:ph type="body" sz="quarter" idx="12" hasCustomPrompt="1"/>
          </p:nvPr>
        </p:nvSpPr>
        <p:spPr>
          <a:xfrm>
            <a:off x="5346518" y="361898"/>
            <a:ext cx="6402796" cy="802357"/>
          </a:xfrm>
          <a:prstGeom prst="rect">
            <a:avLst/>
          </a:prstGeom>
        </p:spPr>
        <p:txBody>
          <a:bodyPr wrap="square"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adipiscing elit, sed do</a:t>
            </a:r>
          </a:p>
        </p:txBody>
      </p:sp>
    </p:spTree>
    <p:extLst>
      <p:ext uri="{BB962C8B-B14F-4D97-AF65-F5344CB8AC3E}">
        <p14:creationId xmlns:p14="http://schemas.microsoft.com/office/powerpoint/2010/main" val="380670793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NTENT + Header + Numbered Sections">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1"/>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1856327" y="2064603"/>
            <a:ext cx="2038613"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endParaRPr lang="en-US"/>
          </a:p>
        </p:txBody>
      </p:sp>
      <p:sp>
        <p:nvSpPr>
          <p:cNvPr id="22" name="Text Placeholder 4">
            <a:extLst>
              <a:ext uri="{FF2B5EF4-FFF2-40B4-BE49-F238E27FC236}">
                <a16:creationId xmlns:a16="http://schemas.microsoft.com/office/drawing/2014/main" id="{070E8795-C949-6A47-A913-6DE1344F1BE3}"/>
              </a:ext>
            </a:extLst>
          </p:cNvPr>
          <p:cNvSpPr>
            <a:spLocks noGrp="1"/>
          </p:cNvSpPr>
          <p:nvPr>
            <p:ph type="body" sz="quarter" idx="21" hasCustomPrompt="1"/>
          </p:nvPr>
        </p:nvSpPr>
        <p:spPr>
          <a:xfrm>
            <a:off x="853441" y="1876235"/>
            <a:ext cx="548643" cy="1128856"/>
          </a:xfrm>
          <a:prstGeom prst="rect">
            <a:avLst/>
          </a:prstGeom>
        </p:spPr>
        <p:txBody>
          <a:bodyPr>
            <a:spAutoFit/>
          </a:bodyPr>
          <a:lstStyle>
            <a:lvl1pPr marL="0" indent="0">
              <a:lnSpc>
                <a:spcPct val="120000"/>
              </a:lnSpc>
              <a:buNone/>
              <a:defRPr lang="en-US" sz="66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1</a:t>
            </a:r>
          </a:p>
        </p:txBody>
      </p:sp>
      <p:cxnSp>
        <p:nvCxnSpPr>
          <p:cNvPr id="5" name="Straight Connector 4">
            <a:extLst>
              <a:ext uri="{FF2B5EF4-FFF2-40B4-BE49-F238E27FC236}">
                <a16:creationId xmlns:a16="http://schemas.microsoft.com/office/drawing/2014/main" id="{662B80ED-6F7E-E74F-A0F9-472C9A1BBB01}"/>
              </a:ext>
            </a:extLst>
          </p:cNvPr>
          <p:cNvCxnSpPr>
            <a:cxnSpLocks/>
          </p:cNvCxnSpPr>
          <p:nvPr userDrawn="1"/>
        </p:nvCxnSpPr>
        <p:spPr>
          <a:xfrm>
            <a:off x="1531087" y="2133869"/>
            <a:ext cx="0" cy="3877072"/>
          </a:xfrm>
          <a:prstGeom prst="line">
            <a:avLst/>
          </a:prstGeom>
          <a:ln>
            <a:solidFill>
              <a:schemeClr val="bg2">
                <a:lumMod val="90000"/>
              </a:schemeClr>
            </a:solidFill>
          </a:ln>
          <a:effectLst/>
        </p:spPr>
        <p:style>
          <a:lnRef idx="2">
            <a:schemeClr val="accent1"/>
          </a:lnRef>
          <a:fillRef idx="0">
            <a:schemeClr val="accent1"/>
          </a:fillRef>
          <a:effectRef idx="1">
            <a:schemeClr val="accent1"/>
          </a:effectRef>
          <a:fontRef idx="minor">
            <a:schemeClr val="tx1"/>
          </a:fontRef>
        </p:style>
      </p:cxnSp>
      <p:sp>
        <p:nvSpPr>
          <p:cNvPr id="52" name="Text Placeholder 4">
            <a:extLst>
              <a:ext uri="{FF2B5EF4-FFF2-40B4-BE49-F238E27FC236}">
                <a16:creationId xmlns:a16="http://schemas.microsoft.com/office/drawing/2014/main" id="{B62CD6E9-C7AE-924D-B241-9F40064481B4}"/>
              </a:ext>
            </a:extLst>
          </p:cNvPr>
          <p:cNvSpPr>
            <a:spLocks noGrp="1"/>
          </p:cNvSpPr>
          <p:nvPr>
            <p:ph type="body" sz="quarter" idx="23" hasCustomPrompt="1"/>
          </p:nvPr>
        </p:nvSpPr>
        <p:spPr>
          <a:xfrm>
            <a:off x="5740756" y="2064603"/>
            <a:ext cx="2038613"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a:t>
            </a:r>
          </a:p>
        </p:txBody>
      </p:sp>
      <p:sp>
        <p:nvSpPr>
          <p:cNvPr id="53" name="Text Placeholder 4">
            <a:extLst>
              <a:ext uri="{FF2B5EF4-FFF2-40B4-BE49-F238E27FC236}">
                <a16:creationId xmlns:a16="http://schemas.microsoft.com/office/drawing/2014/main" id="{1CCF56B5-638B-A24A-B6B7-3A36575E7109}"/>
              </a:ext>
            </a:extLst>
          </p:cNvPr>
          <p:cNvSpPr>
            <a:spLocks noGrp="1"/>
          </p:cNvSpPr>
          <p:nvPr>
            <p:ph type="body" sz="quarter" idx="24" hasCustomPrompt="1"/>
          </p:nvPr>
        </p:nvSpPr>
        <p:spPr>
          <a:xfrm>
            <a:off x="4737869" y="1876235"/>
            <a:ext cx="548643" cy="990724"/>
          </a:xfrm>
          <a:prstGeom prst="rect">
            <a:avLst/>
          </a:prstGeom>
        </p:spPr>
        <p:txBody>
          <a:bodyPr>
            <a:noAutofit/>
          </a:bodyPr>
          <a:lstStyle>
            <a:lvl1pPr marL="0" indent="0">
              <a:lnSpc>
                <a:spcPct val="120000"/>
              </a:lnSpc>
              <a:buNone/>
              <a:defRPr lang="en-US" sz="66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a:t>
            </a:r>
          </a:p>
        </p:txBody>
      </p:sp>
      <p:cxnSp>
        <p:nvCxnSpPr>
          <p:cNvPr id="54" name="Straight Connector 53">
            <a:extLst>
              <a:ext uri="{FF2B5EF4-FFF2-40B4-BE49-F238E27FC236}">
                <a16:creationId xmlns:a16="http://schemas.microsoft.com/office/drawing/2014/main" id="{FAA7FC4C-CE6B-834F-884B-31A04D184EBA}"/>
              </a:ext>
            </a:extLst>
          </p:cNvPr>
          <p:cNvCxnSpPr>
            <a:cxnSpLocks/>
          </p:cNvCxnSpPr>
          <p:nvPr userDrawn="1"/>
        </p:nvCxnSpPr>
        <p:spPr>
          <a:xfrm>
            <a:off x="5415516" y="2133869"/>
            <a:ext cx="0" cy="3877072"/>
          </a:xfrm>
          <a:prstGeom prst="line">
            <a:avLst/>
          </a:prstGeom>
          <a:ln>
            <a:solidFill>
              <a:schemeClr val="bg2">
                <a:lumMod val="90000"/>
              </a:schemeClr>
            </a:solidFill>
          </a:ln>
          <a:effectLst/>
        </p:spPr>
        <p:style>
          <a:lnRef idx="2">
            <a:schemeClr val="accent1"/>
          </a:lnRef>
          <a:fillRef idx="0">
            <a:schemeClr val="accent1"/>
          </a:fillRef>
          <a:effectRef idx="1">
            <a:schemeClr val="accent1"/>
          </a:effectRef>
          <a:fontRef idx="minor">
            <a:schemeClr val="tx1"/>
          </a:fontRef>
        </p:style>
      </p:cxnSp>
      <p:sp>
        <p:nvSpPr>
          <p:cNvPr id="56" name="Text Placeholder 4">
            <a:extLst>
              <a:ext uri="{FF2B5EF4-FFF2-40B4-BE49-F238E27FC236}">
                <a16:creationId xmlns:a16="http://schemas.microsoft.com/office/drawing/2014/main" id="{923E018C-87ED-5B44-8217-D5D662BDCF39}"/>
              </a:ext>
            </a:extLst>
          </p:cNvPr>
          <p:cNvSpPr>
            <a:spLocks noGrp="1"/>
          </p:cNvSpPr>
          <p:nvPr>
            <p:ph type="body" sz="quarter" idx="26" hasCustomPrompt="1"/>
          </p:nvPr>
        </p:nvSpPr>
        <p:spPr>
          <a:xfrm>
            <a:off x="9582652" y="2064603"/>
            <a:ext cx="2038613"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endParaRPr lang="en-US"/>
          </a:p>
        </p:txBody>
      </p:sp>
      <p:sp>
        <p:nvSpPr>
          <p:cNvPr id="57" name="Text Placeholder 4">
            <a:extLst>
              <a:ext uri="{FF2B5EF4-FFF2-40B4-BE49-F238E27FC236}">
                <a16:creationId xmlns:a16="http://schemas.microsoft.com/office/drawing/2014/main" id="{374E3B49-F7C2-8B4E-B9BE-00D14BBB2493}"/>
              </a:ext>
            </a:extLst>
          </p:cNvPr>
          <p:cNvSpPr>
            <a:spLocks noGrp="1"/>
          </p:cNvSpPr>
          <p:nvPr>
            <p:ph type="body" sz="quarter" idx="27" hasCustomPrompt="1"/>
          </p:nvPr>
        </p:nvSpPr>
        <p:spPr>
          <a:xfrm>
            <a:off x="8579765" y="1876235"/>
            <a:ext cx="548643" cy="1128856"/>
          </a:xfrm>
          <a:prstGeom prst="rect">
            <a:avLst/>
          </a:prstGeom>
        </p:spPr>
        <p:txBody>
          <a:bodyPr>
            <a:spAutoFit/>
          </a:bodyPr>
          <a:lstStyle>
            <a:lvl1pPr marL="0" indent="0">
              <a:lnSpc>
                <a:spcPct val="120000"/>
              </a:lnSpc>
              <a:buNone/>
              <a:defRPr lang="en-US" sz="66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3</a:t>
            </a:r>
          </a:p>
        </p:txBody>
      </p:sp>
      <p:cxnSp>
        <p:nvCxnSpPr>
          <p:cNvPr id="58" name="Straight Connector 57">
            <a:extLst>
              <a:ext uri="{FF2B5EF4-FFF2-40B4-BE49-F238E27FC236}">
                <a16:creationId xmlns:a16="http://schemas.microsoft.com/office/drawing/2014/main" id="{B1F0EAA4-8009-6F4C-9B90-5FB2CA7A403B}"/>
              </a:ext>
            </a:extLst>
          </p:cNvPr>
          <p:cNvCxnSpPr>
            <a:cxnSpLocks/>
          </p:cNvCxnSpPr>
          <p:nvPr userDrawn="1"/>
        </p:nvCxnSpPr>
        <p:spPr>
          <a:xfrm>
            <a:off x="9257412" y="2133869"/>
            <a:ext cx="0" cy="3877072"/>
          </a:xfrm>
          <a:prstGeom prst="line">
            <a:avLst/>
          </a:prstGeom>
          <a:ln>
            <a:solidFill>
              <a:schemeClr val="bg2">
                <a:lumMod val="90000"/>
              </a:schemeClr>
            </a:solidFill>
          </a:ln>
          <a:effectLst/>
        </p:spPr>
        <p:style>
          <a:lnRef idx="2">
            <a:schemeClr val="accent1"/>
          </a:lnRef>
          <a:fillRef idx="0">
            <a:schemeClr val="accent1"/>
          </a:fillRef>
          <a:effectRef idx="1">
            <a:schemeClr val="accent1"/>
          </a:effectRef>
          <a:fontRef idx="minor">
            <a:schemeClr val="tx1"/>
          </a:fontRef>
        </p:style>
      </p:cxnSp>
      <p:sp>
        <p:nvSpPr>
          <p:cNvPr id="28" name="Text Placeholder 6">
            <a:extLst>
              <a:ext uri="{FF2B5EF4-FFF2-40B4-BE49-F238E27FC236}">
                <a16:creationId xmlns:a16="http://schemas.microsoft.com/office/drawing/2014/main" id="{CA48554F-2EB7-BC4C-A288-344A5BF6E29C}"/>
              </a:ext>
            </a:extLst>
          </p:cNvPr>
          <p:cNvSpPr>
            <a:spLocks noGrp="1"/>
          </p:cNvSpPr>
          <p:nvPr>
            <p:ph type="body" sz="quarter" idx="13" hasCustomPrompt="1"/>
          </p:nvPr>
        </p:nvSpPr>
        <p:spPr>
          <a:xfrm>
            <a:off x="1845812" y="3029756"/>
            <a:ext cx="2038613"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30" name="Text Placeholder 6">
            <a:extLst>
              <a:ext uri="{FF2B5EF4-FFF2-40B4-BE49-F238E27FC236}">
                <a16:creationId xmlns:a16="http://schemas.microsoft.com/office/drawing/2014/main" id="{289F5F9E-6D0C-3F42-9471-DBF3186CDB2C}"/>
              </a:ext>
            </a:extLst>
          </p:cNvPr>
          <p:cNvSpPr>
            <a:spLocks noGrp="1"/>
          </p:cNvSpPr>
          <p:nvPr>
            <p:ph type="body" sz="quarter" idx="28" hasCustomPrompt="1"/>
          </p:nvPr>
        </p:nvSpPr>
        <p:spPr>
          <a:xfrm>
            <a:off x="5740756" y="3029756"/>
            <a:ext cx="2038613"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34" name="Text Placeholder 6">
            <a:extLst>
              <a:ext uri="{FF2B5EF4-FFF2-40B4-BE49-F238E27FC236}">
                <a16:creationId xmlns:a16="http://schemas.microsoft.com/office/drawing/2014/main" id="{5EC931E8-5599-D94B-A9AF-31662BC51149}"/>
              </a:ext>
            </a:extLst>
          </p:cNvPr>
          <p:cNvSpPr>
            <a:spLocks noGrp="1"/>
          </p:cNvSpPr>
          <p:nvPr>
            <p:ph type="body" sz="quarter" idx="29" hasCustomPrompt="1"/>
          </p:nvPr>
        </p:nvSpPr>
        <p:spPr>
          <a:xfrm>
            <a:off x="9582652" y="3029756"/>
            <a:ext cx="2038613"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16" name="Content Placeholder 3">
            <a:extLst>
              <a:ext uri="{FF2B5EF4-FFF2-40B4-BE49-F238E27FC236}">
                <a16:creationId xmlns:a16="http://schemas.microsoft.com/office/drawing/2014/main" id="{37335180-64D0-C63D-4682-0E6527349CD5}"/>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163427553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NTENT + Header + Subheader + Gray Sidebar">
    <p:spTree>
      <p:nvGrpSpPr>
        <p:cNvPr id="1" name=""/>
        <p:cNvGrpSpPr/>
        <p:nvPr/>
      </p:nvGrpSpPr>
      <p:grpSpPr>
        <a:xfrm>
          <a:off x="0" y="0"/>
          <a:ext cx="0" cy="0"/>
          <a:chOff x="0" y="0"/>
          <a:chExt cx="0" cy="0"/>
        </a:xfrm>
      </p:grpSpPr>
      <p:sp>
        <p:nvSpPr>
          <p:cNvPr id="25" name="SmartArt Placeholder 2">
            <a:extLst>
              <a:ext uri="{FF2B5EF4-FFF2-40B4-BE49-F238E27FC236}">
                <a16:creationId xmlns:a16="http://schemas.microsoft.com/office/drawing/2014/main" id="{688D0931-7683-1D40-89BD-3EC58788A27B}"/>
              </a:ext>
            </a:extLst>
          </p:cNvPr>
          <p:cNvSpPr>
            <a:spLocks noGrp="1"/>
          </p:cNvSpPr>
          <p:nvPr>
            <p:ph type="dgm" sz="quarter" idx="30"/>
          </p:nvPr>
        </p:nvSpPr>
        <p:spPr>
          <a:xfrm>
            <a:off x="5015061" y="-4315"/>
            <a:ext cx="7175471" cy="6866768"/>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1" y="365760"/>
            <a:ext cx="3495040" cy="2123402"/>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a:t>Lorem ipsum dolor sit consectetur</a:t>
            </a:r>
            <a:endParaRPr lang="en-US" sz="4267">
              <a:latin typeface="Neue Haas Grotesk Text Pro" panose="020B0504020202020204" pitchFamily="34" charset="77"/>
            </a:endParaRP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853440" y="2771402"/>
            <a:ext cx="3495040" cy="1220933"/>
          </a:xfrm>
          <a:prstGeom prst="rect">
            <a:avLst/>
          </a:prstGeom>
        </p:spPr>
        <p:txBody>
          <a:bodyPr>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adipiscing elit.</a:t>
            </a:r>
          </a:p>
        </p:txBody>
      </p:sp>
      <p:sp>
        <p:nvSpPr>
          <p:cNvPr id="24" name="Text Placeholder 2">
            <a:extLst>
              <a:ext uri="{FF2B5EF4-FFF2-40B4-BE49-F238E27FC236}">
                <a16:creationId xmlns:a16="http://schemas.microsoft.com/office/drawing/2014/main" id="{6D747BC7-5DB7-6342-83EC-8D17160317FD}"/>
              </a:ext>
            </a:extLst>
          </p:cNvPr>
          <p:cNvSpPr>
            <a:spLocks noGrp="1"/>
          </p:cNvSpPr>
          <p:nvPr>
            <p:ph type="body" sz="quarter" idx="16" hasCustomPrompt="1"/>
          </p:nvPr>
        </p:nvSpPr>
        <p:spPr>
          <a:xfrm>
            <a:off x="5630680" y="469855"/>
            <a:ext cx="1649059"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01</a:t>
            </a:r>
          </a:p>
        </p:txBody>
      </p:sp>
      <p:sp>
        <p:nvSpPr>
          <p:cNvPr id="26" name="Text Placeholder 2">
            <a:extLst>
              <a:ext uri="{FF2B5EF4-FFF2-40B4-BE49-F238E27FC236}">
                <a16:creationId xmlns:a16="http://schemas.microsoft.com/office/drawing/2014/main" id="{12D2583D-0E33-8846-9207-0755E4202478}"/>
              </a:ext>
            </a:extLst>
          </p:cNvPr>
          <p:cNvSpPr>
            <a:spLocks noGrp="1"/>
          </p:cNvSpPr>
          <p:nvPr>
            <p:ph type="body" sz="quarter" idx="22" hasCustomPrompt="1"/>
          </p:nvPr>
        </p:nvSpPr>
        <p:spPr>
          <a:xfrm>
            <a:off x="5630680" y="2515401"/>
            <a:ext cx="1649059"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02</a:t>
            </a:r>
          </a:p>
        </p:txBody>
      </p:sp>
      <p:sp>
        <p:nvSpPr>
          <p:cNvPr id="28" name="Text Placeholder 2">
            <a:extLst>
              <a:ext uri="{FF2B5EF4-FFF2-40B4-BE49-F238E27FC236}">
                <a16:creationId xmlns:a16="http://schemas.microsoft.com/office/drawing/2014/main" id="{7DAA48E0-D65A-9F43-893D-F3C842E166A2}"/>
              </a:ext>
            </a:extLst>
          </p:cNvPr>
          <p:cNvSpPr>
            <a:spLocks noGrp="1"/>
          </p:cNvSpPr>
          <p:nvPr>
            <p:ph type="body" sz="quarter" idx="24" hasCustomPrompt="1"/>
          </p:nvPr>
        </p:nvSpPr>
        <p:spPr>
          <a:xfrm>
            <a:off x="5630680" y="4560948"/>
            <a:ext cx="1649059"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03</a:t>
            </a:r>
          </a:p>
        </p:txBody>
      </p:sp>
      <p:sp>
        <p:nvSpPr>
          <p:cNvPr id="23" name="Text Placeholder 6">
            <a:extLst>
              <a:ext uri="{FF2B5EF4-FFF2-40B4-BE49-F238E27FC236}">
                <a16:creationId xmlns:a16="http://schemas.microsoft.com/office/drawing/2014/main" id="{3FC88FAA-1193-064B-8429-0F3F48582F61}"/>
              </a:ext>
            </a:extLst>
          </p:cNvPr>
          <p:cNvSpPr>
            <a:spLocks noGrp="1"/>
          </p:cNvSpPr>
          <p:nvPr>
            <p:ph type="body" sz="quarter" idx="13" hasCustomPrompt="1"/>
          </p:nvPr>
        </p:nvSpPr>
        <p:spPr>
          <a:xfrm>
            <a:off x="5630677" y="826859"/>
            <a:ext cx="6059756" cy="1250303"/>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vl4pPr>
          </a:lstStyle>
          <a:p>
            <a:pPr lvl="0"/>
            <a:r>
              <a:rPr lang="en-US"/>
              <a:t>First level</a:t>
            </a:r>
          </a:p>
          <a:p>
            <a:pPr lvl="1"/>
            <a:r>
              <a:rPr lang="en-US"/>
              <a:t>Second level</a:t>
            </a:r>
          </a:p>
          <a:p>
            <a:pPr lvl="2"/>
            <a:r>
              <a:rPr lang="en-US"/>
              <a:t>Third level</a:t>
            </a:r>
          </a:p>
        </p:txBody>
      </p:sp>
      <p:sp>
        <p:nvSpPr>
          <p:cNvPr id="29" name="Text Placeholder 6">
            <a:extLst>
              <a:ext uri="{FF2B5EF4-FFF2-40B4-BE49-F238E27FC236}">
                <a16:creationId xmlns:a16="http://schemas.microsoft.com/office/drawing/2014/main" id="{22785582-A979-AD46-B169-FCB640452F63}"/>
              </a:ext>
            </a:extLst>
          </p:cNvPr>
          <p:cNvSpPr>
            <a:spLocks noGrp="1"/>
          </p:cNvSpPr>
          <p:nvPr>
            <p:ph type="body" sz="quarter" idx="25" hasCustomPrompt="1"/>
          </p:nvPr>
        </p:nvSpPr>
        <p:spPr>
          <a:xfrm>
            <a:off x="5630677" y="2893775"/>
            <a:ext cx="6059756" cy="1250303"/>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vl4pPr>
          </a:lstStyle>
          <a:p>
            <a:pPr lvl="0"/>
            <a:r>
              <a:rPr lang="en-US"/>
              <a:t>First level</a:t>
            </a:r>
          </a:p>
          <a:p>
            <a:pPr lvl="1"/>
            <a:r>
              <a:rPr lang="en-US"/>
              <a:t>Second level</a:t>
            </a:r>
          </a:p>
          <a:p>
            <a:pPr lvl="2"/>
            <a:r>
              <a:rPr lang="en-US"/>
              <a:t>Third level</a:t>
            </a:r>
          </a:p>
        </p:txBody>
      </p:sp>
      <p:sp>
        <p:nvSpPr>
          <p:cNvPr id="30" name="Text Placeholder 6">
            <a:extLst>
              <a:ext uri="{FF2B5EF4-FFF2-40B4-BE49-F238E27FC236}">
                <a16:creationId xmlns:a16="http://schemas.microsoft.com/office/drawing/2014/main" id="{3A75E004-359B-D54C-AF0F-316938C49C69}"/>
              </a:ext>
            </a:extLst>
          </p:cNvPr>
          <p:cNvSpPr>
            <a:spLocks noGrp="1"/>
          </p:cNvSpPr>
          <p:nvPr>
            <p:ph type="body" sz="quarter" idx="26" hasCustomPrompt="1"/>
          </p:nvPr>
        </p:nvSpPr>
        <p:spPr>
          <a:xfrm>
            <a:off x="5630677" y="4932605"/>
            <a:ext cx="6059756" cy="1250303"/>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vl4pPr>
          </a:lstStyle>
          <a:p>
            <a:pPr lvl="0"/>
            <a:r>
              <a:rPr lang="en-US"/>
              <a:t>First level</a:t>
            </a:r>
          </a:p>
          <a:p>
            <a:pPr lvl="1"/>
            <a:r>
              <a:rPr lang="en-US"/>
              <a:t>Second level</a:t>
            </a:r>
          </a:p>
          <a:p>
            <a:pPr lvl="2"/>
            <a:r>
              <a:rPr lang="en-US"/>
              <a:t>Third level</a:t>
            </a:r>
          </a:p>
        </p:txBody>
      </p:sp>
      <p:sp>
        <p:nvSpPr>
          <p:cNvPr id="27" name="Slide Number Placeholder 5">
            <a:extLst>
              <a:ext uri="{FF2B5EF4-FFF2-40B4-BE49-F238E27FC236}">
                <a16:creationId xmlns:a16="http://schemas.microsoft.com/office/drawing/2014/main" id="{338DEA80-F4CE-4246-9A5F-53CE9C25E896}"/>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00" b="0" i="0">
              <a:solidFill>
                <a:schemeClr val="tx1">
                  <a:lumMod val="90000"/>
                  <a:lumOff val="10000"/>
                </a:schemeClr>
              </a:solidFill>
              <a:latin typeface="Neue Haas Grotesk Text Pro" panose="020B0504020202020204" pitchFamily="34" charset="0"/>
            </a:endParaRPr>
          </a:p>
        </p:txBody>
      </p:sp>
      <p:sp>
        <p:nvSpPr>
          <p:cNvPr id="14" name="Content Placeholder 3">
            <a:extLst>
              <a:ext uri="{FF2B5EF4-FFF2-40B4-BE49-F238E27FC236}">
                <a16:creationId xmlns:a16="http://schemas.microsoft.com/office/drawing/2014/main" id="{8C2CE03D-D4E9-8DE8-2793-CA64EE28344F}"/>
              </a:ext>
            </a:extLst>
          </p:cNvPr>
          <p:cNvSpPr>
            <a:spLocks noGrp="1"/>
          </p:cNvSpPr>
          <p:nvPr>
            <p:ph sz="quarter" idx="15" hasCustomPrompt="1"/>
          </p:nvPr>
        </p:nvSpPr>
        <p:spPr>
          <a:xfrm>
            <a:off x="853018" y="6531734"/>
            <a:ext cx="3495041"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253235336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NTENT + Header + Icon Sections">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1" y="365761"/>
            <a:ext cx="10878859"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853441" y="3022330"/>
            <a:ext cx="26551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consectetur</a:t>
            </a:r>
          </a:p>
        </p:txBody>
      </p:sp>
      <p:sp>
        <p:nvSpPr>
          <p:cNvPr id="39" name="Picture Placeholder 2">
            <a:extLst>
              <a:ext uri="{FF2B5EF4-FFF2-40B4-BE49-F238E27FC236}">
                <a16:creationId xmlns:a16="http://schemas.microsoft.com/office/drawing/2014/main" id="{205E1AE3-C4A7-9F40-B12A-533EDB0D08ED}"/>
              </a:ext>
            </a:extLst>
          </p:cNvPr>
          <p:cNvSpPr>
            <a:spLocks noGrp="1"/>
          </p:cNvSpPr>
          <p:nvPr>
            <p:ph type="pic" idx="16" hasCustomPrompt="1"/>
          </p:nvPr>
        </p:nvSpPr>
        <p:spPr>
          <a:xfrm>
            <a:off x="853440" y="226148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47" name="Text Placeholder 4">
            <a:extLst>
              <a:ext uri="{FF2B5EF4-FFF2-40B4-BE49-F238E27FC236}">
                <a16:creationId xmlns:a16="http://schemas.microsoft.com/office/drawing/2014/main" id="{1599ED8E-0157-1341-A453-3EE28683C25E}"/>
              </a:ext>
            </a:extLst>
          </p:cNvPr>
          <p:cNvSpPr>
            <a:spLocks noGrp="1"/>
          </p:cNvSpPr>
          <p:nvPr>
            <p:ph type="body" sz="quarter" idx="21" hasCustomPrompt="1"/>
          </p:nvPr>
        </p:nvSpPr>
        <p:spPr>
          <a:xfrm>
            <a:off x="4842933" y="3022330"/>
            <a:ext cx="26551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consectetur</a:t>
            </a:r>
          </a:p>
        </p:txBody>
      </p:sp>
      <p:sp>
        <p:nvSpPr>
          <p:cNvPr id="49" name="Picture Placeholder 2">
            <a:extLst>
              <a:ext uri="{FF2B5EF4-FFF2-40B4-BE49-F238E27FC236}">
                <a16:creationId xmlns:a16="http://schemas.microsoft.com/office/drawing/2014/main" id="{5228064D-2130-6340-BC1F-24DBDBA82B26}"/>
              </a:ext>
            </a:extLst>
          </p:cNvPr>
          <p:cNvSpPr>
            <a:spLocks noGrp="1"/>
          </p:cNvSpPr>
          <p:nvPr>
            <p:ph type="pic" idx="23" hasCustomPrompt="1"/>
          </p:nvPr>
        </p:nvSpPr>
        <p:spPr>
          <a:xfrm>
            <a:off x="4842935" y="226148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51" name="Text Placeholder 4">
            <a:extLst>
              <a:ext uri="{FF2B5EF4-FFF2-40B4-BE49-F238E27FC236}">
                <a16:creationId xmlns:a16="http://schemas.microsoft.com/office/drawing/2014/main" id="{12E273DA-367D-CF4C-82FF-0AB5F3A7FC24}"/>
              </a:ext>
            </a:extLst>
          </p:cNvPr>
          <p:cNvSpPr>
            <a:spLocks noGrp="1"/>
          </p:cNvSpPr>
          <p:nvPr>
            <p:ph type="body" sz="quarter" idx="24" hasCustomPrompt="1"/>
          </p:nvPr>
        </p:nvSpPr>
        <p:spPr>
          <a:xfrm>
            <a:off x="8832428" y="3022330"/>
            <a:ext cx="26551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consectetur</a:t>
            </a:r>
          </a:p>
        </p:txBody>
      </p:sp>
      <p:sp>
        <p:nvSpPr>
          <p:cNvPr id="53" name="Picture Placeholder 2">
            <a:extLst>
              <a:ext uri="{FF2B5EF4-FFF2-40B4-BE49-F238E27FC236}">
                <a16:creationId xmlns:a16="http://schemas.microsoft.com/office/drawing/2014/main" id="{CD5A25AA-F6BD-454A-8094-DDB658BFD1C6}"/>
              </a:ext>
            </a:extLst>
          </p:cNvPr>
          <p:cNvSpPr>
            <a:spLocks noGrp="1"/>
          </p:cNvSpPr>
          <p:nvPr>
            <p:ph type="pic" idx="26" hasCustomPrompt="1"/>
          </p:nvPr>
        </p:nvSpPr>
        <p:spPr>
          <a:xfrm>
            <a:off x="8832428" y="226148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26" name="Text Placeholder 6">
            <a:extLst>
              <a:ext uri="{FF2B5EF4-FFF2-40B4-BE49-F238E27FC236}">
                <a16:creationId xmlns:a16="http://schemas.microsoft.com/office/drawing/2014/main" id="{2B3B5A68-015C-A44C-A1D9-5D9178CE7910}"/>
              </a:ext>
            </a:extLst>
          </p:cNvPr>
          <p:cNvSpPr>
            <a:spLocks noGrp="1"/>
          </p:cNvSpPr>
          <p:nvPr>
            <p:ph type="body" sz="quarter" idx="13" hasCustomPrompt="1"/>
          </p:nvPr>
        </p:nvSpPr>
        <p:spPr>
          <a:xfrm>
            <a:off x="853441" y="3992970"/>
            <a:ext cx="2655145"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27" name="Text Placeholder 6">
            <a:extLst>
              <a:ext uri="{FF2B5EF4-FFF2-40B4-BE49-F238E27FC236}">
                <a16:creationId xmlns:a16="http://schemas.microsoft.com/office/drawing/2014/main" id="{A6D0EF42-DF9B-0148-8C06-DD9500E36C6F}"/>
              </a:ext>
            </a:extLst>
          </p:cNvPr>
          <p:cNvSpPr>
            <a:spLocks noGrp="1"/>
          </p:cNvSpPr>
          <p:nvPr>
            <p:ph type="body" sz="quarter" idx="27" hasCustomPrompt="1"/>
          </p:nvPr>
        </p:nvSpPr>
        <p:spPr>
          <a:xfrm>
            <a:off x="4842934" y="3992970"/>
            <a:ext cx="2655145"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28" name="Text Placeholder 6">
            <a:extLst>
              <a:ext uri="{FF2B5EF4-FFF2-40B4-BE49-F238E27FC236}">
                <a16:creationId xmlns:a16="http://schemas.microsoft.com/office/drawing/2014/main" id="{64CA032F-E835-F145-828E-0B2C3B7F28ED}"/>
              </a:ext>
            </a:extLst>
          </p:cNvPr>
          <p:cNvSpPr>
            <a:spLocks noGrp="1"/>
          </p:cNvSpPr>
          <p:nvPr>
            <p:ph type="body" sz="quarter" idx="28" hasCustomPrompt="1"/>
          </p:nvPr>
        </p:nvSpPr>
        <p:spPr>
          <a:xfrm>
            <a:off x="8832429" y="3992970"/>
            <a:ext cx="2655145"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13" name="Content Placeholder 3">
            <a:extLst>
              <a:ext uri="{FF2B5EF4-FFF2-40B4-BE49-F238E27FC236}">
                <a16:creationId xmlns:a16="http://schemas.microsoft.com/office/drawing/2014/main" id="{10C19AF8-5EB3-C7D0-3872-428522A73BDB}"/>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173705691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NTENT + Header + Icon Sections + Gray Sidebar">
    <p:spTree>
      <p:nvGrpSpPr>
        <p:cNvPr id="1" name=""/>
        <p:cNvGrpSpPr/>
        <p:nvPr/>
      </p:nvGrpSpPr>
      <p:grpSpPr>
        <a:xfrm>
          <a:off x="0" y="0"/>
          <a:ext cx="0" cy="0"/>
          <a:chOff x="0" y="0"/>
          <a:chExt cx="0" cy="0"/>
        </a:xfrm>
      </p:grpSpPr>
      <p:sp>
        <p:nvSpPr>
          <p:cNvPr id="40" name="SmartArt Placeholder 2">
            <a:extLst>
              <a:ext uri="{FF2B5EF4-FFF2-40B4-BE49-F238E27FC236}">
                <a16:creationId xmlns:a16="http://schemas.microsoft.com/office/drawing/2014/main" id="{A866777C-7724-4846-AEE2-CAE69DECBD40}"/>
              </a:ext>
            </a:extLst>
          </p:cNvPr>
          <p:cNvSpPr>
            <a:spLocks noGrp="1"/>
          </p:cNvSpPr>
          <p:nvPr>
            <p:ph type="dgm" sz="quarter" idx="30"/>
          </p:nvPr>
        </p:nvSpPr>
        <p:spPr>
          <a:xfrm>
            <a:off x="7185997" y="-4315"/>
            <a:ext cx="5004535" cy="6866768"/>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4" y="365761"/>
            <a:ext cx="5662505"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endParaRPr lang="en-US" sz="4267">
              <a:latin typeface="Neue Haas Grotesk Text Pro" panose="020B0504020202020204" pitchFamily="34" charset="77"/>
            </a:endParaRP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1598508" y="2121534"/>
            <a:ext cx="18423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a:t>
            </a:r>
          </a:p>
        </p:txBody>
      </p:sp>
      <p:sp>
        <p:nvSpPr>
          <p:cNvPr id="29" name="Text Placeholder 2">
            <a:extLst>
              <a:ext uri="{FF2B5EF4-FFF2-40B4-BE49-F238E27FC236}">
                <a16:creationId xmlns:a16="http://schemas.microsoft.com/office/drawing/2014/main" id="{550EB99D-17CD-794D-B59B-D726EBD26702}"/>
              </a:ext>
            </a:extLst>
          </p:cNvPr>
          <p:cNvSpPr>
            <a:spLocks noGrp="1"/>
          </p:cNvSpPr>
          <p:nvPr>
            <p:ph type="body" sz="quarter" idx="20" hasCustomPrompt="1"/>
          </p:nvPr>
        </p:nvSpPr>
        <p:spPr>
          <a:xfrm>
            <a:off x="1598508" y="3058617"/>
            <a:ext cx="1842347" cy="790047"/>
          </a:xfrm>
          <a:prstGeom prst="rect">
            <a:avLst/>
          </a:prstGeom>
        </p:spPr>
        <p:txBody>
          <a:bodyPr lIns="0" tIns="0" rIns="0" bIns="0">
            <a:spAutoFit/>
          </a:bodyPr>
          <a:lstStyle>
            <a:lvl1pPr marL="0" marR="0" indent="0" algn="l" defTabSz="609570" rtl="0" eaLnBrk="1" fontAlgn="auto" latinLnBrk="0" hangingPunct="1">
              <a:lnSpc>
                <a:spcPct val="120000"/>
              </a:lnSpc>
              <a:spcBef>
                <a:spcPts val="1568"/>
              </a:spcBef>
              <a:spcAft>
                <a:spcPts val="0"/>
              </a:spcAft>
              <a:buClrTx/>
              <a:buSzTx/>
              <a:buFont typeface="Wingdings" pitchFamily="2" charset="2"/>
              <a:buNone/>
              <a:tabLst/>
              <a:defRPr lang="en-US" sz="1467"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amet, consectetur adipiscing elit.</a:t>
            </a:r>
          </a:p>
        </p:txBody>
      </p:sp>
      <p:sp>
        <p:nvSpPr>
          <p:cNvPr id="39" name="Picture Placeholder 2">
            <a:extLst>
              <a:ext uri="{FF2B5EF4-FFF2-40B4-BE49-F238E27FC236}">
                <a16:creationId xmlns:a16="http://schemas.microsoft.com/office/drawing/2014/main" id="{205E1AE3-C4A7-9F40-B12A-533EDB0D08ED}"/>
              </a:ext>
            </a:extLst>
          </p:cNvPr>
          <p:cNvSpPr>
            <a:spLocks noGrp="1"/>
          </p:cNvSpPr>
          <p:nvPr>
            <p:ph type="pic" idx="16" hasCustomPrompt="1"/>
          </p:nvPr>
        </p:nvSpPr>
        <p:spPr>
          <a:xfrm>
            <a:off x="853440" y="213956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24" name="Text Placeholder 4">
            <a:extLst>
              <a:ext uri="{FF2B5EF4-FFF2-40B4-BE49-F238E27FC236}">
                <a16:creationId xmlns:a16="http://schemas.microsoft.com/office/drawing/2014/main" id="{93C34DA7-35BA-0142-B107-BDF7708907D6}"/>
              </a:ext>
            </a:extLst>
          </p:cNvPr>
          <p:cNvSpPr>
            <a:spLocks noGrp="1"/>
          </p:cNvSpPr>
          <p:nvPr>
            <p:ph type="body" sz="quarter" idx="21" hasCustomPrompt="1"/>
          </p:nvPr>
        </p:nvSpPr>
        <p:spPr>
          <a:xfrm>
            <a:off x="4646508" y="2121534"/>
            <a:ext cx="18423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a:t>
            </a:r>
          </a:p>
        </p:txBody>
      </p:sp>
      <p:sp>
        <p:nvSpPr>
          <p:cNvPr id="25" name="Text Placeholder 2">
            <a:extLst>
              <a:ext uri="{FF2B5EF4-FFF2-40B4-BE49-F238E27FC236}">
                <a16:creationId xmlns:a16="http://schemas.microsoft.com/office/drawing/2014/main" id="{54673579-935E-0F43-BE8F-7A1C09433154}"/>
              </a:ext>
            </a:extLst>
          </p:cNvPr>
          <p:cNvSpPr>
            <a:spLocks noGrp="1"/>
          </p:cNvSpPr>
          <p:nvPr>
            <p:ph type="body" sz="quarter" idx="22" hasCustomPrompt="1"/>
          </p:nvPr>
        </p:nvSpPr>
        <p:spPr>
          <a:xfrm>
            <a:off x="4646508" y="3058617"/>
            <a:ext cx="1842347" cy="790047"/>
          </a:xfrm>
          <a:prstGeom prst="rect">
            <a:avLst/>
          </a:prstGeom>
        </p:spPr>
        <p:txBody>
          <a:bodyPr lIns="0" tIns="0" rIns="0" bIns="0">
            <a:spAutoFit/>
          </a:bodyPr>
          <a:lstStyle>
            <a:lvl1pPr marL="0" marR="0" indent="0" algn="l" defTabSz="609570" rtl="0" eaLnBrk="1" fontAlgn="auto" latinLnBrk="0" hangingPunct="1">
              <a:lnSpc>
                <a:spcPct val="120000"/>
              </a:lnSpc>
              <a:spcBef>
                <a:spcPts val="1568"/>
              </a:spcBef>
              <a:spcAft>
                <a:spcPts val="0"/>
              </a:spcAft>
              <a:buClrTx/>
              <a:buSzTx/>
              <a:buFont typeface="Wingdings" pitchFamily="2" charset="2"/>
              <a:buNone/>
              <a:tabLst/>
              <a:defRPr lang="en-US" sz="1467"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amet, consectetur adipiscing elit.</a:t>
            </a:r>
          </a:p>
        </p:txBody>
      </p:sp>
      <p:sp>
        <p:nvSpPr>
          <p:cNvPr id="26" name="Picture Placeholder 2">
            <a:extLst>
              <a:ext uri="{FF2B5EF4-FFF2-40B4-BE49-F238E27FC236}">
                <a16:creationId xmlns:a16="http://schemas.microsoft.com/office/drawing/2014/main" id="{ADC375FE-1081-F84C-82BA-E4879F92E489}"/>
              </a:ext>
            </a:extLst>
          </p:cNvPr>
          <p:cNvSpPr>
            <a:spLocks noGrp="1"/>
          </p:cNvSpPr>
          <p:nvPr>
            <p:ph type="pic" idx="23" hasCustomPrompt="1"/>
          </p:nvPr>
        </p:nvSpPr>
        <p:spPr>
          <a:xfrm>
            <a:off x="3928535" y="213956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27" name="Text Placeholder 4">
            <a:extLst>
              <a:ext uri="{FF2B5EF4-FFF2-40B4-BE49-F238E27FC236}">
                <a16:creationId xmlns:a16="http://schemas.microsoft.com/office/drawing/2014/main" id="{403422E2-D9BF-2E4D-B424-7D8C3057CAD7}"/>
              </a:ext>
            </a:extLst>
          </p:cNvPr>
          <p:cNvSpPr>
            <a:spLocks noGrp="1"/>
          </p:cNvSpPr>
          <p:nvPr>
            <p:ph type="body" sz="quarter" idx="24" hasCustomPrompt="1"/>
          </p:nvPr>
        </p:nvSpPr>
        <p:spPr>
          <a:xfrm>
            <a:off x="1598508" y="4275452"/>
            <a:ext cx="18423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a:t>
            </a:r>
          </a:p>
        </p:txBody>
      </p:sp>
      <p:sp>
        <p:nvSpPr>
          <p:cNvPr id="28" name="Text Placeholder 2">
            <a:extLst>
              <a:ext uri="{FF2B5EF4-FFF2-40B4-BE49-F238E27FC236}">
                <a16:creationId xmlns:a16="http://schemas.microsoft.com/office/drawing/2014/main" id="{DA53AA2D-2292-E746-97A3-C8C58D6CFA2B}"/>
              </a:ext>
            </a:extLst>
          </p:cNvPr>
          <p:cNvSpPr>
            <a:spLocks noGrp="1"/>
          </p:cNvSpPr>
          <p:nvPr>
            <p:ph type="body" sz="quarter" idx="25" hasCustomPrompt="1"/>
          </p:nvPr>
        </p:nvSpPr>
        <p:spPr>
          <a:xfrm>
            <a:off x="1598508" y="5212537"/>
            <a:ext cx="1842347" cy="790047"/>
          </a:xfrm>
          <a:prstGeom prst="rect">
            <a:avLst/>
          </a:prstGeom>
        </p:spPr>
        <p:txBody>
          <a:bodyPr lIns="0" tIns="0" rIns="0" bIns="0">
            <a:spAutoFit/>
          </a:bodyPr>
          <a:lstStyle>
            <a:lvl1pPr marL="0" marR="0" indent="0" algn="l" defTabSz="609570" rtl="0" eaLnBrk="1" fontAlgn="auto" latinLnBrk="0" hangingPunct="1">
              <a:lnSpc>
                <a:spcPct val="120000"/>
              </a:lnSpc>
              <a:spcBef>
                <a:spcPts val="1568"/>
              </a:spcBef>
              <a:spcAft>
                <a:spcPts val="0"/>
              </a:spcAft>
              <a:buClrTx/>
              <a:buSzTx/>
              <a:buFont typeface="Wingdings" pitchFamily="2" charset="2"/>
              <a:buNone/>
              <a:tabLst/>
              <a:defRPr lang="en-US" sz="1467"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amet, consectetur adipiscing elit.</a:t>
            </a:r>
          </a:p>
        </p:txBody>
      </p:sp>
      <p:sp>
        <p:nvSpPr>
          <p:cNvPr id="30" name="Picture Placeholder 2">
            <a:extLst>
              <a:ext uri="{FF2B5EF4-FFF2-40B4-BE49-F238E27FC236}">
                <a16:creationId xmlns:a16="http://schemas.microsoft.com/office/drawing/2014/main" id="{BA81A13E-7277-EA4F-ABFC-55FB35253C20}"/>
              </a:ext>
            </a:extLst>
          </p:cNvPr>
          <p:cNvSpPr>
            <a:spLocks noGrp="1"/>
          </p:cNvSpPr>
          <p:nvPr>
            <p:ph type="pic" idx="26" hasCustomPrompt="1"/>
          </p:nvPr>
        </p:nvSpPr>
        <p:spPr>
          <a:xfrm>
            <a:off x="853440" y="429348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34" name="Text Placeholder 4">
            <a:extLst>
              <a:ext uri="{FF2B5EF4-FFF2-40B4-BE49-F238E27FC236}">
                <a16:creationId xmlns:a16="http://schemas.microsoft.com/office/drawing/2014/main" id="{16054A60-6726-F74C-99C8-CE93114E3B30}"/>
              </a:ext>
            </a:extLst>
          </p:cNvPr>
          <p:cNvSpPr>
            <a:spLocks noGrp="1"/>
          </p:cNvSpPr>
          <p:nvPr>
            <p:ph type="body" sz="quarter" idx="27" hasCustomPrompt="1"/>
          </p:nvPr>
        </p:nvSpPr>
        <p:spPr>
          <a:xfrm>
            <a:off x="4646508" y="4275452"/>
            <a:ext cx="18423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a:t>
            </a:r>
          </a:p>
        </p:txBody>
      </p:sp>
      <p:sp>
        <p:nvSpPr>
          <p:cNvPr id="35" name="Text Placeholder 2">
            <a:extLst>
              <a:ext uri="{FF2B5EF4-FFF2-40B4-BE49-F238E27FC236}">
                <a16:creationId xmlns:a16="http://schemas.microsoft.com/office/drawing/2014/main" id="{D223289B-BDFE-6E4E-BF07-8FDAB2EA9E18}"/>
              </a:ext>
            </a:extLst>
          </p:cNvPr>
          <p:cNvSpPr>
            <a:spLocks noGrp="1"/>
          </p:cNvSpPr>
          <p:nvPr>
            <p:ph type="body" sz="quarter" idx="28" hasCustomPrompt="1"/>
          </p:nvPr>
        </p:nvSpPr>
        <p:spPr>
          <a:xfrm>
            <a:off x="4646508" y="5212537"/>
            <a:ext cx="1842347" cy="790047"/>
          </a:xfrm>
          <a:prstGeom prst="rect">
            <a:avLst/>
          </a:prstGeom>
        </p:spPr>
        <p:txBody>
          <a:bodyPr lIns="0" tIns="0" rIns="0" bIns="0">
            <a:spAutoFit/>
          </a:bodyPr>
          <a:lstStyle>
            <a:lvl1pPr marL="0" marR="0" indent="0" algn="l" defTabSz="609570" rtl="0" eaLnBrk="1" fontAlgn="auto" latinLnBrk="0" hangingPunct="1">
              <a:lnSpc>
                <a:spcPct val="120000"/>
              </a:lnSpc>
              <a:spcBef>
                <a:spcPts val="1568"/>
              </a:spcBef>
              <a:spcAft>
                <a:spcPts val="0"/>
              </a:spcAft>
              <a:buClrTx/>
              <a:buSzTx/>
              <a:buFont typeface="Wingdings" pitchFamily="2" charset="2"/>
              <a:buNone/>
              <a:tabLst/>
              <a:defRPr lang="en-US" sz="1467"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amet, consectetur adipiscing elit.</a:t>
            </a:r>
          </a:p>
        </p:txBody>
      </p:sp>
      <p:sp>
        <p:nvSpPr>
          <p:cNvPr id="36" name="Picture Placeholder 2">
            <a:extLst>
              <a:ext uri="{FF2B5EF4-FFF2-40B4-BE49-F238E27FC236}">
                <a16:creationId xmlns:a16="http://schemas.microsoft.com/office/drawing/2014/main" id="{EB661BF0-EA70-2747-80CA-2397C359D612}"/>
              </a:ext>
            </a:extLst>
          </p:cNvPr>
          <p:cNvSpPr>
            <a:spLocks noGrp="1"/>
          </p:cNvSpPr>
          <p:nvPr>
            <p:ph type="pic" idx="29" hasCustomPrompt="1"/>
          </p:nvPr>
        </p:nvSpPr>
        <p:spPr>
          <a:xfrm>
            <a:off x="3928535" y="429348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42" name="Text Placeholder 4">
            <a:extLst>
              <a:ext uri="{FF2B5EF4-FFF2-40B4-BE49-F238E27FC236}">
                <a16:creationId xmlns:a16="http://schemas.microsoft.com/office/drawing/2014/main" id="{B6B432E2-4FC2-A741-88FE-202C00245C53}"/>
              </a:ext>
            </a:extLst>
          </p:cNvPr>
          <p:cNvSpPr>
            <a:spLocks noGrp="1"/>
          </p:cNvSpPr>
          <p:nvPr>
            <p:ph type="body" sz="quarter" idx="32" hasCustomPrompt="1"/>
          </p:nvPr>
        </p:nvSpPr>
        <p:spPr>
          <a:xfrm>
            <a:off x="7924801" y="441746"/>
            <a:ext cx="3413759"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elit</a:t>
            </a:r>
          </a:p>
        </p:txBody>
      </p:sp>
      <p:sp>
        <p:nvSpPr>
          <p:cNvPr id="45" name="Text Placeholder 6">
            <a:extLst>
              <a:ext uri="{FF2B5EF4-FFF2-40B4-BE49-F238E27FC236}">
                <a16:creationId xmlns:a16="http://schemas.microsoft.com/office/drawing/2014/main" id="{D4FF8F33-18DA-2246-9C39-0DCB938CF1F6}"/>
              </a:ext>
            </a:extLst>
          </p:cNvPr>
          <p:cNvSpPr>
            <a:spLocks noGrp="1"/>
          </p:cNvSpPr>
          <p:nvPr>
            <p:ph type="body" sz="quarter" idx="33" hasCustomPrompt="1"/>
          </p:nvPr>
        </p:nvSpPr>
        <p:spPr>
          <a:xfrm>
            <a:off x="7956883" y="1429566"/>
            <a:ext cx="3381675"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41" name="Slide Number Placeholder 5">
            <a:extLst>
              <a:ext uri="{FF2B5EF4-FFF2-40B4-BE49-F238E27FC236}">
                <a16:creationId xmlns:a16="http://schemas.microsoft.com/office/drawing/2014/main" id="{BF7A9FC8-F320-5E4C-9138-60ADC0CEF07B}"/>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00" b="0" i="0">
              <a:solidFill>
                <a:schemeClr val="tx1">
                  <a:lumMod val="90000"/>
                  <a:lumOff val="10000"/>
                </a:schemeClr>
              </a:solidFill>
              <a:latin typeface="Neue Haas Grotesk Text Pro" panose="020B0504020202020204" pitchFamily="34" charset="0"/>
            </a:endParaRPr>
          </a:p>
        </p:txBody>
      </p:sp>
      <p:sp>
        <p:nvSpPr>
          <p:cNvPr id="21" name="Content Placeholder 3">
            <a:extLst>
              <a:ext uri="{FF2B5EF4-FFF2-40B4-BE49-F238E27FC236}">
                <a16:creationId xmlns:a16="http://schemas.microsoft.com/office/drawing/2014/main" id="{EDFD658A-E653-5622-BBE4-15049CC3D275}"/>
              </a:ext>
            </a:extLst>
          </p:cNvPr>
          <p:cNvSpPr>
            <a:spLocks noGrp="1"/>
          </p:cNvSpPr>
          <p:nvPr>
            <p:ph sz="quarter" idx="15" hasCustomPrompt="1"/>
          </p:nvPr>
        </p:nvSpPr>
        <p:spPr>
          <a:xfrm>
            <a:off x="853018" y="6531734"/>
            <a:ext cx="5635837"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68366004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NTENT + Header + Callout Box + Image">
    <p:spTree>
      <p:nvGrpSpPr>
        <p:cNvPr id="1" name=""/>
        <p:cNvGrpSpPr/>
        <p:nvPr/>
      </p:nvGrpSpPr>
      <p:grpSpPr>
        <a:xfrm>
          <a:off x="0" y="0"/>
          <a:ext cx="0" cy="0"/>
          <a:chOff x="0" y="0"/>
          <a:chExt cx="0" cy="0"/>
        </a:xfrm>
      </p:grpSpPr>
      <p:sp>
        <p:nvSpPr>
          <p:cNvPr id="24" name="Picture Placeholder 2">
            <a:extLst>
              <a:ext uri="{FF2B5EF4-FFF2-40B4-BE49-F238E27FC236}">
                <a16:creationId xmlns:a16="http://schemas.microsoft.com/office/drawing/2014/main" id="{F141A2BD-AF2D-214A-AA8F-D141022D60F2}"/>
              </a:ext>
            </a:extLst>
          </p:cNvPr>
          <p:cNvSpPr>
            <a:spLocks noGrp="1"/>
          </p:cNvSpPr>
          <p:nvPr>
            <p:ph type="pic" idx="17" hasCustomPrompt="1"/>
          </p:nvPr>
        </p:nvSpPr>
        <p:spPr>
          <a:xfrm>
            <a:off x="5339355" y="-4"/>
            <a:ext cx="6852647" cy="685799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59"/>
            <a:ext cx="3913369" cy="2123402"/>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a:t>
            </a:r>
            <a:r>
              <a:rPr lang="en-US" sz="4267" err="1">
                <a:latin typeface="Neue Haas Grotesk Text Pro" panose="020B0504020202020204" pitchFamily="34" charset="77"/>
              </a:rPr>
              <a:t>duis</a:t>
            </a:r>
            <a:r>
              <a:rPr lang="en-US" sz="4267">
                <a:latin typeface="Neue Haas Grotesk Text Pro" panose="020B0504020202020204" pitchFamily="34" charset="77"/>
              </a:rPr>
              <a:t> </a:t>
            </a:r>
            <a:r>
              <a:rPr lang="en-US" sz="4267" err="1">
                <a:latin typeface="Neue Haas Grotesk Text Pro" panose="020B0504020202020204" pitchFamily="34" charset="77"/>
              </a:rPr>
              <a:t>autre</a:t>
            </a:r>
            <a:endParaRPr lang="en-US" sz="4267">
              <a:latin typeface="Neue Haas Grotesk Text Pro" panose="020B0504020202020204" pitchFamily="34" charset="77"/>
            </a:endParaRPr>
          </a:p>
        </p:txBody>
      </p:sp>
      <p:sp>
        <p:nvSpPr>
          <p:cNvPr id="30" name="SmartArt Placeholder 5">
            <a:extLst>
              <a:ext uri="{FF2B5EF4-FFF2-40B4-BE49-F238E27FC236}">
                <a16:creationId xmlns:a16="http://schemas.microsoft.com/office/drawing/2014/main" id="{8E66918C-36DB-CB48-A863-76DFE127BEC9}"/>
              </a:ext>
            </a:extLst>
          </p:cNvPr>
          <p:cNvSpPr>
            <a:spLocks noGrp="1"/>
          </p:cNvSpPr>
          <p:nvPr>
            <p:ph type="dgm" sz="quarter" idx="47"/>
          </p:nvPr>
        </p:nvSpPr>
        <p:spPr>
          <a:xfrm>
            <a:off x="2" y="2728264"/>
            <a:ext cx="5658628" cy="3198403"/>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34" name="SmartArt Placeholder 5">
            <a:extLst>
              <a:ext uri="{FF2B5EF4-FFF2-40B4-BE49-F238E27FC236}">
                <a16:creationId xmlns:a16="http://schemas.microsoft.com/office/drawing/2014/main" id="{F82E30BB-2916-B84A-95B6-93758CFBD5BA}"/>
              </a:ext>
            </a:extLst>
          </p:cNvPr>
          <p:cNvSpPr>
            <a:spLocks noGrp="1"/>
          </p:cNvSpPr>
          <p:nvPr>
            <p:ph type="dgm" sz="quarter" idx="27"/>
          </p:nvPr>
        </p:nvSpPr>
        <p:spPr>
          <a:xfrm>
            <a:off x="5658629" y="2728264"/>
            <a:ext cx="118099" cy="3198403"/>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
        <p:nvSpPr>
          <p:cNvPr id="5" name="Text Placeholder 4">
            <a:extLst>
              <a:ext uri="{FF2B5EF4-FFF2-40B4-BE49-F238E27FC236}">
                <a16:creationId xmlns:a16="http://schemas.microsoft.com/office/drawing/2014/main" id="{868A61C9-2982-BB43-9900-1AF92245A505}"/>
              </a:ext>
            </a:extLst>
          </p:cNvPr>
          <p:cNvSpPr>
            <a:spLocks noGrp="1"/>
          </p:cNvSpPr>
          <p:nvPr>
            <p:ph type="body" sz="quarter" idx="12" hasCustomPrompt="1"/>
          </p:nvPr>
        </p:nvSpPr>
        <p:spPr>
          <a:xfrm>
            <a:off x="853442" y="2841253"/>
            <a:ext cx="4485913" cy="863400"/>
          </a:xfrm>
          <a:prstGeom prst="rect">
            <a:avLst/>
          </a:prstGeom>
        </p:spPr>
        <p:txBody>
          <a:bodyPr anchor="b" anchorCtr="0">
            <a:spAutoFit/>
          </a:bodyPr>
          <a:lstStyle>
            <a:lvl1pPr marL="0" indent="0">
              <a:buNone/>
              <a:defRPr sz="2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r>
              <a:rPr lang="en-US"/>
              <a:t>, </a:t>
            </a:r>
            <a:r>
              <a:rPr lang="en-US" err="1"/>
              <a:t>elit</a:t>
            </a:r>
            <a:r>
              <a:rPr lang="en-US"/>
              <a:t> </a:t>
            </a:r>
            <a:r>
              <a:rPr lang="en-US" err="1"/>
              <a:t>duis</a:t>
            </a:r>
            <a:r>
              <a:rPr lang="en-US"/>
              <a:t> </a:t>
            </a:r>
            <a:r>
              <a:rPr lang="en-US" err="1"/>
              <a:t>autre</a:t>
            </a:r>
            <a:endParaRPr lang="en-US"/>
          </a:p>
        </p:txBody>
      </p:sp>
      <p:sp>
        <p:nvSpPr>
          <p:cNvPr id="23" name="Text Placeholder 6">
            <a:extLst>
              <a:ext uri="{FF2B5EF4-FFF2-40B4-BE49-F238E27FC236}">
                <a16:creationId xmlns:a16="http://schemas.microsoft.com/office/drawing/2014/main" id="{9506DAE8-E277-8649-AB44-98AB5CF0FC32}"/>
              </a:ext>
            </a:extLst>
          </p:cNvPr>
          <p:cNvSpPr>
            <a:spLocks noGrp="1"/>
          </p:cNvSpPr>
          <p:nvPr>
            <p:ph type="body" sz="quarter" idx="33" hasCustomPrompt="1"/>
          </p:nvPr>
        </p:nvSpPr>
        <p:spPr>
          <a:xfrm>
            <a:off x="853441" y="3895449"/>
            <a:ext cx="4484444"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25" name="Slide Number Placeholder 5">
            <a:extLst>
              <a:ext uri="{FF2B5EF4-FFF2-40B4-BE49-F238E27FC236}">
                <a16:creationId xmlns:a16="http://schemas.microsoft.com/office/drawing/2014/main" id="{23A62A02-8EA6-714D-AB4A-B88B5296CEC7}"/>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26" name="Straight Connector 25">
            <a:extLst>
              <a:ext uri="{FF2B5EF4-FFF2-40B4-BE49-F238E27FC236}">
                <a16:creationId xmlns:a16="http://schemas.microsoft.com/office/drawing/2014/main" id="{76FAD572-04B4-BC4F-B9AF-0AFDEEC2C444}"/>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1" name="Content Placeholder 3">
            <a:extLst>
              <a:ext uri="{FF2B5EF4-FFF2-40B4-BE49-F238E27FC236}">
                <a16:creationId xmlns:a16="http://schemas.microsoft.com/office/drawing/2014/main" id="{2717641B-B6D0-FA76-546C-60D5D28562FF}"/>
              </a:ext>
            </a:extLst>
          </p:cNvPr>
          <p:cNvSpPr>
            <a:spLocks noGrp="1"/>
          </p:cNvSpPr>
          <p:nvPr>
            <p:ph sz="quarter" idx="15" hasCustomPrompt="1"/>
          </p:nvPr>
        </p:nvSpPr>
        <p:spPr>
          <a:xfrm>
            <a:off x="853018" y="6531734"/>
            <a:ext cx="3913793"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11836789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2 images (H)">
    <p:bg>
      <p:bgPr>
        <a:solidFill>
          <a:schemeClr val="bg1"/>
        </a:solidFill>
        <a:effectLst/>
      </p:bgPr>
    </p:bg>
    <p:spTree>
      <p:nvGrpSpPr>
        <p:cNvPr id="1" name=""/>
        <p:cNvGrpSpPr/>
        <p:nvPr/>
      </p:nvGrpSpPr>
      <p:grpSpPr>
        <a:xfrm>
          <a:off x="0" y="0"/>
          <a:ext cx="0" cy="0"/>
          <a:chOff x="0" y="0"/>
          <a:chExt cx="0" cy="0"/>
        </a:xfrm>
      </p:grpSpPr>
      <p:sp>
        <p:nvSpPr>
          <p:cNvPr id="24" name="Picture Placeholder 2">
            <a:extLst>
              <a:ext uri="{FF2B5EF4-FFF2-40B4-BE49-F238E27FC236}">
                <a16:creationId xmlns:a16="http://schemas.microsoft.com/office/drawing/2014/main" id="{9CD4494C-F65E-2340-9989-DF19C098491B}"/>
              </a:ext>
            </a:extLst>
          </p:cNvPr>
          <p:cNvSpPr>
            <a:spLocks noGrp="1"/>
          </p:cNvSpPr>
          <p:nvPr>
            <p:ph type="pic" idx="15" hasCustomPrompt="1"/>
          </p:nvPr>
        </p:nvSpPr>
        <p:spPr>
          <a:xfrm>
            <a:off x="8875046" y="1279435"/>
            <a:ext cx="3316937" cy="2266808"/>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cxnSp>
        <p:nvCxnSpPr>
          <p:cNvPr id="20" name="Straight Connector 19">
            <a:extLst>
              <a:ext uri="{FF2B5EF4-FFF2-40B4-BE49-F238E27FC236}">
                <a16:creationId xmlns:a16="http://schemas.microsoft.com/office/drawing/2014/main" id="{B4334499-DEBA-D045-B991-ADA1708C95F6}"/>
              </a:ext>
            </a:extLst>
          </p:cNvPr>
          <p:cNvCxnSpPr>
            <a:cxnSpLocks/>
          </p:cNvCxnSpPr>
          <p:nvPr userDrawn="1"/>
        </p:nvCxnSpPr>
        <p:spPr>
          <a:xfrm rot="16200000">
            <a:off x="6975870" y="5314125"/>
            <a:ext cx="1450323" cy="0"/>
          </a:xfrm>
          <a:prstGeom prst="line">
            <a:avLst/>
          </a:prstGeom>
          <a:ln w="1524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2" name="Picture Placeholder 2">
            <a:extLst>
              <a:ext uri="{FF2B5EF4-FFF2-40B4-BE49-F238E27FC236}">
                <a16:creationId xmlns:a16="http://schemas.microsoft.com/office/drawing/2014/main" id="{ABF56450-0203-B842-99C9-D8AB7F517B74}"/>
              </a:ext>
            </a:extLst>
          </p:cNvPr>
          <p:cNvSpPr>
            <a:spLocks noGrp="1"/>
          </p:cNvSpPr>
          <p:nvPr>
            <p:ph type="pic" idx="1" hasCustomPrompt="1"/>
          </p:nvPr>
        </p:nvSpPr>
        <p:spPr>
          <a:xfrm>
            <a:off x="7793797" y="3764133"/>
            <a:ext cx="4398187" cy="2266808"/>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grpSp>
        <p:nvGrpSpPr>
          <p:cNvPr id="12" name="Group 11">
            <a:extLst>
              <a:ext uri="{FF2B5EF4-FFF2-40B4-BE49-F238E27FC236}">
                <a16:creationId xmlns:a16="http://schemas.microsoft.com/office/drawing/2014/main" id="{ABDC5A96-024B-9A4C-BE99-A43261583960}"/>
              </a:ext>
            </a:extLst>
          </p:cNvPr>
          <p:cNvGrpSpPr/>
          <p:nvPr userDrawn="1"/>
        </p:nvGrpSpPr>
        <p:grpSpPr>
          <a:xfrm>
            <a:off x="2" y="-1"/>
            <a:ext cx="3781063" cy="1286617"/>
            <a:chOff x="101154" y="-72605"/>
            <a:chExt cx="2285515" cy="777713"/>
          </a:xfrm>
        </p:grpSpPr>
        <p:sp>
          <p:nvSpPr>
            <p:cNvPr id="16" name="Rectangle 15">
              <a:extLst>
                <a:ext uri="{FF2B5EF4-FFF2-40B4-BE49-F238E27FC236}">
                  <a16:creationId xmlns:a16="http://schemas.microsoft.com/office/drawing/2014/main" id="{FADEAD2C-B2AB-3C48-A0BF-C3B7503F4BFE}"/>
                </a:ext>
              </a:extLst>
            </p:cNvPr>
            <p:cNvSpPr/>
            <p:nvPr/>
          </p:nvSpPr>
          <p:spPr>
            <a:xfrm>
              <a:off x="101154" y="-72605"/>
              <a:ext cx="2285515" cy="77771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1800">
                <a:solidFill>
                  <a:srgbClr val="00AAC6"/>
                </a:solidFill>
                <a:latin typeface="Neue Haas Grotesk Text Pro" panose="020B0504020202020204" pitchFamily="34" charset="0"/>
              </a:endParaRPr>
            </a:p>
          </p:txBody>
        </p:sp>
        <p:pic>
          <p:nvPicPr>
            <p:cNvPr id="17" name="Graphic 16">
              <a:extLst>
                <a:ext uri="{FF2B5EF4-FFF2-40B4-BE49-F238E27FC236}">
                  <a16:creationId xmlns:a16="http://schemas.microsoft.com/office/drawing/2014/main" id="{9D76561E-393D-1943-BE4B-7014BC9179A5}"/>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02289" y="221418"/>
              <a:ext cx="1479804" cy="236769"/>
            </a:xfrm>
            <a:prstGeom prst="rect">
              <a:avLst/>
            </a:prstGeom>
          </p:spPr>
        </p:pic>
      </p:grpSp>
      <p:sp>
        <p:nvSpPr>
          <p:cNvPr id="25" name="Picture Placeholder 9">
            <a:extLst>
              <a:ext uri="{FF2B5EF4-FFF2-40B4-BE49-F238E27FC236}">
                <a16:creationId xmlns:a16="http://schemas.microsoft.com/office/drawing/2014/main" id="{FD0C66DE-E34E-3A49-902F-16943DA6670D}"/>
              </a:ext>
            </a:extLst>
          </p:cNvPr>
          <p:cNvSpPr>
            <a:spLocks noGrp="1"/>
          </p:cNvSpPr>
          <p:nvPr>
            <p:ph type="pic" sz="quarter" idx="16" hasCustomPrompt="1"/>
          </p:nvPr>
        </p:nvSpPr>
        <p:spPr>
          <a:xfrm>
            <a:off x="9602479" y="387560"/>
            <a:ext cx="2266805" cy="577849"/>
          </a:xfrm>
          <a:prstGeom prst="rect">
            <a:avLst/>
          </a:prstGeom>
        </p:spPr>
        <p:txBody>
          <a:bodyPr lIns="0" tIns="0" rIns="0" bIns="0" anchor="ctr">
            <a:noAutofit/>
          </a:bodyPr>
          <a:lstStyle>
            <a:lvl1pPr marL="0" indent="0" algn="r">
              <a:buNone/>
              <a:defRPr sz="1867">
                <a:solidFill>
                  <a:schemeClr val="bg2">
                    <a:lumMod val="50000"/>
                  </a:schemeClr>
                </a:solidFill>
                <a:latin typeface="Neue Haas Grotesk Text Pro" panose="020B0504020202020204" pitchFamily="34" charset="0"/>
              </a:defRPr>
            </a:lvl1pPr>
          </a:lstStyle>
          <a:p>
            <a:r>
              <a:rPr lang="en-US"/>
              <a:t>Partner logo</a:t>
            </a:r>
          </a:p>
        </p:txBody>
      </p:sp>
      <p:sp>
        <p:nvSpPr>
          <p:cNvPr id="13" name="Title 1">
            <a:extLst>
              <a:ext uri="{FF2B5EF4-FFF2-40B4-BE49-F238E27FC236}">
                <a16:creationId xmlns:a16="http://schemas.microsoft.com/office/drawing/2014/main" id="{E77537ED-95F1-0745-9953-810BEC93817B}"/>
              </a:ext>
            </a:extLst>
          </p:cNvPr>
          <p:cNvSpPr>
            <a:spLocks noGrp="1"/>
          </p:cNvSpPr>
          <p:nvPr>
            <p:ph type="title" hasCustomPrompt="1"/>
          </p:nvPr>
        </p:nvSpPr>
        <p:spPr>
          <a:xfrm>
            <a:off x="593413" y="2865747"/>
            <a:ext cx="6375303" cy="3317576"/>
          </a:xfrm>
          <a:prstGeom prst="rect">
            <a:avLst/>
          </a:prstGeom>
        </p:spPr>
        <p:txBody>
          <a:bodyPr wrap="square" lIns="0" rIns="0" anchor="t" anchorCtr="0">
            <a:spAutoFit/>
          </a:bodyPr>
          <a:lstStyle>
            <a:lvl1pPr algn="l">
              <a:lnSpc>
                <a:spcPct val="110000"/>
              </a:lnSpc>
              <a:defRPr sz="6667" b="1" cap="none" baseline="0">
                <a:solidFill>
                  <a:schemeClr val="tx2"/>
                </a:solidFill>
                <a:latin typeface="Neue Haas Grotesk Text Pro" panose="020B0504020202020204" pitchFamily="34" charset="0"/>
              </a:defRPr>
            </a:lvl1pPr>
          </a:lstStyle>
          <a:p>
            <a:r>
              <a:rPr lang="en-US"/>
              <a:t>Click to add presentation title here</a:t>
            </a:r>
          </a:p>
        </p:txBody>
      </p:sp>
      <p:sp>
        <p:nvSpPr>
          <p:cNvPr id="11" name="Content Placeholder 3">
            <a:extLst>
              <a:ext uri="{FF2B5EF4-FFF2-40B4-BE49-F238E27FC236}">
                <a16:creationId xmlns:a16="http://schemas.microsoft.com/office/drawing/2014/main" id="{560283EE-4C68-E07E-3B25-8DE58BC1E06D}"/>
              </a:ext>
            </a:extLst>
          </p:cNvPr>
          <p:cNvSpPr>
            <a:spLocks noGrp="1"/>
          </p:cNvSpPr>
          <p:nvPr>
            <p:ph sz="quarter" idx="11" hasCustomPrompt="1"/>
          </p:nvPr>
        </p:nvSpPr>
        <p:spPr>
          <a:xfrm>
            <a:off x="601134" y="6320575"/>
            <a:ext cx="6375303" cy="141064"/>
          </a:xfrm>
          <a:prstGeom prst="rect">
            <a:avLst/>
          </a:prstGeom>
        </p:spPr>
        <p:txBody>
          <a:bodyPr wrap="square" anchor="b">
            <a:spAutoFit/>
          </a:bodyPr>
          <a:lstStyle>
            <a:lvl1pPr marL="0" indent="0">
              <a:lnSpc>
                <a:spcPts val="1067"/>
              </a:lnSpc>
              <a:spcBef>
                <a:spcPts val="0"/>
              </a:spcBef>
              <a:spcAft>
                <a:spcPts val="267"/>
              </a:spcAft>
              <a:buNone/>
              <a:defRPr sz="1067" b="1">
                <a:solidFill>
                  <a:schemeClr val="tx1">
                    <a:lumMod val="90000"/>
                    <a:lumOff val="10000"/>
                  </a:schemeClr>
                </a:solidFill>
                <a:latin typeface="Neue Haas Grotesk Text Pro" panose="020B0504020202020204" pitchFamily="34" charset="0"/>
              </a:defRPr>
            </a:lvl1pPr>
            <a:lvl2pPr marL="609570" indent="0">
              <a:buNone/>
              <a:defRPr sz="1467"/>
            </a:lvl2pPr>
            <a:lvl3pPr marL="1219140" indent="0">
              <a:buNone/>
              <a:defRPr sz="1400"/>
            </a:lvl3pPr>
            <a:lvl4pPr marL="1828709" indent="0">
              <a:buNone/>
              <a:defRPr sz="1333"/>
            </a:lvl4pPr>
            <a:lvl5pPr marL="2438278" indent="0">
              <a:buNone/>
              <a:defRPr sz="1333"/>
            </a:lvl5pPr>
          </a:lstStyle>
          <a:p>
            <a:pPr lvl="0"/>
            <a:r>
              <a:rPr lang="en-US"/>
              <a:t>Month Year (Optional)</a:t>
            </a:r>
          </a:p>
        </p:txBody>
      </p:sp>
    </p:spTree>
    <p:extLst>
      <p:ext uri="{BB962C8B-B14F-4D97-AF65-F5344CB8AC3E}">
        <p14:creationId xmlns:p14="http://schemas.microsoft.com/office/powerpoint/2010/main" val="420356090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NTENT + Header + Stat Callout Box + Image">
    <p:spTree>
      <p:nvGrpSpPr>
        <p:cNvPr id="1" name=""/>
        <p:cNvGrpSpPr/>
        <p:nvPr/>
      </p:nvGrpSpPr>
      <p:grpSpPr>
        <a:xfrm>
          <a:off x="0" y="0"/>
          <a:ext cx="0" cy="0"/>
          <a:chOff x="0" y="0"/>
          <a:chExt cx="0" cy="0"/>
        </a:xfrm>
      </p:grpSpPr>
      <p:sp>
        <p:nvSpPr>
          <p:cNvPr id="24" name="Picture Placeholder 2">
            <a:extLst>
              <a:ext uri="{FF2B5EF4-FFF2-40B4-BE49-F238E27FC236}">
                <a16:creationId xmlns:a16="http://schemas.microsoft.com/office/drawing/2014/main" id="{F141A2BD-AF2D-214A-AA8F-D141022D60F2}"/>
              </a:ext>
            </a:extLst>
          </p:cNvPr>
          <p:cNvSpPr>
            <a:spLocks noGrp="1"/>
          </p:cNvSpPr>
          <p:nvPr>
            <p:ph type="pic" idx="17" hasCustomPrompt="1"/>
          </p:nvPr>
        </p:nvSpPr>
        <p:spPr>
          <a:xfrm>
            <a:off x="5339355" y="-4"/>
            <a:ext cx="6852647" cy="685799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59"/>
            <a:ext cx="3913369" cy="2123402"/>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a:t>
            </a:r>
            <a:r>
              <a:rPr lang="en-US" sz="4267" err="1">
                <a:latin typeface="Neue Haas Grotesk Text Pro" panose="020B0504020202020204" pitchFamily="34" charset="77"/>
              </a:rPr>
              <a:t>duis</a:t>
            </a:r>
            <a:r>
              <a:rPr lang="en-US" sz="4267">
                <a:latin typeface="Neue Haas Grotesk Text Pro" panose="020B0504020202020204" pitchFamily="34" charset="77"/>
              </a:rPr>
              <a:t> </a:t>
            </a:r>
            <a:r>
              <a:rPr lang="en-US" sz="4267" err="1">
                <a:latin typeface="Neue Haas Grotesk Text Pro" panose="020B0504020202020204" pitchFamily="34" charset="77"/>
              </a:rPr>
              <a:t>autre</a:t>
            </a:r>
            <a:endParaRPr lang="en-US" sz="4267">
              <a:latin typeface="Neue Haas Grotesk Text Pro" panose="020B0504020202020204" pitchFamily="34" charset="77"/>
            </a:endParaRPr>
          </a:p>
        </p:txBody>
      </p:sp>
      <p:sp>
        <p:nvSpPr>
          <p:cNvPr id="30" name="SmartArt Placeholder 5">
            <a:extLst>
              <a:ext uri="{FF2B5EF4-FFF2-40B4-BE49-F238E27FC236}">
                <a16:creationId xmlns:a16="http://schemas.microsoft.com/office/drawing/2014/main" id="{8E66918C-36DB-CB48-A863-76DFE127BEC9}"/>
              </a:ext>
            </a:extLst>
          </p:cNvPr>
          <p:cNvSpPr>
            <a:spLocks noGrp="1"/>
          </p:cNvSpPr>
          <p:nvPr>
            <p:ph type="dgm" sz="quarter" idx="47"/>
          </p:nvPr>
        </p:nvSpPr>
        <p:spPr>
          <a:xfrm>
            <a:off x="1" y="4183519"/>
            <a:ext cx="8246135" cy="1793536"/>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34" name="SmartArt Placeholder 5">
            <a:extLst>
              <a:ext uri="{FF2B5EF4-FFF2-40B4-BE49-F238E27FC236}">
                <a16:creationId xmlns:a16="http://schemas.microsoft.com/office/drawing/2014/main" id="{F82E30BB-2916-B84A-95B6-93758CFBD5BA}"/>
              </a:ext>
            </a:extLst>
          </p:cNvPr>
          <p:cNvSpPr>
            <a:spLocks noGrp="1"/>
          </p:cNvSpPr>
          <p:nvPr>
            <p:ph type="dgm" sz="quarter" idx="27"/>
          </p:nvPr>
        </p:nvSpPr>
        <p:spPr>
          <a:xfrm>
            <a:off x="8246133" y="4183519"/>
            <a:ext cx="118099" cy="1793536"/>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
        <p:nvSpPr>
          <p:cNvPr id="28" name="Text Placeholder 2">
            <a:extLst>
              <a:ext uri="{FF2B5EF4-FFF2-40B4-BE49-F238E27FC236}">
                <a16:creationId xmlns:a16="http://schemas.microsoft.com/office/drawing/2014/main" id="{490E533F-240B-2440-A0E6-B8749769DBF6}"/>
              </a:ext>
            </a:extLst>
          </p:cNvPr>
          <p:cNvSpPr>
            <a:spLocks noGrp="1"/>
          </p:cNvSpPr>
          <p:nvPr>
            <p:ph type="body" sz="quarter" idx="16" hasCustomPrompt="1"/>
          </p:nvPr>
        </p:nvSpPr>
        <p:spPr>
          <a:xfrm>
            <a:off x="853442" y="2711549"/>
            <a:ext cx="3913369" cy="852115"/>
          </a:xfrm>
          <a:prstGeom prst="rect">
            <a:avLst/>
          </a:prstGeom>
        </p:spPr>
        <p:txBody>
          <a:bodyPr>
            <a:spAutoFit/>
          </a:bodyPr>
          <a:lstStyle>
            <a:lvl1pPr marL="0" indent="0">
              <a:lnSpc>
                <a:spcPct val="130000"/>
              </a:lnSpc>
              <a:spcBef>
                <a:spcPts val="0"/>
              </a:spcBef>
              <a:spcAft>
                <a:spcPts val="8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amet, consectetur adipiscing elit. Incididunt ut labore et dolore magna. Quis nostrud exercitation ullamco.</a:t>
            </a:r>
          </a:p>
        </p:txBody>
      </p:sp>
      <p:sp>
        <p:nvSpPr>
          <p:cNvPr id="23" name="Text Placeholder 4">
            <a:extLst>
              <a:ext uri="{FF2B5EF4-FFF2-40B4-BE49-F238E27FC236}">
                <a16:creationId xmlns:a16="http://schemas.microsoft.com/office/drawing/2014/main" id="{5507AA1B-F987-5341-8177-6DCC02206327}"/>
              </a:ext>
            </a:extLst>
          </p:cNvPr>
          <p:cNvSpPr>
            <a:spLocks noGrp="1"/>
          </p:cNvSpPr>
          <p:nvPr>
            <p:ph type="body" sz="quarter" idx="12" hasCustomPrompt="1"/>
          </p:nvPr>
        </p:nvSpPr>
        <p:spPr>
          <a:xfrm>
            <a:off x="1075141" y="4452847"/>
            <a:ext cx="1358131" cy="771751"/>
          </a:xfrm>
          <a:prstGeom prst="rect">
            <a:avLst/>
          </a:prstGeom>
        </p:spPr>
        <p:txBody>
          <a:bodyPr>
            <a:spAutoFit/>
          </a:bodyPr>
          <a:lstStyle>
            <a:lvl1pPr marL="0" indent="0" algn="ctr">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25" name="Text Placeholder 2">
            <a:extLst>
              <a:ext uri="{FF2B5EF4-FFF2-40B4-BE49-F238E27FC236}">
                <a16:creationId xmlns:a16="http://schemas.microsoft.com/office/drawing/2014/main" id="{F49C811C-6E73-2B4A-A935-FBE5605AB2AE}"/>
              </a:ext>
            </a:extLst>
          </p:cNvPr>
          <p:cNvSpPr>
            <a:spLocks noGrp="1"/>
          </p:cNvSpPr>
          <p:nvPr>
            <p:ph type="body" sz="quarter" idx="48" hasCustomPrompt="1"/>
          </p:nvPr>
        </p:nvSpPr>
        <p:spPr>
          <a:xfrm>
            <a:off x="807653" y="5157474"/>
            <a:ext cx="1893107" cy="549481"/>
          </a:xfrm>
          <a:prstGeom prst="rect">
            <a:avLst/>
          </a:prstGeom>
        </p:spPr>
        <p:txBody>
          <a:bodyPr>
            <a:spAutoFit/>
          </a:bodyPr>
          <a:lstStyle>
            <a:lvl1pPr marL="0" indent="0" algn="ctr">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a:t>
            </a:r>
          </a:p>
        </p:txBody>
      </p:sp>
      <p:sp>
        <p:nvSpPr>
          <p:cNvPr id="26" name="Text Placeholder 4">
            <a:extLst>
              <a:ext uri="{FF2B5EF4-FFF2-40B4-BE49-F238E27FC236}">
                <a16:creationId xmlns:a16="http://schemas.microsoft.com/office/drawing/2014/main" id="{3FF8063A-EB8B-2643-AFA3-81EBD511544D}"/>
              </a:ext>
            </a:extLst>
          </p:cNvPr>
          <p:cNvSpPr>
            <a:spLocks noGrp="1"/>
          </p:cNvSpPr>
          <p:nvPr>
            <p:ph type="body" sz="quarter" idx="49" hasCustomPrompt="1"/>
          </p:nvPr>
        </p:nvSpPr>
        <p:spPr>
          <a:xfrm>
            <a:off x="3683304" y="4452847"/>
            <a:ext cx="1358131" cy="771751"/>
          </a:xfrm>
          <a:prstGeom prst="rect">
            <a:avLst/>
          </a:prstGeom>
        </p:spPr>
        <p:txBody>
          <a:bodyPr>
            <a:spAutoFit/>
          </a:bodyPr>
          <a:lstStyle>
            <a:lvl1pPr marL="0" indent="0" algn="ctr">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27" name="Text Placeholder 2">
            <a:extLst>
              <a:ext uri="{FF2B5EF4-FFF2-40B4-BE49-F238E27FC236}">
                <a16:creationId xmlns:a16="http://schemas.microsoft.com/office/drawing/2014/main" id="{C33B0F9D-26C5-4042-BD8A-3B7D7FD7E9F1}"/>
              </a:ext>
            </a:extLst>
          </p:cNvPr>
          <p:cNvSpPr>
            <a:spLocks noGrp="1"/>
          </p:cNvSpPr>
          <p:nvPr>
            <p:ph type="body" sz="quarter" idx="50" hasCustomPrompt="1"/>
          </p:nvPr>
        </p:nvSpPr>
        <p:spPr>
          <a:xfrm>
            <a:off x="3415816" y="5157474"/>
            <a:ext cx="1893107" cy="549481"/>
          </a:xfrm>
          <a:prstGeom prst="rect">
            <a:avLst/>
          </a:prstGeom>
        </p:spPr>
        <p:txBody>
          <a:bodyPr>
            <a:spAutoFit/>
          </a:bodyPr>
          <a:lstStyle>
            <a:lvl1pPr marL="0" indent="0" algn="ctr">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amet, consectetur.</a:t>
            </a:r>
          </a:p>
        </p:txBody>
      </p:sp>
      <p:sp>
        <p:nvSpPr>
          <p:cNvPr id="29" name="Text Placeholder 4">
            <a:extLst>
              <a:ext uri="{FF2B5EF4-FFF2-40B4-BE49-F238E27FC236}">
                <a16:creationId xmlns:a16="http://schemas.microsoft.com/office/drawing/2014/main" id="{82194906-54BE-FC42-A576-EE1D4629F29D}"/>
              </a:ext>
            </a:extLst>
          </p:cNvPr>
          <p:cNvSpPr>
            <a:spLocks noGrp="1"/>
          </p:cNvSpPr>
          <p:nvPr>
            <p:ph type="body" sz="quarter" idx="51" hasCustomPrompt="1"/>
          </p:nvPr>
        </p:nvSpPr>
        <p:spPr>
          <a:xfrm>
            <a:off x="6214301" y="4452847"/>
            <a:ext cx="1358131" cy="771751"/>
          </a:xfrm>
          <a:prstGeom prst="rect">
            <a:avLst/>
          </a:prstGeom>
        </p:spPr>
        <p:txBody>
          <a:bodyPr>
            <a:spAutoFit/>
          </a:bodyPr>
          <a:lstStyle>
            <a:lvl1pPr marL="0" indent="0" algn="ctr">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35" name="Text Placeholder 2">
            <a:extLst>
              <a:ext uri="{FF2B5EF4-FFF2-40B4-BE49-F238E27FC236}">
                <a16:creationId xmlns:a16="http://schemas.microsoft.com/office/drawing/2014/main" id="{BFBD968C-9DD4-0340-AF9A-731CFE1190B0}"/>
              </a:ext>
            </a:extLst>
          </p:cNvPr>
          <p:cNvSpPr>
            <a:spLocks noGrp="1"/>
          </p:cNvSpPr>
          <p:nvPr>
            <p:ph type="body" sz="quarter" idx="52" hasCustomPrompt="1"/>
          </p:nvPr>
        </p:nvSpPr>
        <p:spPr>
          <a:xfrm>
            <a:off x="5946813" y="5157474"/>
            <a:ext cx="1893107" cy="549481"/>
          </a:xfrm>
          <a:prstGeom prst="rect">
            <a:avLst/>
          </a:prstGeom>
        </p:spPr>
        <p:txBody>
          <a:bodyPr>
            <a:spAutoFit/>
          </a:bodyPr>
          <a:lstStyle>
            <a:lvl1pPr marL="0" indent="0" algn="ctr">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a:t>
            </a:r>
          </a:p>
        </p:txBody>
      </p:sp>
      <p:sp>
        <p:nvSpPr>
          <p:cNvPr id="36" name="Slide Number Placeholder 5">
            <a:extLst>
              <a:ext uri="{FF2B5EF4-FFF2-40B4-BE49-F238E27FC236}">
                <a16:creationId xmlns:a16="http://schemas.microsoft.com/office/drawing/2014/main" id="{63438CFD-138E-524A-BF0C-980E737AAE55}"/>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39" name="Straight Connector 38">
            <a:extLst>
              <a:ext uri="{FF2B5EF4-FFF2-40B4-BE49-F238E27FC236}">
                <a16:creationId xmlns:a16="http://schemas.microsoft.com/office/drawing/2014/main" id="{C6F95BED-C295-5340-94D9-DFBC0ECF3834}"/>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6" name="Content Placeholder 3">
            <a:extLst>
              <a:ext uri="{FF2B5EF4-FFF2-40B4-BE49-F238E27FC236}">
                <a16:creationId xmlns:a16="http://schemas.microsoft.com/office/drawing/2014/main" id="{331268B2-4A5A-3D60-D1E8-38EE1B3D0DC6}"/>
              </a:ext>
            </a:extLst>
          </p:cNvPr>
          <p:cNvSpPr>
            <a:spLocks noGrp="1"/>
          </p:cNvSpPr>
          <p:nvPr>
            <p:ph sz="quarter" idx="15" hasCustomPrompt="1"/>
          </p:nvPr>
        </p:nvSpPr>
        <p:spPr>
          <a:xfrm>
            <a:off x="853018" y="6531734"/>
            <a:ext cx="3913793"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273885465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NTENT + Header + Image + Subheader">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1" y="365761"/>
            <a:ext cx="2885440" cy="3568028"/>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elit </a:t>
            </a:r>
            <a:r>
              <a:rPr lang="en-US" sz="4267" err="1">
                <a:latin typeface="Neue Haas Grotesk Text Pro" panose="020B0504020202020204" pitchFamily="34" charset="77"/>
              </a:rPr>
              <a:t>duis</a:t>
            </a:r>
            <a:r>
              <a:rPr lang="en-US" sz="4267">
                <a:latin typeface="Neue Haas Grotesk Text Pro" panose="020B0504020202020204" pitchFamily="34" charset="77"/>
              </a:rPr>
              <a:t> </a:t>
            </a:r>
            <a:r>
              <a:rPr lang="en-US" sz="4267" err="1">
                <a:latin typeface="Neue Haas Grotesk Text Pro" panose="020B0504020202020204" pitchFamily="34" charset="77"/>
              </a:rPr>
              <a:t>autre</a:t>
            </a:r>
            <a:endParaRPr lang="en-US" sz="4267">
              <a:latin typeface="Neue Haas Grotesk Text Pro" panose="020B0504020202020204" pitchFamily="34" charset="77"/>
            </a:endParaRPr>
          </a:p>
        </p:txBody>
      </p:sp>
      <p:sp>
        <p:nvSpPr>
          <p:cNvPr id="5" name="Text Placeholder 4">
            <a:extLst>
              <a:ext uri="{FF2B5EF4-FFF2-40B4-BE49-F238E27FC236}">
                <a16:creationId xmlns:a16="http://schemas.microsoft.com/office/drawing/2014/main" id="{868A61C9-2982-BB43-9900-1AF92245A505}"/>
              </a:ext>
            </a:extLst>
          </p:cNvPr>
          <p:cNvSpPr>
            <a:spLocks noGrp="1"/>
          </p:cNvSpPr>
          <p:nvPr>
            <p:ph type="body" sz="quarter" idx="12" hasCustomPrompt="1"/>
          </p:nvPr>
        </p:nvSpPr>
        <p:spPr>
          <a:xfrm>
            <a:off x="8704645" y="2626643"/>
            <a:ext cx="2914559" cy="802357"/>
          </a:xfrm>
          <a:prstGeom prst="rect">
            <a:avLst/>
          </a:prstGeom>
        </p:spPr>
        <p:txBody>
          <a:bodyPr anchor="b" anchorCtr="0">
            <a:spAutoFit/>
          </a:bodyPr>
          <a:lstStyle>
            <a:lvl1pPr marL="0" indent="0" algn="l">
              <a:lnSpc>
                <a:spcPct val="120000"/>
              </a:lnSpc>
              <a:buNone/>
              <a:defRPr sz="2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elit </a:t>
            </a:r>
            <a:r>
              <a:rPr lang="en-US" err="1"/>
              <a:t>duis</a:t>
            </a:r>
            <a:r>
              <a:rPr lang="en-US"/>
              <a:t> </a:t>
            </a:r>
            <a:r>
              <a:rPr lang="en-US" err="1"/>
              <a:t>autre</a:t>
            </a:r>
            <a:endParaRPr lang="en-US"/>
          </a:p>
        </p:txBody>
      </p:sp>
      <p:sp>
        <p:nvSpPr>
          <p:cNvPr id="47" name="Picture Placeholder 2">
            <a:extLst>
              <a:ext uri="{FF2B5EF4-FFF2-40B4-BE49-F238E27FC236}">
                <a16:creationId xmlns:a16="http://schemas.microsoft.com/office/drawing/2014/main" id="{8B2B8246-DE92-E143-B0B7-3BE8D66DE7AF}"/>
              </a:ext>
            </a:extLst>
          </p:cNvPr>
          <p:cNvSpPr>
            <a:spLocks noGrp="1"/>
          </p:cNvSpPr>
          <p:nvPr>
            <p:ph type="pic" idx="17" hasCustomPrompt="1"/>
          </p:nvPr>
        </p:nvSpPr>
        <p:spPr>
          <a:xfrm>
            <a:off x="4366460" y="433993"/>
            <a:ext cx="3710609" cy="6424003"/>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24" name="Text Placeholder 6">
            <a:extLst>
              <a:ext uri="{FF2B5EF4-FFF2-40B4-BE49-F238E27FC236}">
                <a16:creationId xmlns:a16="http://schemas.microsoft.com/office/drawing/2014/main" id="{E8EEE4CA-A3AE-D64D-BC10-C926E5332856}"/>
              </a:ext>
            </a:extLst>
          </p:cNvPr>
          <p:cNvSpPr>
            <a:spLocks noGrp="1"/>
          </p:cNvSpPr>
          <p:nvPr>
            <p:ph type="body" sz="quarter" idx="33" hasCustomPrompt="1"/>
          </p:nvPr>
        </p:nvSpPr>
        <p:spPr>
          <a:xfrm>
            <a:off x="8704645" y="3572565"/>
            <a:ext cx="2914559"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7" name="Content Placeholder 3">
            <a:extLst>
              <a:ext uri="{FF2B5EF4-FFF2-40B4-BE49-F238E27FC236}">
                <a16:creationId xmlns:a16="http://schemas.microsoft.com/office/drawing/2014/main" id="{E6823479-A6DE-6752-B3DA-D040DA13529F}"/>
              </a:ext>
            </a:extLst>
          </p:cNvPr>
          <p:cNvSpPr>
            <a:spLocks noGrp="1"/>
          </p:cNvSpPr>
          <p:nvPr>
            <p:ph sz="quarter" idx="15" hasCustomPrompt="1"/>
          </p:nvPr>
        </p:nvSpPr>
        <p:spPr>
          <a:xfrm>
            <a:off x="853019" y="6531734"/>
            <a:ext cx="288544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166559895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NTENT + Header + Image + Stat Callouts">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1" y="365761"/>
            <a:ext cx="2885440" cy="3568028"/>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elit </a:t>
            </a:r>
            <a:r>
              <a:rPr lang="en-US" sz="4267" err="1">
                <a:latin typeface="Neue Haas Grotesk Text Pro" panose="020B0504020202020204" pitchFamily="34" charset="77"/>
              </a:rPr>
              <a:t>duis</a:t>
            </a:r>
            <a:r>
              <a:rPr lang="en-US" sz="4267">
                <a:latin typeface="Neue Haas Grotesk Text Pro" panose="020B0504020202020204" pitchFamily="34" charset="77"/>
              </a:rPr>
              <a:t> </a:t>
            </a:r>
            <a:r>
              <a:rPr lang="en-US" sz="4267" err="1">
                <a:latin typeface="Neue Haas Grotesk Text Pro" panose="020B0504020202020204" pitchFamily="34" charset="77"/>
              </a:rPr>
              <a:t>autre</a:t>
            </a:r>
            <a:endParaRPr lang="en-US" sz="4267">
              <a:latin typeface="Neue Haas Grotesk Text Pro" panose="020B0504020202020204" pitchFamily="34" charset="77"/>
            </a:endParaRPr>
          </a:p>
        </p:txBody>
      </p:sp>
      <p:sp>
        <p:nvSpPr>
          <p:cNvPr id="5" name="Text Placeholder 4">
            <a:extLst>
              <a:ext uri="{FF2B5EF4-FFF2-40B4-BE49-F238E27FC236}">
                <a16:creationId xmlns:a16="http://schemas.microsoft.com/office/drawing/2014/main" id="{868A61C9-2982-BB43-9900-1AF92245A505}"/>
              </a:ext>
            </a:extLst>
          </p:cNvPr>
          <p:cNvSpPr>
            <a:spLocks noGrp="1"/>
          </p:cNvSpPr>
          <p:nvPr>
            <p:ph type="body" sz="quarter" idx="12" hasCustomPrompt="1"/>
          </p:nvPr>
        </p:nvSpPr>
        <p:spPr>
          <a:xfrm>
            <a:off x="8704645" y="1802421"/>
            <a:ext cx="1358131" cy="771751"/>
          </a:xfrm>
          <a:prstGeom prst="rect">
            <a:avLst/>
          </a:prstGeom>
        </p:spPr>
        <p:txBody>
          <a:bodyPr>
            <a:spAutoFit/>
          </a:bodyPr>
          <a:lstStyle>
            <a:lvl1pPr marL="0" indent="0" algn="l">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39" name="Text Placeholder 2">
            <a:extLst>
              <a:ext uri="{FF2B5EF4-FFF2-40B4-BE49-F238E27FC236}">
                <a16:creationId xmlns:a16="http://schemas.microsoft.com/office/drawing/2014/main" id="{EE45BF00-2987-B640-866E-3DC2A15572E4}"/>
              </a:ext>
            </a:extLst>
          </p:cNvPr>
          <p:cNvSpPr>
            <a:spLocks noGrp="1"/>
          </p:cNvSpPr>
          <p:nvPr>
            <p:ph type="body" sz="quarter" idx="16" hasCustomPrompt="1"/>
          </p:nvPr>
        </p:nvSpPr>
        <p:spPr>
          <a:xfrm>
            <a:off x="8704644" y="2507048"/>
            <a:ext cx="2914560" cy="549481"/>
          </a:xfrm>
          <a:prstGeom prst="rect">
            <a:avLst/>
          </a:prstGeom>
        </p:spPr>
        <p:txBody>
          <a:bodyPr>
            <a:spAutoFit/>
          </a:bodyPr>
          <a:lstStyle>
            <a:lvl1pPr marL="0" indent="0" algn="l">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47" name="Picture Placeholder 2">
            <a:extLst>
              <a:ext uri="{FF2B5EF4-FFF2-40B4-BE49-F238E27FC236}">
                <a16:creationId xmlns:a16="http://schemas.microsoft.com/office/drawing/2014/main" id="{8B2B8246-DE92-E143-B0B7-3BE8D66DE7AF}"/>
              </a:ext>
            </a:extLst>
          </p:cNvPr>
          <p:cNvSpPr>
            <a:spLocks noGrp="1"/>
          </p:cNvSpPr>
          <p:nvPr>
            <p:ph type="pic" idx="17" hasCustomPrompt="1"/>
          </p:nvPr>
        </p:nvSpPr>
        <p:spPr>
          <a:xfrm>
            <a:off x="4366460" y="433993"/>
            <a:ext cx="3710609" cy="6424003"/>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50" name="Text Placeholder 4">
            <a:extLst>
              <a:ext uri="{FF2B5EF4-FFF2-40B4-BE49-F238E27FC236}">
                <a16:creationId xmlns:a16="http://schemas.microsoft.com/office/drawing/2014/main" id="{5579118C-79CA-144E-AA8F-2E2A7C13F30B}"/>
              </a:ext>
            </a:extLst>
          </p:cNvPr>
          <p:cNvSpPr>
            <a:spLocks noGrp="1"/>
          </p:cNvSpPr>
          <p:nvPr>
            <p:ph type="body" sz="quarter" idx="18" hasCustomPrompt="1"/>
          </p:nvPr>
        </p:nvSpPr>
        <p:spPr>
          <a:xfrm>
            <a:off x="8704645" y="3455114"/>
            <a:ext cx="1358131" cy="771751"/>
          </a:xfrm>
          <a:prstGeom prst="rect">
            <a:avLst/>
          </a:prstGeom>
        </p:spPr>
        <p:txBody>
          <a:bodyPr>
            <a:spAutoFit/>
          </a:bodyPr>
          <a:lstStyle>
            <a:lvl1pPr marL="0" indent="0" algn="l">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51" name="Text Placeholder 2">
            <a:extLst>
              <a:ext uri="{FF2B5EF4-FFF2-40B4-BE49-F238E27FC236}">
                <a16:creationId xmlns:a16="http://schemas.microsoft.com/office/drawing/2014/main" id="{E288E0C1-0C4B-BF4E-8463-30E1FA0AAA31}"/>
              </a:ext>
            </a:extLst>
          </p:cNvPr>
          <p:cNvSpPr>
            <a:spLocks noGrp="1"/>
          </p:cNvSpPr>
          <p:nvPr>
            <p:ph type="body" sz="quarter" idx="19" hasCustomPrompt="1"/>
          </p:nvPr>
        </p:nvSpPr>
        <p:spPr>
          <a:xfrm>
            <a:off x="8704644" y="4159741"/>
            <a:ext cx="2914560" cy="549481"/>
          </a:xfrm>
          <a:prstGeom prst="rect">
            <a:avLst/>
          </a:prstGeom>
        </p:spPr>
        <p:txBody>
          <a:bodyPr>
            <a:spAutoFit/>
          </a:bodyPr>
          <a:lstStyle>
            <a:lvl1pPr marL="0" indent="0" algn="l">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52" name="Text Placeholder 4">
            <a:extLst>
              <a:ext uri="{FF2B5EF4-FFF2-40B4-BE49-F238E27FC236}">
                <a16:creationId xmlns:a16="http://schemas.microsoft.com/office/drawing/2014/main" id="{1DFD462B-B12A-1247-B9F0-C032F89F444F}"/>
              </a:ext>
            </a:extLst>
          </p:cNvPr>
          <p:cNvSpPr>
            <a:spLocks noGrp="1"/>
          </p:cNvSpPr>
          <p:nvPr>
            <p:ph type="body" sz="quarter" idx="20" hasCustomPrompt="1"/>
          </p:nvPr>
        </p:nvSpPr>
        <p:spPr>
          <a:xfrm>
            <a:off x="8704645" y="5138707"/>
            <a:ext cx="1358131" cy="771751"/>
          </a:xfrm>
          <a:prstGeom prst="rect">
            <a:avLst/>
          </a:prstGeom>
        </p:spPr>
        <p:txBody>
          <a:bodyPr>
            <a:spAutoFit/>
          </a:bodyPr>
          <a:lstStyle>
            <a:lvl1pPr marL="0" indent="0" algn="l">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57" name="Text Placeholder 2">
            <a:extLst>
              <a:ext uri="{FF2B5EF4-FFF2-40B4-BE49-F238E27FC236}">
                <a16:creationId xmlns:a16="http://schemas.microsoft.com/office/drawing/2014/main" id="{76F48538-FB2D-2E41-8152-BED0BA0B5C86}"/>
              </a:ext>
            </a:extLst>
          </p:cNvPr>
          <p:cNvSpPr>
            <a:spLocks noGrp="1"/>
          </p:cNvSpPr>
          <p:nvPr>
            <p:ph type="body" sz="quarter" idx="21" hasCustomPrompt="1"/>
          </p:nvPr>
        </p:nvSpPr>
        <p:spPr>
          <a:xfrm>
            <a:off x="8704644" y="5843334"/>
            <a:ext cx="2914560" cy="549481"/>
          </a:xfrm>
          <a:prstGeom prst="rect">
            <a:avLst/>
          </a:prstGeom>
        </p:spPr>
        <p:txBody>
          <a:bodyPr>
            <a:spAutoFit/>
          </a:bodyPr>
          <a:lstStyle>
            <a:lvl1pPr marL="0" indent="0" algn="l">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11" name="Content Placeholder 3">
            <a:extLst>
              <a:ext uri="{FF2B5EF4-FFF2-40B4-BE49-F238E27FC236}">
                <a16:creationId xmlns:a16="http://schemas.microsoft.com/office/drawing/2014/main" id="{CA484163-80EF-40FC-1A40-69C7BC36E53F}"/>
              </a:ext>
            </a:extLst>
          </p:cNvPr>
          <p:cNvSpPr>
            <a:spLocks noGrp="1"/>
          </p:cNvSpPr>
          <p:nvPr>
            <p:ph sz="quarter" idx="15" hasCustomPrompt="1"/>
          </p:nvPr>
        </p:nvSpPr>
        <p:spPr>
          <a:xfrm>
            <a:off x="853019" y="6531734"/>
            <a:ext cx="288544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122005084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NTENT + Header + 2 Callout Boxes + 2 images (V)">
    <p:spTree>
      <p:nvGrpSpPr>
        <p:cNvPr id="1" name=""/>
        <p:cNvGrpSpPr/>
        <p:nvPr/>
      </p:nvGrpSpPr>
      <p:grpSpPr>
        <a:xfrm>
          <a:off x="0" y="0"/>
          <a:ext cx="0" cy="0"/>
          <a:chOff x="0" y="0"/>
          <a:chExt cx="0" cy="0"/>
        </a:xfrm>
      </p:grpSpPr>
      <p:sp>
        <p:nvSpPr>
          <p:cNvPr id="24" name="Picture Placeholder 2">
            <a:extLst>
              <a:ext uri="{FF2B5EF4-FFF2-40B4-BE49-F238E27FC236}">
                <a16:creationId xmlns:a16="http://schemas.microsoft.com/office/drawing/2014/main" id="{F141A2BD-AF2D-214A-AA8F-D141022D60F2}"/>
              </a:ext>
            </a:extLst>
          </p:cNvPr>
          <p:cNvSpPr>
            <a:spLocks noGrp="1"/>
          </p:cNvSpPr>
          <p:nvPr>
            <p:ph type="pic" idx="17" hasCustomPrompt="1"/>
          </p:nvPr>
        </p:nvSpPr>
        <p:spPr>
          <a:xfrm>
            <a:off x="5339356" y="15497"/>
            <a:ext cx="2696833" cy="3429004"/>
          </a:xfrm>
          <a:prstGeom prst="rect">
            <a:avLst/>
          </a:prstGeom>
          <a:solidFill>
            <a:schemeClr val="bg2"/>
          </a:solidFill>
        </p:spPr>
        <p:txBody>
          <a:bodyPr anchor="ctr">
            <a:noAutofit/>
          </a:bodyPr>
          <a:lstStyle>
            <a:lvl1pPr marL="0" indent="0" algn="ctr">
              <a:buNone/>
              <a:defRPr sz="14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a:t>
            </a:r>
            <a:br>
              <a:rPr lang="en-US"/>
            </a:br>
            <a:r>
              <a:rPr lang="en-US"/>
              <a:t>picture</a:t>
            </a:r>
          </a:p>
        </p:txBody>
      </p:sp>
      <p:sp>
        <p:nvSpPr>
          <p:cNvPr id="37" name="Slide Number Placeholder 5">
            <a:extLst>
              <a:ext uri="{FF2B5EF4-FFF2-40B4-BE49-F238E27FC236}">
                <a16:creationId xmlns:a16="http://schemas.microsoft.com/office/drawing/2014/main" id="{FEE063B5-DB2A-E546-8374-14508A9C5083}"/>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38" name="Straight Connector 37">
            <a:extLst>
              <a:ext uri="{FF2B5EF4-FFF2-40B4-BE49-F238E27FC236}">
                <a16:creationId xmlns:a16="http://schemas.microsoft.com/office/drawing/2014/main" id="{FB30FCB6-B1E0-3C46-B667-C856468BD8FB}"/>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59"/>
            <a:ext cx="3913369" cy="2123402"/>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a:t>
            </a:r>
            <a:r>
              <a:rPr lang="en-US" sz="4267" err="1">
                <a:latin typeface="Neue Haas Grotesk Text Pro" panose="020B0504020202020204" pitchFamily="34" charset="77"/>
              </a:rPr>
              <a:t>duis</a:t>
            </a:r>
            <a:r>
              <a:rPr lang="en-US" sz="4267">
                <a:latin typeface="Neue Haas Grotesk Text Pro" panose="020B0504020202020204" pitchFamily="34" charset="77"/>
              </a:rPr>
              <a:t> </a:t>
            </a:r>
            <a:r>
              <a:rPr lang="en-US" sz="4267" err="1">
                <a:latin typeface="Neue Haas Grotesk Text Pro" panose="020B0504020202020204" pitchFamily="34" charset="77"/>
              </a:rPr>
              <a:t>autre</a:t>
            </a:r>
            <a:endParaRPr lang="en-US" sz="4267">
              <a:latin typeface="Neue Haas Grotesk Text Pro" panose="020B0504020202020204" pitchFamily="34" charset="77"/>
            </a:endParaRPr>
          </a:p>
        </p:txBody>
      </p:sp>
      <p:sp>
        <p:nvSpPr>
          <p:cNvPr id="23" name="Picture Placeholder 2">
            <a:extLst>
              <a:ext uri="{FF2B5EF4-FFF2-40B4-BE49-F238E27FC236}">
                <a16:creationId xmlns:a16="http://schemas.microsoft.com/office/drawing/2014/main" id="{874FEB89-8FA2-D94F-AA19-4F5CDD2FAEB6}"/>
              </a:ext>
            </a:extLst>
          </p:cNvPr>
          <p:cNvSpPr>
            <a:spLocks noGrp="1"/>
          </p:cNvSpPr>
          <p:nvPr>
            <p:ph type="pic" idx="48" hasCustomPrompt="1"/>
          </p:nvPr>
        </p:nvSpPr>
        <p:spPr>
          <a:xfrm>
            <a:off x="9367346" y="3426104"/>
            <a:ext cx="2824655" cy="3431897"/>
          </a:xfrm>
          <a:prstGeom prst="rect">
            <a:avLst/>
          </a:prstGeom>
          <a:solidFill>
            <a:schemeClr val="bg2"/>
          </a:solidFill>
        </p:spPr>
        <p:txBody>
          <a:bodyPr anchor="ctr">
            <a:noAutofit/>
          </a:bodyPr>
          <a:lstStyle>
            <a:lvl1pPr marL="0" indent="0" algn="ctr">
              <a:buNone/>
              <a:defRPr sz="14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a:t>
            </a:r>
            <a:br>
              <a:rPr lang="en-US"/>
            </a:br>
            <a:r>
              <a:rPr lang="en-US"/>
              <a:t>picture</a:t>
            </a:r>
          </a:p>
        </p:txBody>
      </p:sp>
      <p:sp>
        <p:nvSpPr>
          <p:cNvPr id="30" name="SmartArt Placeholder 5">
            <a:extLst>
              <a:ext uri="{FF2B5EF4-FFF2-40B4-BE49-F238E27FC236}">
                <a16:creationId xmlns:a16="http://schemas.microsoft.com/office/drawing/2014/main" id="{8E66918C-36DB-CB48-A863-76DFE127BEC9}"/>
              </a:ext>
            </a:extLst>
          </p:cNvPr>
          <p:cNvSpPr>
            <a:spLocks noGrp="1"/>
          </p:cNvSpPr>
          <p:nvPr>
            <p:ph type="dgm" sz="quarter" idx="47"/>
          </p:nvPr>
        </p:nvSpPr>
        <p:spPr>
          <a:xfrm>
            <a:off x="5334217" y="4545217"/>
            <a:ext cx="4987075" cy="2318299"/>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34" name="SmartArt Placeholder 5">
            <a:extLst>
              <a:ext uri="{FF2B5EF4-FFF2-40B4-BE49-F238E27FC236}">
                <a16:creationId xmlns:a16="http://schemas.microsoft.com/office/drawing/2014/main" id="{F82E30BB-2916-B84A-95B6-93758CFBD5BA}"/>
              </a:ext>
            </a:extLst>
          </p:cNvPr>
          <p:cNvSpPr>
            <a:spLocks noGrp="1"/>
          </p:cNvSpPr>
          <p:nvPr>
            <p:ph type="dgm" sz="quarter" idx="27"/>
          </p:nvPr>
        </p:nvSpPr>
        <p:spPr>
          <a:xfrm>
            <a:off x="10321292" y="4545217"/>
            <a:ext cx="118099" cy="2318299"/>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
        <p:nvSpPr>
          <p:cNvPr id="5" name="Text Placeholder 4">
            <a:extLst>
              <a:ext uri="{FF2B5EF4-FFF2-40B4-BE49-F238E27FC236}">
                <a16:creationId xmlns:a16="http://schemas.microsoft.com/office/drawing/2014/main" id="{868A61C9-2982-BB43-9900-1AF92245A505}"/>
              </a:ext>
            </a:extLst>
          </p:cNvPr>
          <p:cNvSpPr>
            <a:spLocks noGrp="1"/>
          </p:cNvSpPr>
          <p:nvPr>
            <p:ph type="body" sz="quarter" idx="12" hasCustomPrompt="1"/>
          </p:nvPr>
        </p:nvSpPr>
        <p:spPr>
          <a:xfrm>
            <a:off x="5711022" y="4994889"/>
            <a:ext cx="3980847" cy="361724"/>
          </a:xfrm>
          <a:prstGeom prst="rect">
            <a:avLst/>
          </a:prstGeom>
        </p:spPr>
        <p:txBody>
          <a:bodyPr>
            <a:spAutoFit/>
          </a:bodyPr>
          <a:lstStyle>
            <a:lvl1pPr marL="0" indent="0">
              <a:buNone/>
              <a:defRPr sz="2000">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r>
              <a:rPr lang="en-US"/>
              <a:t>, </a:t>
            </a:r>
            <a:r>
              <a:rPr lang="en-US" err="1"/>
              <a:t>elit</a:t>
            </a:r>
            <a:endParaRPr lang="en-US"/>
          </a:p>
        </p:txBody>
      </p:sp>
      <p:sp>
        <p:nvSpPr>
          <p:cNvPr id="28" name="Text Placeholder 2">
            <a:extLst>
              <a:ext uri="{FF2B5EF4-FFF2-40B4-BE49-F238E27FC236}">
                <a16:creationId xmlns:a16="http://schemas.microsoft.com/office/drawing/2014/main" id="{490E533F-240B-2440-A0E6-B8749769DBF6}"/>
              </a:ext>
            </a:extLst>
          </p:cNvPr>
          <p:cNvSpPr>
            <a:spLocks noGrp="1"/>
          </p:cNvSpPr>
          <p:nvPr>
            <p:ph type="body" sz="quarter" idx="16" hasCustomPrompt="1"/>
          </p:nvPr>
        </p:nvSpPr>
        <p:spPr>
          <a:xfrm>
            <a:off x="5711022" y="5500396"/>
            <a:ext cx="4438911" cy="821080"/>
          </a:xfrm>
          <a:prstGeom prst="rect">
            <a:avLst/>
          </a:prstGeom>
        </p:spPr>
        <p:txBody>
          <a:bodyPr>
            <a:spAutoFit/>
          </a:bodyPr>
          <a:lstStyle>
            <a:lvl1pPr marL="0" indent="0">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endParaRPr lang="en-US"/>
          </a:p>
        </p:txBody>
      </p:sp>
      <p:sp>
        <p:nvSpPr>
          <p:cNvPr id="25" name="SmartArt Placeholder 5">
            <a:extLst>
              <a:ext uri="{FF2B5EF4-FFF2-40B4-BE49-F238E27FC236}">
                <a16:creationId xmlns:a16="http://schemas.microsoft.com/office/drawing/2014/main" id="{DD032622-D219-C34A-92DB-FD8972E704F4}"/>
              </a:ext>
            </a:extLst>
          </p:cNvPr>
          <p:cNvSpPr>
            <a:spLocks noGrp="1"/>
          </p:cNvSpPr>
          <p:nvPr>
            <p:ph type="dgm" sz="quarter" idx="49"/>
          </p:nvPr>
        </p:nvSpPr>
        <p:spPr>
          <a:xfrm flipH="1">
            <a:off x="7207303" y="1126201"/>
            <a:ext cx="4987075" cy="2318299"/>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26" name="SmartArt Placeholder 5">
            <a:extLst>
              <a:ext uri="{FF2B5EF4-FFF2-40B4-BE49-F238E27FC236}">
                <a16:creationId xmlns:a16="http://schemas.microsoft.com/office/drawing/2014/main" id="{90CA3051-ECC4-CA4F-9F07-AE147B28A9A9}"/>
              </a:ext>
            </a:extLst>
          </p:cNvPr>
          <p:cNvSpPr>
            <a:spLocks noGrp="1"/>
          </p:cNvSpPr>
          <p:nvPr>
            <p:ph type="dgm" sz="quarter" idx="50"/>
          </p:nvPr>
        </p:nvSpPr>
        <p:spPr>
          <a:xfrm flipH="1">
            <a:off x="7077611" y="1126201"/>
            <a:ext cx="118099" cy="2318299"/>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
        <p:nvSpPr>
          <p:cNvPr id="27" name="Text Placeholder 4">
            <a:extLst>
              <a:ext uri="{FF2B5EF4-FFF2-40B4-BE49-F238E27FC236}">
                <a16:creationId xmlns:a16="http://schemas.microsoft.com/office/drawing/2014/main" id="{4A8B276D-6ED1-3147-A1CE-C736B286E16B}"/>
              </a:ext>
            </a:extLst>
          </p:cNvPr>
          <p:cNvSpPr>
            <a:spLocks noGrp="1"/>
          </p:cNvSpPr>
          <p:nvPr>
            <p:ph type="body" sz="quarter" idx="51" hasCustomPrompt="1"/>
          </p:nvPr>
        </p:nvSpPr>
        <p:spPr>
          <a:xfrm>
            <a:off x="7584107" y="1591306"/>
            <a:ext cx="3980847" cy="361724"/>
          </a:xfrm>
          <a:prstGeom prst="rect">
            <a:avLst/>
          </a:prstGeom>
        </p:spPr>
        <p:txBody>
          <a:bodyPr>
            <a:spAutoFit/>
          </a:bodyPr>
          <a:lstStyle>
            <a:lvl1pPr marL="0" indent="0">
              <a:buNone/>
              <a:defRPr sz="2000">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r>
              <a:rPr lang="en-US"/>
              <a:t>, </a:t>
            </a:r>
            <a:r>
              <a:rPr lang="en-US" err="1"/>
              <a:t>elit</a:t>
            </a:r>
            <a:endParaRPr lang="en-US"/>
          </a:p>
        </p:txBody>
      </p:sp>
      <p:sp>
        <p:nvSpPr>
          <p:cNvPr id="29" name="Text Placeholder 2">
            <a:extLst>
              <a:ext uri="{FF2B5EF4-FFF2-40B4-BE49-F238E27FC236}">
                <a16:creationId xmlns:a16="http://schemas.microsoft.com/office/drawing/2014/main" id="{270C3AE8-92A6-DC45-8076-1016702E8E99}"/>
              </a:ext>
            </a:extLst>
          </p:cNvPr>
          <p:cNvSpPr>
            <a:spLocks noGrp="1"/>
          </p:cNvSpPr>
          <p:nvPr>
            <p:ph type="body" sz="quarter" idx="52" hasCustomPrompt="1"/>
          </p:nvPr>
        </p:nvSpPr>
        <p:spPr>
          <a:xfrm>
            <a:off x="7584107" y="2096813"/>
            <a:ext cx="4438911" cy="821080"/>
          </a:xfrm>
          <a:prstGeom prst="rect">
            <a:avLst/>
          </a:prstGeom>
        </p:spPr>
        <p:txBody>
          <a:bodyPr>
            <a:spAutoFit/>
          </a:bodyPr>
          <a:lstStyle>
            <a:lvl1pPr marL="0" indent="0">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endParaRPr lang="en-US"/>
          </a:p>
        </p:txBody>
      </p:sp>
      <p:sp>
        <p:nvSpPr>
          <p:cNvPr id="39" name="Text Placeholder 6">
            <a:extLst>
              <a:ext uri="{FF2B5EF4-FFF2-40B4-BE49-F238E27FC236}">
                <a16:creationId xmlns:a16="http://schemas.microsoft.com/office/drawing/2014/main" id="{8D91E962-DA95-3346-8161-55FB857B6BFC}"/>
              </a:ext>
            </a:extLst>
          </p:cNvPr>
          <p:cNvSpPr>
            <a:spLocks noGrp="1"/>
          </p:cNvSpPr>
          <p:nvPr>
            <p:ph type="body" sz="quarter" idx="13" hasCustomPrompt="1"/>
          </p:nvPr>
        </p:nvSpPr>
        <p:spPr>
          <a:xfrm>
            <a:off x="853018" y="2724548"/>
            <a:ext cx="3913369"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17" name="Content Placeholder 3">
            <a:extLst>
              <a:ext uri="{FF2B5EF4-FFF2-40B4-BE49-F238E27FC236}">
                <a16:creationId xmlns:a16="http://schemas.microsoft.com/office/drawing/2014/main" id="{B1BBAB00-AD41-366E-8609-958A5D058F83}"/>
              </a:ext>
            </a:extLst>
          </p:cNvPr>
          <p:cNvSpPr>
            <a:spLocks noGrp="1"/>
          </p:cNvSpPr>
          <p:nvPr>
            <p:ph sz="quarter" idx="15" hasCustomPrompt="1"/>
          </p:nvPr>
        </p:nvSpPr>
        <p:spPr>
          <a:xfrm>
            <a:off x="853019" y="6531734"/>
            <a:ext cx="3913368"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37436569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NTENT - Question + Answer">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0"/>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consectetur adipiscing elit, sed do eiusmod tempor?</a:t>
            </a:r>
          </a:p>
        </p:txBody>
      </p:sp>
      <p:sp>
        <p:nvSpPr>
          <p:cNvPr id="24" name="Text Placeholder 2">
            <a:extLst>
              <a:ext uri="{FF2B5EF4-FFF2-40B4-BE49-F238E27FC236}">
                <a16:creationId xmlns:a16="http://schemas.microsoft.com/office/drawing/2014/main" id="{173C2D75-551A-4549-A68C-FB586B54A88F}"/>
              </a:ext>
            </a:extLst>
          </p:cNvPr>
          <p:cNvSpPr>
            <a:spLocks noGrp="1"/>
          </p:cNvSpPr>
          <p:nvPr>
            <p:ph type="body" sz="quarter" idx="16" hasCustomPrompt="1"/>
          </p:nvPr>
        </p:nvSpPr>
        <p:spPr>
          <a:xfrm>
            <a:off x="853441" y="2299573"/>
            <a:ext cx="2152677"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A</a:t>
            </a:r>
          </a:p>
        </p:txBody>
      </p:sp>
      <p:sp>
        <p:nvSpPr>
          <p:cNvPr id="35" name="Text Placeholder 2">
            <a:extLst>
              <a:ext uri="{FF2B5EF4-FFF2-40B4-BE49-F238E27FC236}">
                <a16:creationId xmlns:a16="http://schemas.microsoft.com/office/drawing/2014/main" id="{D003CF36-0F40-294E-A205-0A89A49DFED7}"/>
              </a:ext>
            </a:extLst>
          </p:cNvPr>
          <p:cNvSpPr>
            <a:spLocks noGrp="1"/>
          </p:cNvSpPr>
          <p:nvPr>
            <p:ph type="body" sz="quarter" idx="20" hasCustomPrompt="1"/>
          </p:nvPr>
        </p:nvSpPr>
        <p:spPr>
          <a:xfrm>
            <a:off x="853440" y="2593083"/>
            <a:ext cx="2152679" cy="1450340"/>
          </a:xfrm>
          <a:prstGeom prst="rect">
            <a:avLst/>
          </a:prstGeom>
        </p:spPr>
        <p:txBody>
          <a:bodyPr lIns="0" tIns="0" rIns="0" bIns="0">
            <a:spAutoFit/>
          </a:bodyPr>
          <a:lstStyle>
            <a:lvl1pPr marL="0" indent="0">
              <a:lnSpc>
                <a:spcPct val="120000"/>
              </a:lnSpc>
              <a:buNone/>
              <a:defRPr lang="en-US" sz="2000"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grpSp>
        <p:nvGrpSpPr>
          <p:cNvPr id="46" name="Group 45">
            <a:extLst>
              <a:ext uri="{FF2B5EF4-FFF2-40B4-BE49-F238E27FC236}">
                <a16:creationId xmlns:a16="http://schemas.microsoft.com/office/drawing/2014/main" id="{CD4CDA74-4142-3D49-B359-1E6280FC3329}"/>
              </a:ext>
            </a:extLst>
          </p:cNvPr>
          <p:cNvGrpSpPr/>
          <p:nvPr/>
        </p:nvGrpSpPr>
        <p:grpSpPr>
          <a:xfrm>
            <a:off x="822573" y="5001267"/>
            <a:ext cx="559696" cy="559696"/>
            <a:chOff x="4181311" y="1066071"/>
            <a:chExt cx="773364" cy="773364"/>
          </a:xfrm>
        </p:grpSpPr>
        <p:sp>
          <p:nvSpPr>
            <p:cNvPr id="48" name="Oval 47">
              <a:extLst>
                <a:ext uri="{FF2B5EF4-FFF2-40B4-BE49-F238E27FC236}">
                  <a16:creationId xmlns:a16="http://schemas.microsoft.com/office/drawing/2014/main" id="{83E22081-D9AA-E14B-9A14-D44D00EE2FDA}"/>
                </a:ext>
              </a:extLst>
            </p:cNvPr>
            <p:cNvSpPr/>
            <p:nvPr/>
          </p:nvSpPr>
          <p:spPr>
            <a:xfrm>
              <a:off x="4181311" y="1066071"/>
              <a:ext cx="773364" cy="773364"/>
            </a:xfrm>
            <a:prstGeom prst="ellipse">
              <a:avLst/>
            </a:prstGeom>
            <a:solidFill>
              <a:srgbClr val="007A96"/>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3200" b="1">
                <a:solidFill>
                  <a:srgbClr val="00AAC6"/>
                </a:solidFill>
                <a:latin typeface="Neue Haas Grotesk Text Pro" panose="020B0504020202020204" pitchFamily="34" charset="0"/>
              </a:endParaRPr>
            </a:p>
          </p:txBody>
        </p:sp>
        <p:pic>
          <p:nvPicPr>
            <p:cNvPr id="49" name="Picture 48" descr="A picture containing light, drawing&#10;&#10;Description automatically generated">
              <a:extLst>
                <a:ext uri="{FF2B5EF4-FFF2-40B4-BE49-F238E27FC236}">
                  <a16:creationId xmlns:a16="http://schemas.microsoft.com/office/drawing/2014/main" id="{7B9EEFF8-9992-BE4D-9D23-B29E3B6A0FE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21846" y="1193749"/>
              <a:ext cx="500308" cy="520501"/>
            </a:xfrm>
            <a:prstGeom prst="rect">
              <a:avLst/>
            </a:prstGeom>
          </p:spPr>
        </p:pic>
      </p:gr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1611033" y="5022506"/>
            <a:ext cx="10079400" cy="707972"/>
          </a:xfrm>
          <a:prstGeom prst="rect">
            <a:avLst/>
          </a:prstGeom>
        </p:spPr>
        <p:txBody>
          <a:bodyPr>
            <a:spAutoFit/>
          </a:bodyPr>
          <a:lstStyle>
            <a:lvl1pPr marL="0" indent="0">
              <a:lnSpc>
                <a:spcPct val="120000"/>
              </a:lnSpc>
              <a:buNone/>
              <a:defRPr lang="en-US" sz="2000"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adipiscing elit, sed do eiusmod tempor incididunt ut labore et dolore magna aliqua.</a:t>
            </a:r>
          </a:p>
        </p:txBody>
      </p:sp>
      <p:sp>
        <p:nvSpPr>
          <p:cNvPr id="40" name="Text Placeholder 2">
            <a:extLst>
              <a:ext uri="{FF2B5EF4-FFF2-40B4-BE49-F238E27FC236}">
                <a16:creationId xmlns:a16="http://schemas.microsoft.com/office/drawing/2014/main" id="{9BB70AF6-29FB-A64D-8FB4-A62D801824EC}"/>
              </a:ext>
            </a:extLst>
          </p:cNvPr>
          <p:cNvSpPr>
            <a:spLocks noGrp="1"/>
          </p:cNvSpPr>
          <p:nvPr>
            <p:ph type="body" sz="quarter" idx="21" hasCustomPrompt="1"/>
          </p:nvPr>
        </p:nvSpPr>
        <p:spPr>
          <a:xfrm>
            <a:off x="3750980" y="2299573"/>
            <a:ext cx="2152677"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B</a:t>
            </a:r>
          </a:p>
        </p:txBody>
      </p:sp>
      <p:sp>
        <p:nvSpPr>
          <p:cNvPr id="45" name="Text Placeholder 2">
            <a:extLst>
              <a:ext uri="{FF2B5EF4-FFF2-40B4-BE49-F238E27FC236}">
                <a16:creationId xmlns:a16="http://schemas.microsoft.com/office/drawing/2014/main" id="{C99796F8-BA54-C344-885A-052A36BF2E37}"/>
              </a:ext>
            </a:extLst>
          </p:cNvPr>
          <p:cNvSpPr>
            <a:spLocks noGrp="1"/>
          </p:cNvSpPr>
          <p:nvPr>
            <p:ph type="body" sz="quarter" idx="22" hasCustomPrompt="1"/>
          </p:nvPr>
        </p:nvSpPr>
        <p:spPr>
          <a:xfrm>
            <a:off x="3750981" y="2593083"/>
            <a:ext cx="2152679" cy="1450340"/>
          </a:xfrm>
          <a:prstGeom prst="rect">
            <a:avLst/>
          </a:prstGeom>
        </p:spPr>
        <p:txBody>
          <a:bodyPr lIns="0" tIns="0" rIns="0" bIns="0">
            <a:spAutoFit/>
          </a:bodyPr>
          <a:lstStyle>
            <a:lvl1pPr marL="0" indent="0">
              <a:lnSpc>
                <a:spcPct val="120000"/>
              </a:lnSpc>
              <a:buNone/>
              <a:defRPr lang="en-US" sz="2000"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47" name="Text Placeholder 2">
            <a:extLst>
              <a:ext uri="{FF2B5EF4-FFF2-40B4-BE49-F238E27FC236}">
                <a16:creationId xmlns:a16="http://schemas.microsoft.com/office/drawing/2014/main" id="{89F232B6-9AA0-2A46-B3B7-B1AC2474D85B}"/>
              </a:ext>
            </a:extLst>
          </p:cNvPr>
          <p:cNvSpPr>
            <a:spLocks noGrp="1"/>
          </p:cNvSpPr>
          <p:nvPr>
            <p:ph type="body" sz="quarter" idx="23" hasCustomPrompt="1"/>
          </p:nvPr>
        </p:nvSpPr>
        <p:spPr>
          <a:xfrm>
            <a:off x="6648517" y="2299573"/>
            <a:ext cx="2152677"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C  </a:t>
            </a:r>
          </a:p>
        </p:txBody>
      </p:sp>
      <p:sp>
        <p:nvSpPr>
          <p:cNvPr id="51" name="Text Placeholder 2">
            <a:extLst>
              <a:ext uri="{FF2B5EF4-FFF2-40B4-BE49-F238E27FC236}">
                <a16:creationId xmlns:a16="http://schemas.microsoft.com/office/drawing/2014/main" id="{ED87A3D0-0680-9944-9687-BA7A1EB36AD8}"/>
              </a:ext>
            </a:extLst>
          </p:cNvPr>
          <p:cNvSpPr>
            <a:spLocks noGrp="1"/>
          </p:cNvSpPr>
          <p:nvPr>
            <p:ph type="body" sz="quarter" idx="24" hasCustomPrompt="1"/>
          </p:nvPr>
        </p:nvSpPr>
        <p:spPr>
          <a:xfrm>
            <a:off x="6648519" y="2593083"/>
            <a:ext cx="2152679" cy="1450340"/>
          </a:xfrm>
          <a:prstGeom prst="rect">
            <a:avLst/>
          </a:prstGeom>
        </p:spPr>
        <p:txBody>
          <a:bodyPr lIns="0" tIns="0" rIns="0" bIns="0">
            <a:spAutoFit/>
          </a:bodyPr>
          <a:lstStyle>
            <a:lvl1pPr marL="0" indent="0">
              <a:lnSpc>
                <a:spcPct val="120000"/>
              </a:lnSpc>
              <a:buNone/>
              <a:defRPr lang="en-US" sz="2000"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52" name="Text Placeholder 2">
            <a:extLst>
              <a:ext uri="{FF2B5EF4-FFF2-40B4-BE49-F238E27FC236}">
                <a16:creationId xmlns:a16="http://schemas.microsoft.com/office/drawing/2014/main" id="{394C5C90-FA0C-B743-A447-0E8ECCF3739F}"/>
              </a:ext>
            </a:extLst>
          </p:cNvPr>
          <p:cNvSpPr>
            <a:spLocks noGrp="1"/>
          </p:cNvSpPr>
          <p:nvPr>
            <p:ph type="body" sz="quarter" idx="25" hasCustomPrompt="1"/>
          </p:nvPr>
        </p:nvSpPr>
        <p:spPr>
          <a:xfrm>
            <a:off x="9546059" y="2314184"/>
            <a:ext cx="2152677"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D</a:t>
            </a:r>
          </a:p>
        </p:txBody>
      </p:sp>
      <p:sp>
        <p:nvSpPr>
          <p:cNvPr id="53" name="Text Placeholder 2">
            <a:extLst>
              <a:ext uri="{FF2B5EF4-FFF2-40B4-BE49-F238E27FC236}">
                <a16:creationId xmlns:a16="http://schemas.microsoft.com/office/drawing/2014/main" id="{CEB93332-D508-5A4A-8A92-64AAAB18381E}"/>
              </a:ext>
            </a:extLst>
          </p:cNvPr>
          <p:cNvSpPr>
            <a:spLocks noGrp="1"/>
          </p:cNvSpPr>
          <p:nvPr>
            <p:ph type="body" sz="quarter" idx="26" hasCustomPrompt="1"/>
          </p:nvPr>
        </p:nvSpPr>
        <p:spPr>
          <a:xfrm>
            <a:off x="9546058" y="2607695"/>
            <a:ext cx="2152679" cy="1450340"/>
          </a:xfrm>
          <a:prstGeom prst="rect">
            <a:avLst/>
          </a:prstGeom>
        </p:spPr>
        <p:txBody>
          <a:bodyPr lIns="0" tIns="0" rIns="0" bIns="0">
            <a:spAutoFit/>
          </a:bodyPr>
          <a:lstStyle>
            <a:lvl1pPr marL="0" indent="0">
              <a:lnSpc>
                <a:spcPct val="120000"/>
              </a:lnSpc>
              <a:buNone/>
              <a:defRPr lang="en-US" sz="2000"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16" name="Content Placeholder 3">
            <a:extLst>
              <a:ext uri="{FF2B5EF4-FFF2-40B4-BE49-F238E27FC236}">
                <a16:creationId xmlns:a16="http://schemas.microsoft.com/office/drawing/2014/main" id="{273E0B3E-19E6-6C64-0002-9E5DE004593E}"/>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3250862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NTENT + Statement + Gray Sidebar">
    <p:spTree>
      <p:nvGrpSpPr>
        <p:cNvPr id="1" name=""/>
        <p:cNvGrpSpPr/>
        <p:nvPr/>
      </p:nvGrpSpPr>
      <p:grpSpPr>
        <a:xfrm>
          <a:off x="0" y="0"/>
          <a:ext cx="0" cy="0"/>
          <a:chOff x="0" y="0"/>
          <a:chExt cx="0" cy="0"/>
        </a:xfrm>
      </p:grpSpPr>
      <p:sp>
        <p:nvSpPr>
          <p:cNvPr id="37" name="Slide Number Placeholder 5">
            <a:extLst>
              <a:ext uri="{FF2B5EF4-FFF2-40B4-BE49-F238E27FC236}">
                <a16:creationId xmlns:a16="http://schemas.microsoft.com/office/drawing/2014/main" id="{FEE063B5-DB2A-E546-8374-14508A9C5083}"/>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38" name="Straight Connector 37">
            <a:extLst>
              <a:ext uri="{FF2B5EF4-FFF2-40B4-BE49-F238E27FC236}">
                <a16:creationId xmlns:a16="http://schemas.microsoft.com/office/drawing/2014/main" id="{FB30FCB6-B1E0-3C46-B667-C856468BD8FB}"/>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5" name="Title 1">
            <a:extLst>
              <a:ext uri="{FF2B5EF4-FFF2-40B4-BE49-F238E27FC236}">
                <a16:creationId xmlns:a16="http://schemas.microsoft.com/office/drawing/2014/main" id="{9BD7F6AC-ABAB-6D49-9867-2B9AF532496B}"/>
              </a:ext>
            </a:extLst>
          </p:cNvPr>
          <p:cNvSpPr>
            <a:spLocks noGrp="1"/>
          </p:cNvSpPr>
          <p:nvPr>
            <p:ph type="title" hasCustomPrompt="1"/>
          </p:nvPr>
        </p:nvSpPr>
        <p:spPr>
          <a:xfrm>
            <a:off x="853440" y="365760"/>
            <a:ext cx="4658477" cy="5012654"/>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consectetur adipiscing elit. Sed do eiusmod tempor incididunt ut labore et. </a:t>
            </a:r>
          </a:p>
        </p:txBody>
      </p:sp>
      <p:sp>
        <p:nvSpPr>
          <p:cNvPr id="21" name="SmartArt Placeholder 2">
            <a:extLst>
              <a:ext uri="{FF2B5EF4-FFF2-40B4-BE49-F238E27FC236}">
                <a16:creationId xmlns:a16="http://schemas.microsoft.com/office/drawing/2014/main" id="{F7770148-AEFA-2A4F-8566-22B80258488B}"/>
              </a:ext>
            </a:extLst>
          </p:cNvPr>
          <p:cNvSpPr>
            <a:spLocks noGrp="1"/>
          </p:cNvSpPr>
          <p:nvPr>
            <p:ph type="dgm" sz="quarter" idx="26"/>
          </p:nvPr>
        </p:nvSpPr>
        <p:spPr>
          <a:xfrm>
            <a:off x="7185998" y="2457"/>
            <a:ext cx="5004535" cy="6866768"/>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34" name="Slide Number Placeholder 5">
            <a:extLst>
              <a:ext uri="{FF2B5EF4-FFF2-40B4-BE49-F238E27FC236}">
                <a16:creationId xmlns:a16="http://schemas.microsoft.com/office/drawing/2014/main" id="{EA25BEC9-6E43-304C-B8EC-1F306DCE68B6}"/>
              </a:ext>
            </a:extLst>
          </p:cNvPr>
          <p:cNvSpPr txBox="1">
            <a:spLocks/>
          </p:cNvSpPr>
          <p:nvPr userDrawn="1"/>
        </p:nvSpPr>
        <p:spPr>
          <a:xfrm>
            <a:off x="11691904"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35" name="Straight Connector 34">
            <a:extLst>
              <a:ext uri="{FF2B5EF4-FFF2-40B4-BE49-F238E27FC236}">
                <a16:creationId xmlns:a16="http://schemas.microsoft.com/office/drawing/2014/main" id="{CC322C33-85C7-F44B-862A-77AD706EFBB8}"/>
              </a:ext>
            </a:extLst>
          </p:cNvPr>
          <p:cNvCxnSpPr>
            <a:cxnSpLocks/>
          </p:cNvCxnSpPr>
          <p:nvPr userDrawn="1"/>
        </p:nvCxnSpPr>
        <p:spPr>
          <a:xfrm>
            <a:off x="11733768"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0" name="Content Placeholder 2">
            <a:extLst>
              <a:ext uri="{FF2B5EF4-FFF2-40B4-BE49-F238E27FC236}">
                <a16:creationId xmlns:a16="http://schemas.microsoft.com/office/drawing/2014/main" id="{281362A0-DE0E-AF07-16D0-438683789329}"/>
              </a:ext>
            </a:extLst>
          </p:cNvPr>
          <p:cNvSpPr>
            <a:spLocks noGrp="1"/>
          </p:cNvSpPr>
          <p:nvPr>
            <p:ph sz="quarter" idx="14"/>
          </p:nvPr>
        </p:nvSpPr>
        <p:spPr>
          <a:xfrm>
            <a:off x="7724172" y="365760"/>
            <a:ext cx="3966179" cy="18939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3">
            <a:extLst>
              <a:ext uri="{FF2B5EF4-FFF2-40B4-BE49-F238E27FC236}">
                <a16:creationId xmlns:a16="http://schemas.microsoft.com/office/drawing/2014/main" id="{E5C8D1D6-6434-DDA3-8641-B9138052AB06}"/>
              </a:ext>
            </a:extLst>
          </p:cNvPr>
          <p:cNvSpPr>
            <a:spLocks noGrp="1"/>
          </p:cNvSpPr>
          <p:nvPr>
            <p:ph sz="quarter" idx="15" hasCustomPrompt="1"/>
          </p:nvPr>
        </p:nvSpPr>
        <p:spPr>
          <a:xfrm>
            <a:off x="853019" y="6531734"/>
            <a:ext cx="4658477"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179333946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NTENT + Header + Statement + Gray Sidebar">
    <p:spTree>
      <p:nvGrpSpPr>
        <p:cNvPr id="1" name=""/>
        <p:cNvGrpSpPr/>
        <p:nvPr/>
      </p:nvGrpSpPr>
      <p:grpSpPr>
        <a:xfrm>
          <a:off x="0" y="0"/>
          <a:ext cx="0" cy="0"/>
          <a:chOff x="0" y="0"/>
          <a:chExt cx="0" cy="0"/>
        </a:xfrm>
      </p:grpSpPr>
      <p:sp>
        <p:nvSpPr>
          <p:cNvPr id="21" name="SmartArt Placeholder 2">
            <a:extLst>
              <a:ext uri="{FF2B5EF4-FFF2-40B4-BE49-F238E27FC236}">
                <a16:creationId xmlns:a16="http://schemas.microsoft.com/office/drawing/2014/main" id="{F7770148-AEFA-2A4F-8566-22B80258488B}"/>
              </a:ext>
            </a:extLst>
          </p:cNvPr>
          <p:cNvSpPr>
            <a:spLocks noGrp="1"/>
          </p:cNvSpPr>
          <p:nvPr>
            <p:ph type="dgm" sz="quarter" idx="26"/>
          </p:nvPr>
        </p:nvSpPr>
        <p:spPr>
          <a:xfrm>
            <a:off x="4769853" y="-14901"/>
            <a:ext cx="7422147" cy="6866768"/>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15" name="Title 1">
            <a:extLst>
              <a:ext uri="{FF2B5EF4-FFF2-40B4-BE49-F238E27FC236}">
                <a16:creationId xmlns:a16="http://schemas.microsoft.com/office/drawing/2014/main" id="{9BD7F6AC-ABAB-6D49-9867-2B9AF532496B}"/>
              </a:ext>
            </a:extLst>
          </p:cNvPr>
          <p:cNvSpPr>
            <a:spLocks noGrp="1"/>
          </p:cNvSpPr>
          <p:nvPr>
            <p:ph type="title" hasCustomPrompt="1"/>
          </p:nvPr>
        </p:nvSpPr>
        <p:spPr>
          <a:xfrm>
            <a:off x="853442" y="365760"/>
            <a:ext cx="3338897" cy="2845715"/>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consectetur</a:t>
            </a:r>
          </a:p>
        </p:txBody>
      </p:sp>
      <p:sp>
        <p:nvSpPr>
          <p:cNvPr id="3" name="Text Placeholder 2">
            <a:extLst>
              <a:ext uri="{FF2B5EF4-FFF2-40B4-BE49-F238E27FC236}">
                <a16:creationId xmlns:a16="http://schemas.microsoft.com/office/drawing/2014/main" id="{C1E16BC9-D1D1-1140-ACF0-73BCC83C5914}"/>
              </a:ext>
            </a:extLst>
          </p:cNvPr>
          <p:cNvSpPr>
            <a:spLocks noGrp="1"/>
          </p:cNvSpPr>
          <p:nvPr>
            <p:ph type="body" sz="quarter" idx="27" hasCustomPrompt="1"/>
          </p:nvPr>
        </p:nvSpPr>
        <p:spPr>
          <a:xfrm>
            <a:off x="5391153" y="3058694"/>
            <a:ext cx="5947409" cy="3371740"/>
          </a:xfrm>
          <a:prstGeom prst="rect">
            <a:avLst/>
          </a:prstGeom>
        </p:spPr>
        <p:txBody>
          <a:bodyPr anchor="b" anchorCtr="0">
            <a:spAutoFit/>
          </a:bodyPr>
          <a:lstStyle>
            <a:lvl1pPr marL="0" indent="0" algn="r">
              <a:lnSpc>
                <a:spcPct val="110000"/>
              </a:lnSpc>
              <a:spcBef>
                <a:spcPts val="0"/>
              </a:spcBef>
              <a:buNone/>
              <a:defRPr sz="6667" b="1">
                <a:solidFill>
                  <a:srgbClr val="4E2883"/>
                </a:solidFill>
                <a:latin typeface="Neue Haas Grotesk Text Pro" panose="020B0504020202020204" pitchFamily="34" charset="0"/>
              </a:defRPr>
            </a:lvl1pPr>
          </a:lstStyle>
          <a:p>
            <a:pPr lvl="0"/>
            <a:r>
              <a:rPr lang="en-US"/>
              <a:t>Lorem ipsum dolor sit amet consectetur</a:t>
            </a:r>
          </a:p>
        </p:txBody>
      </p:sp>
      <p:sp>
        <p:nvSpPr>
          <p:cNvPr id="23" name="Text Placeholder 6">
            <a:extLst>
              <a:ext uri="{FF2B5EF4-FFF2-40B4-BE49-F238E27FC236}">
                <a16:creationId xmlns:a16="http://schemas.microsoft.com/office/drawing/2014/main" id="{E2CE97D9-9528-9544-B724-31061930A125}"/>
              </a:ext>
            </a:extLst>
          </p:cNvPr>
          <p:cNvSpPr>
            <a:spLocks noGrp="1"/>
          </p:cNvSpPr>
          <p:nvPr>
            <p:ph type="body" sz="quarter" idx="33" hasCustomPrompt="1"/>
          </p:nvPr>
        </p:nvSpPr>
        <p:spPr>
          <a:xfrm>
            <a:off x="851972" y="3396322"/>
            <a:ext cx="3338897"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26" name="Slide Number Placeholder 5">
            <a:extLst>
              <a:ext uri="{FF2B5EF4-FFF2-40B4-BE49-F238E27FC236}">
                <a16:creationId xmlns:a16="http://schemas.microsoft.com/office/drawing/2014/main" id="{FA353816-D034-4044-99E6-CD97FB225A2C}"/>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27" name="Straight Connector 26">
            <a:extLst>
              <a:ext uri="{FF2B5EF4-FFF2-40B4-BE49-F238E27FC236}">
                <a16:creationId xmlns:a16="http://schemas.microsoft.com/office/drawing/2014/main" id="{7FDD62BE-B25E-DD47-9084-14932C0026B0}"/>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9" name="Content Placeholder 3">
            <a:extLst>
              <a:ext uri="{FF2B5EF4-FFF2-40B4-BE49-F238E27FC236}">
                <a16:creationId xmlns:a16="http://schemas.microsoft.com/office/drawing/2014/main" id="{89213B4D-0565-0AFF-8B66-C898E6AE7BAF}"/>
              </a:ext>
            </a:extLst>
          </p:cNvPr>
          <p:cNvSpPr>
            <a:spLocks noGrp="1"/>
          </p:cNvSpPr>
          <p:nvPr>
            <p:ph sz="quarter" idx="15" hasCustomPrompt="1"/>
          </p:nvPr>
        </p:nvSpPr>
        <p:spPr>
          <a:xfrm>
            <a:off x="851972" y="6539808"/>
            <a:ext cx="3338897"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404143973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NTENT + Statement - Bo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1E16BC9-D1D1-1140-ACF0-73BCC83C5914}"/>
              </a:ext>
            </a:extLst>
          </p:cNvPr>
          <p:cNvSpPr>
            <a:spLocks noGrp="1"/>
          </p:cNvSpPr>
          <p:nvPr>
            <p:ph type="body" sz="quarter" idx="27" hasCustomPrompt="1"/>
          </p:nvPr>
        </p:nvSpPr>
        <p:spPr>
          <a:xfrm>
            <a:off x="853441" y="365762"/>
            <a:ext cx="10485120" cy="5574604"/>
          </a:xfrm>
          <a:prstGeom prst="rect">
            <a:avLst/>
          </a:prstGeom>
        </p:spPr>
        <p:txBody>
          <a:bodyPr anchor="t" anchorCtr="0">
            <a:spAutoFit/>
          </a:bodyPr>
          <a:lstStyle>
            <a:lvl1pPr marL="0" indent="0" algn="l">
              <a:lnSpc>
                <a:spcPct val="110000"/>
              </a:lnSpc>
              <a:spcBef>
                <a:spcPts val="0"/>
              </a:spcBef>
              <a:buNone/>
              <a:defRPr sz="6667" b="1">
                <a:solidFill>
                  <a:srgbClr val="4E2883"/>
                </a:solidFill>
                <a:latin typeface="Neue Haas Grotesk Text Pro" panose="020B0504020202020204" pitchFamily="34" charset="0"/>
              </a:defRPr>
            </a:lvl1pPr>
          </a:lstStyle>
          <a:p>
            <a:pPr lvl="0"/>
            <a:r>
              <a:rPr lang="en-US"/>
              <a:t>Lorem ipsum dolor </a:t>
            </a:r>
            <a:br>
              <a:rPr lang="en-US"/>
            </a:br>
            <a:r>
              <a:rPr lang="en-US"/>
              <a:t>sit amet consectetur adipiscing elit. Sed </a:t>
            </a:r>
            <a:br>
              <a:rPr lang="en-US"/>
            </a:br>
            <a:r>
              <a:rPr lang="en-US"/>
              <a:t>do eiusmod tempor incididunt ut labore et. </a:t>
            </a:r>
          </a:p>
        </p:txBody>
      </p:sp>
      <p:sp>
        <p:nvSpPr>
          <p:cNvPr id="4" name="Content Placeholder 3">
            <a:extLst>
              <a:ext uri="{FF2B5EF4-FFF2-40B4-BE49-F238E27FC236}">
                <a16:creationId xmlns:a16="http://schemas.microsoft.com/office/drawing/2014/main" id="{A57341F2-BB83-A82C-F366-638DD083C8B2}"/>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62721220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LANK + Disclosure + Page">
    <p:spTree>
      <p:nvGrpSpPr>
        <p:cNvPr id="1" name=""/>
        <p:cNvGrpSpPr/>
        <p:nvPr/>
      </p:nvGrpSpPr>
      <p:grpSpPr>
        <a:xfrm>
          <a:off x="0" y="0"/>
          <a:ext cx="0" cy="0"/>
          <a:chOff x="0" y="0"/>
          <a:chExt cx="0" cy="0"/>
        </a:xfrm>
      </p:grpSpPr>
      <p:sp>
        <p:nvSpPr>
          <p:cNvPr id="3" name="Content Placeholder 3">
            <a:extLst>
              <a:ext uri="{FF2B5EF4-FFF2-40B4-BE49-F238E27FC236}">
                <a16:creationId xmlns:a16="http://schemas.microsoft.com/office/drawing/2014/main" id="{4442E58A-0581-3646-09F2-4C15AB720518}"/>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89926141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Content slide">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1"/>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HaasGroteskText Pro" panose="020B0504020202020204" pitchFamily="34" charset="77"/>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 name="Content Placeholder 2">
            <a:extLst>
              <a:ext uri="{FF2B5EF4-FFF2-40B4-BE49-F238E27FC236}">
                <a16:creationId xmlns:a16="http://schemas.microsoft.com/office/drawing/2014/main" id="{E73F3CEC-0F91-E2D9-C447-496F77592B6B}"/>
              </a:ext>
            </a:extLst>
          </p:cNvPr>
          <p:cNvSpPr>
            <a:spLocks noGrp="1"/>
          </p:cNvSpPr>
          <p:nvPr>
            <p:ph sz="quarter" idx="14"/>
          </p:nvPr>
        </p:nvSpPr>
        <p:spPr>
          <a:xfrm>
            <a:off x="853018" y="2076452"/>
            <a:ext cx="10837333" cy="1893937"/>
          </a:xfrm>
        </p:spPr>
        <p:txBody>
          <a:bodyPr/>
          <a:lstStyle>
            <a:lvl1pPr>
              <a:defRPr>
                <a:latin typeface="NeueHaasGroteskText Pro" panose="020B0504020202020204" pitchFamily="34" charset="77"/>
              </a:defRPr>
            </a:lvl1pPr>
            <a:lvl2pPr>
              <a:defRPr>
                <a:latin typeface="NeueHaasGroteskText Pro" panose="020B0504020202020204" pitchFamily="34" charset="77"/>
              </a:defRPr>
            </a:lvl2pPr>
            <a:lvl3pPr>
              <a:defRPr>
                <a:latin typeface="NeueHaasGroteskText Pro" panose="020B0504020202020204" pitchFamily="34" charset="77"/>
              </a:defRPr>
            </a:lvl3pPr>
            <a:lvl4pPr>
              <a:defRPr>
                <a:latin typeface="NeueHaasGroteskText Pro" panose="020B0504020202020204" pitchFamily="34" charset="77"/>
              </a:defRPr>
            </a:lvl4pPr>
            <a:lvl5pPr>
              <a:defRPr>
                <a:latin typeface="NeueHaasGroteskText Pro" panose="020B0504020202020204"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5DFE0DC6-BB45-8CE2-95F1-6E0CEEC88158}"/>
              </a:ext>
            </a:extLst>
          </p:cNvPr>
          <p:cNvSpPr>
            <a:spLocks noGrp="1"/>
          </p:cNvSpPr>
          <p:nvPr>
            <p:ph sz="quarter" idx="15" hasCustomPrompt="1"/>
          </p:nvPr>
        </p:nvSpPr>
        <p:spPr>
          <a:xfrm>
            <a:off x="853017" y="6531734"/>
            <a:ext cx="10744200" cy="147156"/>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796662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Subtitle + 2 images (H)">
    <p:bg>
      <p:bgPr>
        <a:solidFill>
          <a:schemeClr val="bg1"/>
        </a:solidFill>
        <a:effectLst/>
      </p:bgPr>
    </p:bg>
    <p:spTree>
      <p:nvGrpSpPr>
        <p:cNvPr id="1" name=""/>
        <p:cNvGrpSpPr/>
        <p:nvPr/>
      </p:nvGrpSpPr>
      <p:grpSpPr>
        <a:xfrm>
          <a:off x="0" y="0"/>
          <a:ext cx="0" cy="0"/>
          <a:chOff x="0" y="0"/>
          <a:chExt cx="0" cy="0"/>
        </a:xfrm>
      </p:grpSpPr>
      <p:sp>
        <p:nvSpPr>
          <p:cNvPr id="24" name="Picture Placeholder 2">
            <a:extLst>
              <a:ext uri="{FF2B5EF4-FFF2-40B4-BE49-F238E27FC236}">
                <a16:creationId xmlns:a16="http://schemas.microsoft.com/office/drawing/2014/main" id="{9CD4494C-F65E-2340-9989-DF19C098491B}"/>
              </a:ext>
            </a:extLst>
          </p:cNvPr>
          <p:cNvSpPr>
            <a:spLocks noGrp="1"/>
          </p:cNvSpPr>
          <p:nvPr>
            <p:ph type="pic" idx="15" hasCustomPrompt="1"/>
          </p:nvPr>
        </p:nvSpPr>
        <p:spPr>
          <a:xfrm>
            <a:off x="8875046" y="1279435"/>
            <a:ext cx="3316937" cy="2266808"/>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cxnSp>
        <p:nvCxnSpPr>
          <p:cNvPr id="20" name="Straight Connector 19">
            <a:extLst>
              <a:ext uri="{FF2B5EF4-FFF2-40B4-BE49-F238E27FC236}">
                <a16:creationId xmlns:a16="http://schemas.microsoft.com/office/drawing/2014/main" id="{B4334499-DEBA-D045-B991-ADA1708C95F6}"/>
              </a:ext>
            </a:extLst>
          </p:cNvPr>
          <p:cNvCxnSpPr>
            <a:cxnSpLocks/>
          </p:cNvCxnSpPr>
          <p:nvPr userDrawn="1"/>
        </p:nvCxnSpPr>
        <p:spPr>
          <a:xfrm rot="16200000">
            <a:off x="6975870" y="5314125"/>
            <a:ext cx="1450323" cy="0"/>
          </a:xfrm>
          <a:prstGeom prst="line">
            <a:avLst/>
          </a:prstGeom>
          <a:ln w="1524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2" name="Picture Placeholder 2">
            <a:extLst>
              <a:ext uri="{FF2B5EF4-FFF2-40B4-BE49-F238E27FC236}">
                <a16:creationId xmlns:a16="http://schemas.microsoft.com/office/drawing/2014/main" id="{ABF56450-0203-B842-99C9-D8AB7F517B74}"/>
              </a:ext>
            </a:extLst>
          </p:cNvPr>
          <p:cNvSpPr>
            <a:spLocks noGrp="1"/>
          </p:cNvSpPr>
          <p:nvPr>
            <p:ph type="pic" idx="1" hasCustomPrompt="1"/>
          </p:nvPr>
        </p:nvSpPr>
        <p:spPr>
          <a:xfrm>
            <a:off x="7793797" y="3764133"/>
            <a:ext cx="4398187" cy="2266808"/>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grpSp>
        <p:nvGrpSpPr>
          <p:cNvPr id="12" name="Group 11">
            <a:extLst>
              <a:ext uri="{FF2B5EF4-FFF2-40B4-BE49-F238E27FC236}">
                <a16:creationId xmlns:a16="http://schemas.microsoft.com/office/drawing/2014/main" id="{ABDC5A96-024B-9A4C-BE99-A43261583960}"/>
              </a:ext>
            </a:extLst>
          </p:cNvPr>
          <p:cNvGrpSpPr/>
          <p:nvPr userDrawn="1"/>
        </p:nvGrpSpPr>
        <p:grpSpPr>
          <a:xfrm>
            <a:off x="2" y="-1"/>
            <a:ext cx="3781063" cy="1286617"/>
            <a:chOff x="101154" y="-72605"/>
            <a:chExt cx="2285515" cy="777713"/>
          </a:xfrm>
        </p:grpSpPr>
        <p:sp>
          <p:nvSpPr>
            <p:cNvPr id="16" name="Rectangle 15">
              <a:extLst>
                <a:ext uri="{FF2B5EF4-FFF2-40B4-BE49-F238E27FC236}">
                  <a16:creationId xmlns:a16="http://schemas.microsoft.com/office/drawing/2014/main" id="{FADEAD2C-B2AB-3C48-A0BF-C3B7503F4BFE}"/>
                </a:ext>
              </a:extLst>
            </p:cNvPr>
            <p:cNvSpPr/>
            <p:nvPr/>
          </p:nvSpPr>
          <p:spPr>
            <a:xfrm>
              <a:off x="101154" y="-72605"/>
              <a:ext cx="2285515" cy="77771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1800">
                <a:solidFill>
                  <a:srgbClr val="00AAC6"/>
                </a:solidFill>
                <a:latin typeface="Neue Haas Grotesk Text Pro" panose="020B0504020202020204" pitchFamily="34" charset="0"/>
              </a:endParaRPr>
            </a:p>
          </p:txBody>
        </p:sp>
        <p:pic>
          <p:nvPicPr>
            <p:cNvPr id="17" name="Graphic 16">
              <a:extLst>
                <a:ext uri="{FF2B5EF4-FFF2-40B4-BE49-F238E27FC236}">
                  <a16:creationId xmlns:a16="http://schemas.microsoft.com/office/drawing/2014/main" id="{9D76561E-393D-1943-BE4B-7014BC9179A5}"/>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02289" y="221418"/>
              <a:ext cx="1479804" cy="236769"/>
            </a:xfrm>
            <a:prstGeom prst="rect">
              <a:avLst/>
            </a:prstGeom>
          </p:spPr>
        </p:pic>
      </p:grpSp>
      <p:sp>
        <p:nvSpPr>
          <p:cNvPr id="14" name="Text Placeholder 2">
            <a:extLst>
              <a:ext uri="{FF2B5EF4-FFF2-40B4-BE49-F238E27FC236}">
                <a16:creationId xmlns:a16="http://schemas.microsoft.com/office/drawing/2014/main" id="{92E01C7C-5407-354C-B2EA-8EF31D0FAA88}"/>
              </a:ext>
            </a:extLst>
          </p:cNvPr>
          <p:cNvSpPr>
            <a:spLocks noGrp="1"/>
          </p:cNvSpPr>
          <p:nvPr>
            <p:ph type="body" sz="quarter" idx="16" hasCustomPrompt="1"/>
          </p:nvPr>
        </p:nvSpPr>
        <p:spPr>
          <a:xfrm>
            <a:off x="601133" y="5435601"/>
            <a:ext cx="6375400" cy="357620"/>
          </a:xfrm>
          <a:prstGeom prst="rect">
            <a:avLst/>
          </a:prstGeom>
        </p:spPr>
        <p:txBody>
          <a:bodyPr lIns="0" tIns="0" rIns="0" bIns="0">
            <a:spAutoFit/>
          </a:bodyPr>
          <a:lstStyle>
            <a:lvl1pPr marL="0" indent="0">
              <a:lnSpc>
                <a:spcPct val="110000"/>
              </a:lnSpc>
              <a:buNone/>
              <a:defRPr sz="2267">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Click to add presentation subtitle</a:t>
            </a:r>
          </a:p>
        </p:txBody>
      </p:sp>
      <p:sp>
        <p:nvSpPr>
          <p:cNvPr id="18" name="Picture Placeholder 9">
            <a:extLst>
              <a:ext uri="{FF2B5EF4-FFF2-40B4-BE49-F238E27FC236}">
                <a16:creationId xmlns:a16="http://schemas.microsoft.com/office/drawing/2014/main" id="{579AB3A2-FCA6-C941-A9AF-8220C28CF633}"/>
              </a:ext>
            </a:extLst>
          </p:cNvPr>
          <p:cNvSpPr>
            <a:spLocks noGrp="1"/>
          </p:cNvSpPr>
          <p:nvPr>
            <p:ph type="pic" sz="quarter" idx="17" hasCustomPrompt="1"/>
          </p:nvPr>
        </p:nvSpPr>
        <p:spPr>
          <a:xfrm>
            <a:off x="9602479" y="387560"/>
            <a:ext cx="2266805" cy="577849"/>
          </a:xfrm>
          <a:prstGeom prst="rect">
            <a:avLst/>
          </a:prstGeom>
        </p:spPr>
        <p:txBody>
          <a:bodyPr lIns="0" tIns="0" rIns="0" bIns="0" anchor="ctr">
            <a:noAutofit/>
          </a:bodyPr>
          <a:lstStyle>
            <a:lvl1pPr marL="0" indent="0" algn="r">
              <a:buNone/>
              <a:defRPr sz="1867">
                <a:solidFill>
                  <a:schemeClr val="bg2">
                    <a:lumMod val="50000"/>
                  </a:schemeClr>
                </a:solidFill>
                <a:latin typeface="Neue Haas Grotesk Text Pro" panose="020B0504020202020204" pitchFamily="34" charset="0"/>
              </a:defRPr>
            </a:lvl1pPr>
          </a:lstStyle>
          <a:p>
            <a:r>
              <a:rPr lang="en-US"/>
              <a:t>Partner logo</a:t>
            </a:r>
          </a:p>
        </p:txBody>
      </p:sp>
      <p:sp>
        <p:nvSpPr>
          <p:cNvPr id="15" name="Title 1">
            <a:extLst>
              <a:ext uri="{FF2B5EF4-FFF2-40B4-BE49-F238E27FC236}">
                <a16:creationId xmlns:a16="http://schemas.microsoft.com/office/drawing/2014/main" id="{4AF4E8AC-5DA9-9F43-A5FE-50E995BBF0FB}"/>
              </a:ext>
            </a:extLst>
          </p:cNvPr>
          <p:cNvSpPr>
            <a:spLocks noGrp="1"/>
          </p:cNvSpPr>
          <p:nvPr>
            <p:ph type="title" hasCustomPrompt="1"/>
          </p:nvPr>
        </p:nvSpPr>
        <p:spPr>
          <a:xfrm>
            <a:off x="601134" y="1985913"/>
            <a:ext cx="6375303" cy="3358048"/>
          </a:xfrm>
          <a:prstGeom prst="rect">
            <a:avLst/>
          </a:prstGeom>
        </p:spPr>
        <p:txBody>
          <a:bodyPr wrap="square" lIns="0" rIns="0" anchor="t" anchorCtr="0">
            <a:spAutoFit/>
          </a:bodyPr>
          <a:lstStyle>
            <a:lvl1pPr algn="l">
              <a:lnSpc>
                <a:spcPct val="110000"/>
              </a:lnSpc>
              <a:defRPr sz="6667" b="1" cap="none" baseline="0">
                <a:solidFill>
                  <a:schemeClr val="tx2"/>
                </a:solidFill>
                <a:latin typeface="Neue Haas Grotesk Text Pro" panose="020B0504020202020204" pitchFamily="34" charset="0"/>
              </a:defRPr>
            </a:lvl1pPr>
          </a:lstStyle>
          <a:p>
            <a:r>
              <a:rPr lang="en-US"/>
              <a:t>Click to add presentation title here</a:t>
            </a:r>
          </a:p>
        </p:txBody>
      </p:sp>
      <p:sp>
        <p:nvSpPr>
          <p:cNvPr id="13" name="Content Placeholder 3">
            <a:extLst>
              <a:ext uri="{FF2B5EF4-FFF2-40B4-BE49-F238E27FC236}">
                <a16:creationId xmlns:a16="http://schemas.microsoft.com/office/drawing/2014/main" id="{7B433F16-04A7-816E-B6A7-76011515CD70}"/>
              </a:ext>
            </a:extLst>
          </p:cNvPr>
          <p:cNvSpPr>
            <a:spLocks noGrp="1"/>
          </p:cNvSpPr>
          <p:nvPr>
            <p:ph sz="quarter" idx="11" hasCustomPrompt="1"/>
          </p:nvPr>
        </p:nvSpPr>
        <p:spPr>
          <a:xfrm>
            <a:off x="601134" y="6320575"/>
            <a:ext cx="6375303" cy="141064"/>
          </a:xfrm>
          <a:prstGeom prst="rect">
            <a:avLst/>
          </a:prstGeom>
        </p:spPr>
        <p:txBody>
          <a:bodyPr wrap="square" anchor="b">
            <a:spAutoFit/>
          </a:bodyPr>
          <a:lstStyle>
            <a:lvl1pPr marL="0" indent="0">
              <a:lnSpc>
                <a:spcPts val="1067"/>
              </a:lnSpc>
              <a:spcBef>
                <a:spcPts val="0"/>
              </a:spcBef>
              <a:spcAft>
                <a:spcPts val="267"/>
              </a:spcAft>
              <a:buNone/>
              <a:defRPr sz="1067" b="1">
                <a:solidFill>
                  <a:schemeClr val="tx1">
                    <a:lumMod val="90000"/>
                    <a:lumOff val="10000"/>
                  </a:schemeClr>
                </a:solidFill>
                <a:latin typeface="Neue Haas Grotesk Text Pro" panose="020B0504020202020204" pitchFamily="34" charset="0"/>
              </a:defRPr>
            </a:lvl1pPr>
            <a:lvl2pPr marL="609570" indent="0">
              <a:buNone/>
              <a:defRPr sz="1467"/>
            </a:lvl2pPr>
            <a:lvl3pPr marL="1219140" indent="0">
              <a:buNone/>
              <a:defRPr sz="1400"/>
            </a:lvl3pPr>
            <a:lvl4pPr marL="1828709" indent="0">
              <a:buNone/>
              <a:defRPr sz="1333"/>
            </a:lvl4pPr>
            <a:lvl5pPr marL="2438278" indent="0">
              <a:buNone/>
              <a:defRPr sz="1333"/>
            </a:lvl5pPr>
          </a:lstStyle>
          <a:p>
            <a:pPr lvl="0"/>
            <a:r>
              <a:rPr lang="en-US"/>
              <a:t>Month Year (Optional)</a:t>
            </a:r>
          </a:p>
        </p:txBody>
      </p:sp>
    </p:spTree>
    <p:extLst>
      <p:ext uri="{BB962C8B-B14F-4D97-AF65-F5344CB8AC3E}">
        <p14:creationId xmlns:p14="http://schemas.microsoft.com/office/powerpoint/2010/main" val="151928673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userDrawn="1">
  <p:cSld name="Title Slide">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ABDC5A96-024B-9A4C-BE99-A43261583960}"/>
              </a:ext>
            </a:extLst>
          </p:cNvPr>
          <p:cNvGrpSpPr/>
          <p:nvPr userDrawn="1"/>
        </p:nvGrpSpPr>
        <p:grpSpPr>
          <a:xfrm>
            <a:off x="2" y="-1"/>
            <a:ext cx="3781063" cy="1286617"/>
            <a:chOff x="101154" y="-72605"/>
            <a:chExt cx="2285515" cy="777713"/>
          </a:xfrm>
        </p:grpSpPr>
        <p:sp>
          <p:nvSpPr>
            <p:cNvPr id="16" name="Rectangle 15">
              <a:extLst>
                <a:ext uri="{FF2B5EF4-FFF2-40B4-BE49-F238E27FC236}">
                  <a16:creationId xmlns:a16="http://schemas.microsoft.com/office/drawing/2014/main" id="{FADEAD2C-B2AB-3C48-A0BF-C3B7503F4BFE}"/>
                </a:ext>
              </a:extLst>
            </p:cNvPr>
            <p:cNvSpPr/>
            <p:nvPr/>
          </p:nvSpPr>
          <p:spPr>
            <a:xfrm>
              <a:off x="101154" y="-72605"/>
              <a:ext cx="2285515" cy="77771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1800">
                <a:solidFill>
                  <a:srgbClr val="00AAC6"/>
                </a:solidFill>
                <a:latin typeface="Neue Haas Grotesk Text Pro" panose="020B0504020202020204" pitchFamily="34" charset="0"/>
              </a:endParaRPr>
            </a:p>
          </p:txBody>
        </p:sp>
        <p:pic>
          <p:nvPicPr>
            <p:cNvPr id="17" name="Graphic 16">
              <a:extLst>
                <a:ext uri="{FF2B5EF4-FFF2-40B4-BE49-F238E27FC236}">
                  <a16:creationId xmlns:a16="http://schemas.microsoft.com/office/drawing/2014/main" id="{9D76561E-393D-1943-BE4B-7014BC9179A5}"/>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02289" y="221418"/>
              <a:ext cx="1479804" cy="236769"/>
            </a:xfrm>
            <a:prstGeom prst="rect">
              <a:avLst/>
            </a:prstGeom>
          </p:spPr>
        </p:pic>
      </p:grpSp>
      <p:sp>
        <p:nvSpPr>
          <p:cNvPr id="23" name="TextBox 22">
            <a:extLst>
              <a:ext uri="{FF2B5EF4-FFF2-40B4-BE49-F238E27FC236}">
                <a16:creationId xmlns:a16="http://schemas.microsoft.com/office/drawing/2014/main" id="{3F18D371-3647-C14A-9FFF-F1D62D2E1F03}"/>
              </a:ext>
            </a:extLst>
          </p:cNvPr>
          <p:cNvSpPr txBox="1"/>
          <p:nvPr userDrawn="1"/>
        </p:nvSpPr>
        <p:spPr>
          <a:xfrm>
            <a:off x="600374" y="6410443"/>
            <a:ext cx="9091169" cy="230405"/>
          </a:xfrm>
          <a:prstGeom prst="rect">
            <a:avLst/>
          </a:prstGeom>
          <a:noFill/>
        </p:spPr>
        <p:txBody>
          <a:bodyPr wrap="square" lIns="0" bIns="0" rtlCol="0" anchor="b" anchorCtr="0">
            <a:noAutofit/>
          </a:bodyPr>
          <a:lstStyle/>
          <a:p>
            <a:pPr>
              <a:lnSpc>
                <a:spcPct val="130000"/>
              </a:lnSpc>
            </a:pPr>
            <a:r>
              <a:rPr lang="en-US" sz="800">
                <a:latin typeface="Neue Haas Grotesk Text Pro" panose="020B0504020202020204" pitchFamily="34" charset="0"/>
                <a:cs typeface="Arial" pitchFamily="34" charset="0"/>
              </a:rPr>
              <a:t>Copyright © 2022 HealthEquity, Inc. All rights reserved.  |  HealthEquity does not provide legal, tax or financial advice.</a:t>
            </a:r>
          </a:p>
        </p:txBody>
      </p:sp>
      <p:sp>
        <p:nvSpPr>
          <p:cNvPr id="40" name="Text Placeholder 4">
            <a:extLst>
              <a:ext uri="{FF2B5EF4-FFF2-40B4-BE49-F238E27FC236}">
                <a16:creationId xmlns:a16="http://schemas.microsoft.com/office/drawing/2014/main" id="{22A45278-A556-F349-AADB-58CC7870E524}"/>
              </a:ext>
            </a:extLst>
          </p:cNvPr>
          <p:cNvSpPr>
            <a:spLocks noGrp="1"/>
          </p:cNvSpPr>
          <p:nvPr>
            <p:ph type="body" sz="quarter" idx="14" hasCustomPrompt="1"/>
          </p:nvPr>
        </p:nvSpPr>
        <p:spPr>
          <a:xfrm>
            <a:off x="601133" y="6255052"/>
            <a:ext cx="4876800" cy="194733"/>
          </a:xfrm>
          <a:prstGeom prst="rect">
            <a:avLst/>
          </a:prstGeom>
        </p:spPr>
        <p:txBody>
          <a:bodyPr lIns="0" tIns="0" rIns="0" bIns="0">
            <a:spAutoFit/>
          </a:bodyPr>
          <a:lstStyle>
            <a:lvl1pPr marL="0" indent="0">
              <a:buNone/>
              <a:defRPr sz="1067" b="1">
                <a:solidFill>
                  <a:schemeClr val="tx1"/>
                </a:solidFill>
                <a:latin typeface="Neue Haas Grotesk Text Pro" panose="020B0504020202020204" pitchFamily="34" charset="0"/>
              </a:defRPr>
            </a:lvl1pPr>
          </a:lstStyle>
          <a:p>
            <a:pPr lvl="0"/>
            <a:r>
              <a:rPr lang="en-US"/>
              <a:t>Month Year (Optional)</a:t>
            </a:r>
          </a:p>
        </p:txBody>
      </p:sp>
      <p:sp>
        <p:nvSpPr>
          <p:cNvPr id="14" name="Picture Placeholder 9">
            <a:extLst>
              <a:ext uri="{FF2B5EF4-FFF2-40B4-BE49-F238E27FC236}">
                <a16:creationId xmlns:a16="http://schemas.microsoft.com/office/drawing/2014/main" id="{F238E1A7-75A2-4B4E-B531-FA0B776B4FF2}"/>
              </a:ext>
            </a:extLst>
          </p:cNvPr>
          <p:cNvSpPr>
            <a:spLocks noGrp="1"/>
          </p:cNvSpPr>
          <p:nvPr>
            <p:ph type="pic" sz="quarter" idx="16" hasCustomPrompt="1"/>
          </p:nvPr>
        </p:nvSpPr>
        <p:spPr>
          <a:xfrm>
            <a:off x="9602479" y="387560"/>
            <a:ext cx="2266805" cy="577849"/>
          </a:xfrm>
          <a:prstGeom prst="rect">
            <a:avLst/>
          </a:prstGeom>
        </p:spPr>
        <p:txBody>
          <a:bodyPr lIns="0" tIns="0" rIns="0" bIns="0" anchor="ctr">
            <a:noAutofit/>
          </a:bodyPr>
          <a:lstStyle>
            <a:lvl1pPr marL="0" indent="0" algn="r">
              <a:buNone/>
              <a:defRPr sz="1867">
                <a:solidFill>
                  <a:schemeClr val="bg2">
                    <a:lumMod val="50000"/>
                  </a:schemeClr>
                </a:solidFill>
                <a:latin typeface="Neue Haas Grotesk Text Pro" panose="020B0504020202020204" pitchFamily="34" charset="0"/>
              </a:defRPr>
            </a:lvl1pPr>
          </a:lstStyle>
          <a:p>
            <a:r>
              <a:rPr lang="en-US"/>
              <a:t>Partner logo</a:t>
            </a:r>
          </a:p>
        </p:txBody>
      </p:sp>
      <p:sp>
        <p:nvSpPr>
          <p:cNvPr id="9" name="Title 1">
            <a:extLst>
              <a:ext uri="{FF2B5EF4-FFF2-40B4-BE49-F238E27FC236}">
                <a16:creationId xmlns:a16="http://schemas.microsoft.com/office/drawing/2014/main" id="{5A97D006-75F5-7043-BB5C-479A1341B695}"/>
              </a:ext>
            </a:extLst>
          </p:cNvPr>
          <p:cNvSpPr>
            <a:spLocks noGrp="1"/>
          </p:cNvSpPr>
          <p:nvPr>
            <p:ph type="title" hasCustomPrompt="1"/>
          </p:nvPr>
        </p:nvSpPr>
        <p:spPr>
          <a:xfrm>
            <a:off x="600373" y="3472178"/>
            <a:ext cx="10911144" cy="2189061"/>
          </a:xfrm>
          <a:prstGeom prst="rect">
            <a:avLst/>
          </a:prstGeom>
        </p:spPr>
        <p:txBody>
          <a:bodyPr wrap="square" lIns="0" rIns="0" anchor="t" anchorCtr="0">
            <a:spAutoFit/>
          </a:bodyPr>
          <a:lstStyle>
            <a:lvl1pPr algn="l">
              <a:lnSpc>
                <a:spcPct val="110000"/>
              </a:lnSpc>
              <a:defRPr sz="6667" b="1" cap="none" baseline="0">
                <a:solidFill>
                  <a:schemeClr val="tx2"/>
                </a:solidFill>
                <a:latin typeface="Neue Haas Grotesk Text Pro" panose="020B0504020202020204" pitchFamily="34" charset="0"/>
              </a:defRPr>
            </a:lvl1pPr>
          </a:lstStyle>
          <a:p>
            <a:r>
              <a:rPr lang="en-US"/>
              <a:t>Click here to add presentation title</a:t>
            </a:r>
          </a:p>
        </p:txBody>
      </p:sp>
    </p:spTree>
    <p:extLst>
      <p:ext uri="{BB962C8B-B14F-4D97-AF65-F5344CB8AC3E}">
        <p14:creationId xmlns:p14="http://schemas.microsoft.com/office/powerpoint/2010/main" val="49750833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Content - with image">
    <p:spTree>
      <p:nvGrpSpPr>
        <p:cNvPr id="1" name=""/>
        <p:cNvGrpSpPr/>
        <p:nvPr/>
      </p:nvGrpSpPr>
      <p:grpSpPr>
        <a:xfrm>
          <a:off x="0" y="0"/>
          <a:ext cx="0" cy="0"/>
          <a:chOff x="0" y="0"/>
          <a:chExt cx="0" cy="0"/>
        </a:xfrm>
      </p:grpSpPr>
      <p:sp>
        <p:nvSpPr>
          <p:cNvPr id="23" name="Picture Placeholder 2">
            <a:extLst>
              <a:ext uri="{FF2B5EF4-FFF2-40B4-BE49-F238E27FC236}">
                <a16:creationId xmlns:a16="http://schemas.microsoft.com/office/drawing/2014/main" id="{D9C3896E-A4C9-D247-B691-C14EDDAD9EBA}"/>
              </a:ext>
            </a:extLst>
          </p:cNvPr>
          <p:cNvSpPr>
            <a:spLocks noGrp="1"/>
          </p:cNvSpPr>
          <p:nvPr>
            <p:ph type="pic" idx="16" hasCustomPrompt="1"/>
          </p:nvPr>
        </p:nvSpPr>
        <p:spPr>
          <a:xfrm>
            <a:off x="6715812" y="-4"/>
            <a:ext cx="5463251" cy="685799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HaasGroteskText Pro" panose="020B0504020202020204" pitchFamily="34" charset="77"/>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0"/>
            <a:ext cx="5247652"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HaasGroteskText Pro" panose="020B0504020202020204" pitchFamily="34" charset="77"/>
              </a:defRPr>
            </a:lvl1pPr>
          </a:lstStyle>
          <a:p>
            <a:pPr>
              <a:lnSpc>
                <a:spcPct val="110000"/>
              </a:lnSpc>
            </a:pPr>
            <a:r>
              <a:rPr lang="en-US" sz="4267">
                <a:latin typeface="Neue Haas Grotesk Text Pro" panose="020B0504020202020204" pitchFamily="34" charset="77"/>
              </a:rPr>
              <a:t>Lorem ipsum dolor sit amet sed do</a:t>
            </a:r>
          </a:p>
        </p:txBody>
      </p:sp>
      <p:sp>
        <p:nvSpPr>
          <p:cNvPr id="6" name="Content Placeholder 2">
            <a:extLst>
              <a:ext uri="{FF2B5EF4-FFF2-40B4-BE49-F238E27FC236}">
                <a16:creationId xmlns:a16="http://schemas.microsoft.com/office/drawing/2014/main" id="{7F99FE5B-5E9F-BFA8-69AC-7C90660FDB80}"/>
              </a:ext>
            </a:extLst>
          </p:cNvPr>
          <p:cNvSpPr>
            <a:spLocks noGrp="1"/>
          </p:cNvSpPr>
          <p:nvPr>
            <p:ph sz="quarter" idx="14"/>
          </p:nvPr>
        </p:nvSpPr>
        <p:spPr>
          <a:xfrm>
            <a:off x="853018" y="2076452"/>
            <a:ext cx="5253076" cy="1893937"/>
          </a:xfrm>
        </p:spPr>
        <p:txBody>
          <a:bodyPr/>
          <a:lstStyle>
            <a:lvl1pPr>
              <a:defRPr>
                <a:latin typeface="NeueHaasGroteskText Pro" panose="020B0504020202020204" pitchFamily="34" charset="77"/>
              </a:defRPr>
            </a:lvl1pPr>
            <a:lvl2pPr>
              <a:defRPr>
                <a:latin typeface="NeueHaasGroteskText Pro" panose="020B0504020202020204" pitchFamily="34" charset="77"/>
              </a:defRPr>
            </a:lvl2pPr>
            <a:lvl3pPr>
              <a:defRPr>
                <a:latin typeface="NeueHaasGroteskText Pro" panose="020B0504020202020204" pitchFamily="34" charset="77"/>
              </a:defRPr>
            </a:lvl3pPr>
            <a:lvl4pPr>
              <a:defRPr>
                <a:latin typeface="NeueHaasGroteskText Pro" panose="020B0504020202020204" pitchFamily="34" charset="77"/>
              </a:defRPr>
            </a:lvl4pPr>
            <a:lvl5pPr>
              <a:defRPr>
                <a:latin typeface="NeueHaasGroteskText Pro" panose="020B0504020202020204"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3">
            <a:extLst>
              <a:ext uri="{FF2B5EF4-FFF2-40B4-BE49-F238E27FC236}">
                <a16:creationId xmlns:a16="http://schemas.microsoft.com/office/drawing/2014/main" id="{04437CF8-11BC-8851-994F-54070E9CB0DF}"/>
              </a:ext>
            </a:extLst>
          </p:cNvPr>
          <p:cNvSpPr>
            <a:spLocks noGrp="1"/>
          </p:cNvSpPr>
          <p:nvPr>
            <p:ph sz="quarter" idx="15" hasCustomPrompt="1"/>
          </p:nvPr>
        </p:nvSpPr>
        <p:spPr>
          <a:xfrm>
            <a:off x="853018" y="6531734"/>
            <a:ext cx="5242983" cy="147156"/>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1873685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1_Content slide">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4" y="365761"/>
            <a:ext cx="10836993" cy="1408527"/>
          </a:xfrm>
          <a:prstGeom prst="rect">
            <a:avLst/>
          </a:prstGeom>
        </p:spPr>
        <p:txBody>
          <a:bodyPr wrap="square" lIns="0" rIns="0" anchor="t" anchorCtr="0">
            <a:spAutoFit/>
          </a:bodyPr>
          <a:lstStyle>
            <a:lvl1pPr marL="0" marR="0" indent="0" algn="l" defTabSz="609555" rtl="0" eaLnBrk="1" fontAlgn="auto" latinLnBrk="0" hangingPunct="1">
              <a:lnSpc>
                <a:spcPct val="110000"/>
              </a:lnSpc>
              <a:spcBef>
                <a:spcPct val="0"/>
              </a:spcBef>
              <a:spcAft>
                <a:spcPts val="0"/>
              </a:spcAft>
              <a:buClrTx/>
              <a:buSzTx/>
              <a:buFontTx/>
              <a:buNone/>
              <a:tabLst/>
              <a:defRPr lang="en-US" b="1" i="0" smtClean="0">
                <a:effectLst/>
                <a:latin typeface="NeueHaasGroteskText Pro" panose="020B0504020202020204" pitchFamily="34" charset="77"/>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 name="Content Placeholder 2">
            <a:extLst>
              <a:ext uri="{FF2B5EF4-FFF2-40B4-BE49-F238E27FC236}">
                <a16:creationId xmlns:a16="http://schemas.microsoft.com/office/drawing/2014/main" id="{E73F3CEC-0F91-E2D9-C447-496F77592B6B}"/>
              </a:ext>
            </a:extLst>
          </p:cNvPr>
          <p:cNvSpPr>
            <a:spLocks noGrp="1"/>
          </p:cNvSpPr>
          <p:nvPr>
            <p:ph sz="quarter" idx="14"/>
          </p:nvPr>
        </p:nvSpPr>
        <p:spPr>
          <a:xfrm>
            <a:off x="853019" y="2076453"/>
            <a:ext cx="10837333" cy="1893937"/>
          </a:xfrm>
        </p:spPr>
        <p:txBody>
          <a:bodyPr/>
          <a:lstStyle>
            <a:lvl1pPr>
              <a:defRPr>
                <a:latin typeface="NeueHaasGroteskText Pro" panose="020B0504020202020204" pitchFamily="34" charset="77"/>
              </a:defRPr>
            </a:lvl1pPr>
            <a:lvl2pPr>
              <a:defRPr>
                <a:latin typeface="NeueHaasGroteskText Pro" panose="020B0504020202020204" pitchFamily="34" charset="77"/>
              </a:defRPr>
            </a:lvl2pPr>
            <a:lvl3pPr>
              <a:defRPr>
                <a:latin typeface="NeueHaasGroteskText Pro" panose="020B0504020202020204" pitchFamily="34" charset="77"/>
              </a:defRPr>
            </a:lvl3pPr>
            <a:lvl4pPr>
              <a:defRPr>
                <a:latin typeface="NeueHaasGroteskText Pro" panose="020B0504020202020204" pitchFamily="34" charset="77"/>
              </a:defRPr>
            </a:lvl4pPr>
            <a:lvl5pPr>
              <a:defRPr>
                <a:latin typeface="NeueHaasGroteskText Pro" panose="020B0504020202020204"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5DFE0DC6-BB45-8CE2-95F1-6E0CEEC88158}"/>
              </a:ext>
            </a:extLst>
          </p:cNvPr>
          <p:cNvSpPr>
            <a:spLocks noGrp="1"/>
          </p:cNvSpPr>
          <p:nvPr>
            <p:ph sz="quarter" idx="15" hasCustomPrompt="1"/>
          </p:nvPr>
        </p:nvSpPr>
        <p:spPr>
          <a:xfrm>
            <a:off x="853017" y="6531735"/>
            <a:ext cx="10744200" cy="147156"/>
          </a:xfrm>
        </p:spPr>
        <p:txBody>
          <a:bodyPr/>
          <a:lstStyle>
            <a:lvl1pPr marL="0" indent="0">
              <a:buNone/>
              <a:defRPr sz="800">
                <a:latin typeface="NeueHaasGroteskText Pro" panose="020B0504020202020204" pitchFamily="34" charset="77"/>
              </a:defRPr>
            </a:lvl1pPr>
            <a:lvl2pPr marL="237055" indent="0">
              <a:buNone/>
              <a:defRPr sz="800"/>
            </a:lvl2pPr>
            <a:lvl3pPr marL="463527" indent="0">
              <a:buNone/>
              <a:defRPr sz="800"/>
            </a:lvl3pPr>
            <a:lvl4pPr marL="689999" indent="0">
              <a:buNone/>
              <a:defRPr sz="800"/>
            </a:lvl4pPr>
            <a:lvl5pPr marL="692116" indent="0">
              <a:buNone/>
              <a:defRPr sz="800"/>
            </a:lvl5pPr>
          </a:lstStyle>
          <a:p>
            <a:pPr lvl="0"/>
            <a:r>
              <a:rPr lang="en-US"/>
              <a:t>Click to insert disclosure text</a:t>
            </a:r>
          </a:p>
        </p:txBody>
      </p:sp>
    </p:spTree>
    <p:extLst>
      <p:ext uri="{BB962C8B-B14F-4D97-AF65-F5344CB8AC3E}">
        <p14:creationId xmlns:p14="http://schemas.microsoft.com/office/powerpoint/2010/main" val="347351093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ABDC5A96-024B-9A4C-BE99-A43261583960}"/>
              </a:ext>
            </a:extLst>
          </p:cNvPr>
          <p:cNvGrpSpPr/>
          <p:nvPr userDrawn="1"/>
        </p:nvGrpSpPr>
        <p:grpSpPr>
          <a:xfrm>
            <a:off x="2" y="-1"/>
            <a:ext cx="3781063" cy="1286617"/>
            <a:chOff x="101154" y="-72605"/>
            <a:chExt cx="2285515" cy="777713"/>
          </a:xfrm>
        </p:grpSpPr>
        <p:sp>
          <p:nvSpPr>
            <p:cNvPr id="16" name="Rectangle 15">
              <a:extLst>
                <a:ext uri="{FF2B5EF4-FFF2-40B4-BE49-F238E27FC236}">
                  <a16:creationId xmlns:a16="http://schemas.microsoft.com/office/drawing/2014/main" id="{FADEAD2C-B2AB-3C48-A0BF-C3B7503F4BFE}"/>
                </a:ext>
              </a:extLst>
            </p:cNvPr>
            <p:cNvSpPr/>
            <p:nvPr/>
          </p:nvSpPr>
          <p:spPr>
            <a:xfrm>
              <a:off x="101154" y="-72605"/>
              <a:ext cx="2285515" cy="77771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1800">
                <a:solidFill>
                  <a:srgbClr val="00AAC6"/>
                </a:solidFill>
                <a:latin typeface="NeueHaasGroteskText Pro" panose="020B0504020202020204" pitchFamily="34" charset="77"/>
              </a:endParaRPr>
            </a:p>
          </p:txBody>
        </p:sp>
        <p:pic>
          <p:nvPicPr>
            <p:cNvPr id="17" name="Graphic 16">
              <a:extLst>
                <a:ext uri="{FF2B5EF4-FFF2-40B4-BE49-F238E27FC236}">
                  <a16:creationId xmlns:a16="http://schemas.microsoft.com/office/drawing/2014/main" id="{9D76561E-393D-1943-BE4B-7014BC9179A5}"/>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02289" y="221418"/>
              <a:ext cx="1479804" cy="236769"/>
            </a:xfrm>
            <a:prstGeom prst="rect">
              <a:avLst/>
            </a:prstGeom>
          </p:spPr>
        </p:pic>
      </p:grpSp>
      <p:sp>
        <p:nvSpPr>
          <p:cNvPr id="23" name="TextBox 22">
            <a:extLst>
              <a:ext uri="{FF2B5EF4-FFF2-40B4-BE49-F238E27FC236}">
                <a16:creationId xmlns:a16="http://schemas.microsoft.com/office/drawing/2014/main" id="{3F18D371-3647-C14A-9FFF-F1D62D2E1F03}"/>
              </a:ext>
            </a:extLst>
          </p:cNvPr>
          <p:cNvSpPr txBox="1"/>
          <p:nvPr userDrawn="1"/>
        </p:nvSpPr>
        <p:spPr>
          <a:xfrm>
            <a:off x="600374" y="6410443"/>
            <a:ext cx="9091169" cy="230405"/>
          </a:xfrm>
          <a:prstGeom prst="rect">
            <a:avLst/>
          </a:prstGeom>
          <a:noFill/>
        </p:spPr>
        <p:txBody>
          <a:bodyPr wrap="square" lIns="0" bIns="0" rtlCol="0" anchor="b" anchorCtr="0">
            <a:noAutofit/>
          </a:bodyPr>
          <a:lstStyle/>
          <a:p>
            <a:pPr>
              <a:lnSpc>
                <a:spcPct val="130000"/>
              </a:lnSpc>
            </a:pPr>
            <a:r>
              <a:rPr lang="en-US" sz="800">
                <a:latin typeface="NeueHaasGroteskText Pro" panose="020B0504020202020204" pitchFamily="34" charset="77"/>
                <a:cs typeface="Arial" pitchFamily="34" charset="0"/>
              </a:rPr>
              <a:t>Copyright © 2022 HealthEquity, Inc. All rights reserved.  |  HealthEquity does not provide legal, tax or financial advice.</a:t>
            </a:r>
          </a:p>
        </p:txBody>
      </p:sp>
      <p:sp>
        <p:nvSpPr>
          <p:cNvPr id="14" name="Picture Placeholder 9">
            <a:extLst>
              <a:ext uri="{FF2B5EF4-FFF2-40B4-BE49-F238E27FC236}">
                <a16:creationId xmlns:a16="http://schemas.microsoft.com/office/drawing/2014/main" id="{F238E1A7-75A2-4B4E-B531-FA0B776B4FF2}"/>
              </a:ext>
            </a:extLst>
          </p:cNvPr>
          <p:cNvSpPr>
            <a:spLocks noGrp="1"/>
          </p:cNvSpPr>
          <p:nvPr>
            <p:ph type="pic" sz="quarter" idx="16" hasCustomPrompt="1"/>
          </p:nvPr>
        </p:nvSpPr>
        <p:spPr>
          <a:xfrm>
            <a:off x="9602479" y="387560"/>
            <a:ext cx="2266805" cy="577849"/>
          </a:xfrm>
          <a:prstGeom prst="rect">
            <a:avLst/>
          </a:prstGeom>
        </p:spPr>
        <p:txBody>
          <a:bodyPr lIns="0" tIns="0" rIns="0" bIns="0" anchor="ctr">
            <a:noAutofit/>
          </a:bodyPr>
          <a:lstStyle>
            <a:lvl1pPr marL="0" indent="0" algn="r">
              <a:buNone/>
              <a:defRPr sz="1867">
                <a:solidFill>
                  <a:schemeClr val="bg2">
                    <a:lumMod val="50000"/>
                  </a:schemeClr>
                </a:solidFill>
                <a:latin typeface="NeueHaasGroteskText Pro" panose="020B0504020202020204" pitchFamily="34" charset="77"/>
              </a:defRPr>
            </a:lvl1pPr>
          </a:lstStyle>
          <a:p>
            <a:r>
              <a:rPr lang="en-US"/>
              <a:t>Partner logo</a:t>
            </a:r>
          </a:p>
        </p:txBody>
      </p:sp>
      <p:sp>
        <p:nvSpPr>
          <p:cNvPr id="9" name="Title 1">
            <a:extLst>
              <a:ext uri="{FF2B5EF4-FFF2-40B4-BE49-F238E27FC236}">
                <a16:creationId xmlns:a16="http://schemas.microsoft.com/office/drawing/2014/main" id="{5A97D006-75F5-7043-BB5C-479A1341B695}"/>
              </a:ext>
            </a:extLst>
          </p:cNvPr>
          <p:cNvSpPr>
            <a:spLocks noGrp="1"/>
          </p:cNvSpPr>
          <p:nvPr>
            <p:ph type="title" hasCustomPrompt="1"/>
          </p:nvPr>
        </p:nvSpPr>
        <p:spPr>
          <a:xfrm>
            <a:off x="600373" y="3472178"/>
            <a:ext cx="10911144" cy="2189061"/>
          </a:xfrm>
          <a:prstGeom prst="rect">
            <a:avLst/>
          </a:prstGeom>
        </p:spPr>
        <p:txBody>
          <a:bodyPr wrap="square" lIns="0" rIns="0" anchor="t" anchorCtr="0">
            <a:spAutoFit/>
          </a:bodyPr>
          <a:lstStyle>
            <a:lvl1pPr algn="l">
              <a:lnSpc>
                <a:spcPct val="110000"/>
              </a:lnSpc>
              <a:defRPr sz="6667" b="1" cap="none" baseline="0">
                <a:solidFill>
                  <a:schemeClr val="tx2"/>
                </a:solidFill>
                <a:latin typeface="NeueHaasGroteskText Pro" panose="020B0504020202020204" pitchFamily="34" charset="77"/>
              </a:defRPr>
            </a:lvl1pPr>
          </a:lstStyle>
          <a:p>
            <a:r>
              <a:rPr lang="en-US"/>
              <a:t>Click here to add presentation title</a:t>
            </a:r>
          </a:p>
        </p:txBody>
      </p:sp>
      <p:sp>
        <p:nvSpPr>
          <p:cNvPr id="11" name="Content Placeholder 3">
            <a:extLst>
              <a:ext uri="{FF2B5EF4-FFF2-40B4-BE49-F238E27FC236}">
                <a16:creationId xmlns:a16="http://schemas.microsoft.com/office/drawing/2014/main" id="{23EB37A0-AE87-C279-AE20-50A327C61C72}"/>
              </a:ext>
            </a:extLst>
          </p:cNvPr>
          <p:cNvSpPr>
            <a:spLocks noGrp="1"/>
          </p:cNvSpPr>
          <p:nvPr>
            <p:ph sz="quarter" idx="11" hasCustomPrompt="1"/>
          </p:nvPr>
        </p:nvSpPr>
        <p:spPr>
          <a:xfrm>
            <a:off x="600374" y="6320575"/>
            <a:ext cx="10611137" cy="141064"/>
          </a:xfrm>
          <a:prstGeom prst="rect">
            <a:avLst/>
          </a:prstGeom>
        </p:spPr>
        <p:txBody>
          <a:bodyPr anchor="b">
            <a:spAutoFit/>
          </a:bodyPr>
          <a:lstStyle>
            <a:lvl1pPr marL="0" indent="0">
              <a:lnSpc>
                <a:spcPts val="1067"/>
              </a:lnSpc>
              <a:spcBef>
                <a:spcPts val="0"/>
              </a:spcBef>
              <a:spcAft>
                <a:spcPts val="267"/>
              </a:spcAft>
              <a:buNone/>
              <a:defRPr sz="1067" b="1">
                <a:solidFill>
                  <a:schemeClr val="tx1">
                    <a:lumMod val="90000"/>
                    <a:lumOff val="10000"/>
                  </a:schemeClr>
                </a:solidFill>
                <a:latin typeface="Neue Haas Grotesk Text Pro" panose="020B0504020202020204" pitchFamily="34" charset="0"/>
              </a:defRPr>
            </a:lvl1pPr>
            <a:lvl2pPr marL="609570" indent="0">
              <a:buNone/>
              <a:defRPr sz="1467"/>
            </a:lvl2pPr>
            <a:lvl3pPr marL="1219140" indent="0">
              <a:buNone/>
              <a:defRPr sz="1400"/>
            </a:lvl3pPr>
            <a:lvl4pPr marL="1828709" indent="0">
              <a:buNone/>
              <a:defRPr sz="1333"/>
            </a:lvl4pPr>
            <a:lvl5pPr marL="2438278" indent="0">
              <a:buNone/>
              <a:defRPr sz="1333"/>
            </a:lvl5pPr>
          </a:lstStyle>
          <a:p>
            <a:pPr lvl="0"/>
            <a:r>
              <a:rPr lang="en-US"/>
              <a:t>Month Year (Optional)</a:t>
            </a:r>
          </a:p>
        </p:txBody>
      </p:sp>
    </p:spTree>
    <p:extLst>
      <p:ext uri="{BB962C8B-B14F-4D97-AF65-F5344CB8AC3E}">
        <p14:creationId xmlns:p14="http://schemas.microsoft.com/office/powerpoint/2010/main" val="352125756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1"/>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HaasGroteskText Pro" panose="020B0504020202020204" pitchFamily="34" charset="77"/>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 name="Content Placeholder 2">
            <a:extLst>
              <a:ext uri="{FF2B5EF4-FFF2-40B4-BE49-F238E27FC236}">
                <a16:creationId xmlns:a16="http://schemas.microsoft.com/office/drawing/2014/main" id="{E73F3CEC-0F91-E2D9-C447-496F77592B6B}"/>
              </a:ext>
            </a:extLst>
          </p:cNvPr>
          <p:cNvSpPr>
            <a:spLocks noGrp="1"/>
          </p:cNvSpPr>
          <p:nvPr>
            <p:ph sz="quarter" idx="14"/>
          </p:nvPr>
        </p:nvSpPr>
        <p:spPr>
          <a:xfrm>
            <a:off x="853018" y="2076452"/>
            <a:ext cx="10837333" cy="1893937"/>
          </a:xfrm>
        </p:spPr>
        <p:txBody>
          <a:bodyPr/>
          <a:lstStyle>
            <a:lvl1pPr>
              <a:defRPr>
                <a:latin typeface="NeueHaasGroteskText Pro" panose="020B0504020202020204" pitchFamily="34" charset="77"/>
              </a:defRPr>
            </a:lvl1pPr>
            <a:lvl2pPr>
              <a:defRPr>
                <a:latin typeface="NeueHaasGroteskText Pro" panose="020B0504020202020204" pitchFamily="34" charset="77"/>
              </a:defRPr>
            </a:lvl2pPr>
            <a:lvl3pPr>
              <a:defRPr>
                <a:latin typeface="NeueHaasGroteskText Pro" panose="020B0504020202020204" pitchFamily="34" charset="77"/>
              </a:defRPr>
            </a:lvl3pPr>
            <a:lvl4pPr>
              <a:defRPr>
                <a:latin typeface="NeueHaasGroteskText Pro" panose="020B0504020202020204" pitchFamily="34" charset="77"/>
              </a:defRPr>
            </a:lvl4pPr>
            <a:lvl5pPr>
              <a:defRPr>
                <a:latin typeface="NeueHaasGroteskText Pro" panose="020B0504020202020204"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5DFE0DC6-BB45-8CE2-95F1-6E0CEEC88158}"/>
              </a:ext>
            </a:extLst>
          </p:cNvPr>
          <p:cNvSpPr>
            <a:spLocks noGrp="1"/>
          </p:cNvSpPr>
          <p:nvPr>
            <p:ph sz="quarter" idx="15" hasCustomPrompt="1"/>
          </p:nvPr>
        </p:nvSpPr>
        <p:spPr>
          <a:xfrm>
            <a:off x="853017" y="6531734"/>
            <a:ext cx="10744200" cy="147156"/>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233100769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ontent - with image">
    <p:spTree>
      <p:nvGrpSpPr>
        <p:cNvPr id="1" name=""/>
        <p:cNvGrpSpPr/>
        <p:nvPr/>
      </p:nvGrpSpPr>
      <p:grpSpPr>
        <a:xfrm>
          <a:off x="0" y="0"/>
          <a:ext cx="0" cy="0"/>
          <a:chOff x="0" y="0"/>
          <a:chExt cx="0" cy="0"/>
        </a:xfrm>
      </p:grpSpPr>
      <p:sp>
        <p:nvSpPr>
          <p:cNvPr id="23" name="Picture Placeholder 2">
            <a:extLst>
              <a:ext uri="{FF2B5EF4-FFF2-40B4-BE49-F238E27FC236}">
                <a16:creationId xmlns:a16="http://schemas.microsoft.com/office/drawing/2014/main" id="{D9C3896E-A4C9-D247-B691-C14EDDAD9EBA}"/>
              </a:ext>
            </a:extLst>
          </p:cNvPr>
          <p:cNvSpPr>
            <a:spLocks noGrp="1"/>
          </p:cNvSpPr>
          <p:nvPr>
            <p:ph type="pic" idx="16" hasCustomPrompt="1"/>
          </p:nvPr>
        </p:nvSpPr>
        <p:spPr>
          <a:xfrm>
            <a:off x="6715812" y="-4"/>
            <a:ext cx="5463251" cy="685799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HaasGroteskText Pro" panose="020B0504020202020204" pitchFamily="34" charset="77"/>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0"/>
            <a:ext cx="5247652"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HaasGroteskText Pro" panose="020B0504020202020204" pitchFamily="34" charset="77"/>
              </a:defRPr>
            </a:lvl1pPr>
          </a:lstStyle>
          <a:p>
            <a:pPr>
              <a:lnSpc>
                <a:spcPct val="110000"/>
              </a:lnSpc>
            </a:pPr>
            <a:r>
              <a:rPr lang="en-US" sz="4267">
                <a:latin typeface="Neue Haas Grotesk Text Pro" panose="020B0504020202020204" pitchFamily="34" charset="77"/>
              </a:rPr>
              <a:t>Lorem ipsum dolor sit amet sed do</a:t>
            </a:r>
          </a:p>
        </p:txBody>
      </p:sp>
      <p:sp>
        <p:nvSpPr>
          <p:cNvPr id="6" name="Content Placeholder 2">
            <a:extLst>
              <a:ext uri="{FF2B5EF4-FFF2-40B4-BE49-F238E27FC236}">
                <a16:creationId xmlns:a16="http://schemas.microsoft.com/office/drawing/2014/main" id="{7F99FE5B-5E9F-BFA8-69AC-7C90660FDB80}"/>
              </a:ext>
            </a:extLst>
          </p:cNvPr>
          <p:cNvSpPr>
            <a:spLocks noGrp="1"/>
          </p:cNvSpPr>
          <p:nvPr>
            <p:ph sz="quarter" idx="14"/>
          </p:nvPr>
        </p:nvSpPr>
        <p:spPr>
          <a:xfrm>
            <a:off x="853018" y="2076452"/>
            <a:ext cx="5253076" cy="1893937"/>
          </a:xfrm>
        </p:spPr>
        <p:txBody>
          <a:bodyPr/>
          <a:lstStyle>
            <a:lvl1pPr>
              <a:defRPr>
                <a:latin typeface="NeueHaasGroteskText Pro" panose="020B0504020202020204" pitchFamily="34" charset="77"/>
              </a:defRPr>
            </a:lvl1pPr>
            <a:lvl2pPr>
              <a:defRPr>
                <a:latin typeface="NeueHaasGroteskText Pro" panose="020B0504020202020204" pitchFamily="34" charset="77"/>
              </a:defRPr>
            </a:lvl2pPr>
            <a:lvl3pPr>
              <a:defRPr>
                <a:latin typeface="NeueHaasGroteskText Pro" panose="020B0504020202020204" pitchFamily="34" charset="77"/>
              </a:defRPr>
            </a:lvl3pPr>
            <a:lvl4pPr>
              <a:defRPr>
                <a:latin typeface="NeueHaasGroteskText Pro" panose="020B0504020202020204" pitchFamily="34" charset="77"/>
              </a:defRPr>
            </a:lvl4pPr>
            <a:lvl5pPr>
              <a:defRPr>
                <a:latin typeface="NeueHaasGroteskText Pro" panose="020B0504020202020204"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3">
            <a:extLst>
              <a:ext uri="{FF2B5EF4-FFF2-40B4-BE49-F238E27FC236}">
                <a16:creationId xmlns:a16="http://schemas.microsoft.com/office/drawing/2014/main" id="{04437CF8-11BC-8851-994F-54070E9CB0DF}"/>
              </a:ext>
            </a:extLst>
          </p:cNvPr>
          <p:cNvSpPr>
            <a:spLocks noGrp="1"/>
          </p:cNvSpPr>
          <p:nvPr>
            <p:ph sz="quarter" idx="15" hasCustomPrompt="1"/>
          </p:nvPr>
        </p:nvSpPr>
        <p:spPr>
          <a:xfrm>
            <a:off x="853018" y="6531734"/>
            <a:ext cx="5242983" cy="147156"/>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23464295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ontent - no header">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764B863-55CB-2F12-4A8B-7665B437C66A}"/>
              </a:ext>
            </a:extLst>
          </p:cNvPr>
          <p:cNvSpPr>
            <a:spLocks noGrp="1"/>
          </p:cNvSpPr>
          <p:nvPr>
            <p:ph sz="quarter" idx="14"/>
          </p:nvPr>
        </p:nvSpPr>
        <p:spPr>
          <a:xfrm>
            <a:off x="853018" y="455271"/>
            <a:ext cx="10837333" cy="18939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29321B55-F13B-BABE-D49A-CA25ED5A6F50}"/>
              </a:ext>
            </a:extLst>
          </p:cNvPr>
          <p:cNvSpPr>
            <a:spLocks noGrp="1"/>
          </p:cNvSpPr>
          <p:nvPr>
            <p:ph sz="quarter" idx="15" hasCustomPrompt="1"/>
          </p:nvPr>
        </p:nvSpPr>
        <p:spPr>
          <a:xfrm>
            <a:off x="853017" y="6531734"/>
            <a:ext cx="10744200" cy="147156"/>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82952722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9D053-FEB8-5E27-1D9A-6C79A6AE59BB}"/>
              </a:ext>
            </a:extLst>
          </p:cNvPr>
          <p:cNvSpPr>
            <a:spLocks noGrp="1"/>
          </p:cNvSpPr>
          <p:nvPr>
            <p:ph type="title"/>
          </p:nvPr>
        </p:nvSpPr>
        <p:spPr/>
        <p:txBody>
          <a:bodyPr/>
          <a:lstStyle/>
          <a:p>
            <a:r>
              <a:rPr lang="en-US"/>
              <a:t>Click to edit Master title style</a:t>
            </a:r>
          </a:p>
        </p:txBody>
      </p:sp>
      <p:sp>
        <p:nvSpPr>
          <p:cNvPr id="4" name="Content Placeholder 3">
            <a:extLst>
              <a:ext uri="{FF2B5EF4-FFF2-40B4-BE49-F238E27FC236}">
                <a16:creationId xmlns:a16="http://schemas.microsoft.com/office/drawing/2014/main" id="{9CC79861-2E37-5734-412E-95797BA8C4DD}"/>
              </a:ext>
            </a:extLst>
          </p:cNvPr>
          <p:cNvSpPr>
            <a:spLocks noGrp="1"/>
          </p:cNvSpPr>
          <p:nvPr>
            <p:ph sz="quarter" idx="10"/>
          </p:nvPr>
        </p:nvSpPr>
        <p:spPr>
          <a:xfrm>
            <a:off x="859367" y="1274234"/>
            <a:ext cx="10799233" cy="18939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C90F8D64-DE59-8044-E9DC-B3FE15AC5A4F}"/>
              </a:ext>
            </a:extLst>
          </p:cNvPr>
          <p:cNvSpPr>
            <a:spLocks noGrp="1"/>
          </p:cNvSpPr>
          <p:nvPr>
            <p:ph sz="quarter" idx="15" hasCustomPrompt="1"/>
          </p:nvPr>
        </p:nvSpPr>
        <p:spPr>
          <a:xfrm>
            <a:off x="853017" y="6531734"/>
            <a:ext cx="10744200" cy="147156"/>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193074818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AAC6"/>
              </a:solidFill>
              <a:latin typeface="Neue Haas Grotesk Text Pro" panose="020B0504020202020204" pitchFamily="34" charset="0"/>
            </a:endParaRPr>
          </a:p>
        </p:txBody>
      </p:sp>
      <p:pic>
        <p:nvPicPr>
          <p:cNvPr id="3" name="Graphic 2">
            <a:extLst>
              <a:ext uri="{FF2B5EF4-FFF2-40B4-BE49-F238E27FC236}">
                <a16:creationId xmlns:a16="http://schemas.microsoft.com/office/drawing/2014/main" id="{41877D62-6244-F74D-BB2E-F9E25F28E230}"/>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962400" y="3116200"/>
            <a:ext cx="4267200" cy="682752"/>
          </a:xfrm>
          <a:prstGeom prst="rect">
            <a:avLst/>
          </a:prstGeom>
        </p:spPr>
      </p:pic>
    </p:spTree>
    <p:extLst>
      <p:ext uri="{BB962C8B-B14F-4D97-AF65-F5344CB8AC3E}">
        <p14:creationId xmlns:p14="http://schemas.microsoft.com/office/powerpoint/2010/main" val="402890365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CONTENT + Header + Callout Box + Image">
    <p:spTree>
      <p:nvGrpSpPr>
        <p:cNvPr id="1" name=""/>
        <p:cNvGrpSpPr/>
        <p:nvPr/>
      </p:nvGrpSpPr>
      <p:grpSpPr>
        <a:xfrm>
          <a:off x="0" y="0"/>
          <a:ext cx="0" cy="0"/>
          <a:chOff x="0" y="0"/>
          <a:chExt cx="0" cy="0"/>
        </a:xfrm>
      </p:grpSpPr>
      <p:sp>
        <p:nvSpPr>
          <p:cNvPr id="24" name="Picture Placeholder 2">
            <a:extLst>
              <a:ext uri="{FF2B5EF4-FFF2-40B4-BE49-F238E27FC236}">
                <a16:creationId xmlns:a16="http://schemas.microsoft.com/office/drawing/2014/main" id="{F141A2BD-AF2D-214A-AA8F-D141022D60F2}"/>
              </a:ext>
            </a:extLst>
          </p:cNvPr>
          <p:cNvSpPr>
            <a:spLocks noGrp="1"/>
          </p:cNvSpPr>
          <p:nvPr>
            <p:ph type="pic" idx="17" hasCustomPrompt="1"/>
          </p:nvPr>
        </p:nvSpPr>
        <p:spPr>
          <a:xfrm>
            <a:off x="5339355" y="-4"/>
            <a:ext cx="6852647" cy="685799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59"/>
            <a:ext cx="3913369" cy="2123402"/>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a:t>
            </a:r>
            <a:r>
              <a:rPr lang="en-US" sz="4267" err="1">
                <a:latin typeface="Neue Haas Grotesk Text Pro" panose="020B0504020202020204" pitchFamily="34" charset="77"/>
              </a:rPr>
              <a:t>duis</a:t>
            </a:r>
            <a:r>
              <a:rPr lang="en-US" sz="4267">
                <a:latin typeface="Neue Haas Grotesk Text Pro" panose="020B0504020202020204" pitchFamily="34" charset="77"/>
              </a:rPr>
              <a:t> </a:t>
            </a:r>
            <a:r>
              <a:rPr lang="en-US" sz="4267" err="1">
                <a:latin typeface="Neue Haas Grotesk Text Pro" panose="020B0504020202020204" pitchFamily="34" charset="77"/>
              </a:rPr>
              <a:t>autre</a:t>
            </a:r>
            <a:endParaRPr lang="en-US" sz="4267">
              <a:latin typeface="Neue Haas Grotesk Text Pro" panose="020B0504020202020204" pitchFamily="34" charset="77"/>
            </a:endParaRPr>
          </a:p>
        </p:txBody>
      </p:sp>
      <p:sp>
        <p:nvSpPr>
          <p:cNvPr id="30" name="SmartArt Placeholder 5">
            <a:extLst>
              <a:ext uri="{FF2B5EF4-FFF2-40B4-BE49-F238E27FC236}">
                <a16:creationId xmlns:a16="http://schemas.microsoft.com/office/drawing/2014/main" id="{8E66918C-36DB-CB48-A863-76DFE127BEC9}"/>
              </a:ext>
            </a:extLst>
          </p:cNvPr>
          <p:cNvSpPr>
            <a:spLocks noGrp="1"/>
          </p:cNvSpPr>
          <p:nvPr>
            <p:ph type="dgm" sz="quarter" idx="47"/>
          </p:nvPr>
        </p:nvSpPr>
        <p:spPr>
          <a:xfrm>
            <a:off x="2" y="2728264"/>
            <a:ext cx="5658628" cy="3198403"/>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34" name="SmartArt Placeholder 5">
            <a:extLst>
              <a:ext uri="{FF2B5EF4-FFF2-40B4-BE49-F238E27FC236}">
                <a16:creationId xmlns:a16="http://schemas.microsoft.com/office/drawing/2014/main" id="{F82E30BB-2916-B84A-95B6-93758CFBD5BA}"/>
              </a:ext>
            </a:extLst>
          </p:cNvPr>
          <p:cNvSpPr>
            <a:spLocks noGrp="1"/>
          </p:cNvSpPr>
          <p:nvPr>
            <p:ph type="dgm" sz="quarter" idx="27"/>
          </p:nvPr>
        </p:nvSpPr>
        <p:spPr>
          <a:xfrm>
            <a:off x="5658629" y="2728264"/>
            <a:ext cx="118099" cy="3198403"/>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
        <p:nvSpPr>
          <p:cNvPr id="5" name="Text Placeholder 4">
            <a:extLst>
              <a:ext uri="{FF2B5EF4-FFF2-40B4-BE49-F238E27FC236}">
                <a16:creationId xmlns:a16="http://schemas.microsoft.com/office/drawing/2014/main" id="{868A61C9-2982-BB43-9900-1AF92245A505}"/>
              </a:ext>
            </a:extLst>
          </p:cNvPr>
          <p:cNvSpPr>
            <a:spLocks noGrp="1"/>
          </p:cNvSpPr>
          <p:nvPr>
            <p:ph type="body" sz="quarter" idx="12" hasCustomPrompt="1"/>
          </p:nvPr>
        </p:nvSpPr>
        <p:spPr>
          <a:xfrm>
            <a:off x="853442" y="2841253"/>
            <a:ext cx="4485913" cy="863400"/>
          </a:xfrm>
          <a:prstGeom prst="rect">
            <a:avLst/>
          </a:prstGeom>
        </p:spPr>
        <p:txBody>
          <a:bodyPr anchor="b" anchorCtr="0">
            <a:spAutoFit/>
          </a:bodyPr>
          <a:lstStyle>
            <a:lvl1pPr marL="0" indent="0">
              <a:buNone/>
              <a:defRPr sz="2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r>
              <a:rPr lang="en-US"/>
              <a:t>, </a:t>
            </a:r>
            <a:r>
              <a:rPr lang="en-US" err="1"/>
              <a:t>elit</a:t>
            </a:r>
            <a:r>
              <a:rPr lang="en-US"/>
              <a:t> </a:t>
            </a:r>
            <a:r>
              <a:rPr lang="en-US" err="1"/>
              <a:t>duis</a:t>
            </a:r>
            <a:r>
              <a:rPr lang="en-US"/>
              <a:t> </a:t>
            </a:r>
            <a:r>
              <a:rPr lang="en-US" err="1"/>
              <a:t>autre</a:t>
            </a:r>
            <a:endParaRPr lang="en-US"/>
          </a:p>
        </p:txBody>
      </p:sp>
      <p:sp>
        <p:nvSpPr>
          <p:cNvPr id="23" name="Text Placeholder 6">
            <a:extLst>
              <a:ext uri="{FF2B5EF4-FFF2-40B4-BE49-F238E27FC236}">
                <a16:creationId xmlns:a16="http://schemas.microsoft.com/office/drawing/2014/main" id="{9506DAE8-E277-8649-AB44-98AB5CF0FC32}"/>
              </a:ext>
            </a:extLst>
          </p:cNvPr>
          <p:cNvSpPr>
            <a:spLocks noGrp="1"/>
          </p:cNvSpPr>
          <p:nvPr>
            <p:ph type="body" sz="quarter" idx="33" hasCustomPrompt="1"/>
          </p:nvPr>
        </p:nvSpPr>
        <p:spPr>
          <a:xfrm>
            <a:off x="853441" y="3895449"/>
            <a:ext cx="4484444"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25" name="Slide Number Placeholder 5">
            <a:extLst>
              <a:ext uri="{FF2B5EF4-FFF2-40B4-BE49-F238E27FC236}">
                <a16:creationId xmlns:a16="http://schemas.microsoft.com/office/drawing/2014/main" id="{23A62A02-8EA6-714D-AB4A-B88B5296CEC7}"/>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26" name="Straight Connector 25">
            <a:extLst>
              <a:ext uri="{FF2B5EF4-FFF2-40B4-BE49-F238E27FC236}">
                <a16:creationId xmlns:a16="http://schemas.microsoft.com/office/drawing/2014/main" id="{76FAD572-04B4-BC4F-B9AF-0AFDEEC2C444}"/>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1" name="Content Placeholder 3">
            <a:extLst>
              <a:ext uri="{FF2B5EF4-FFF2-40B4-BE49-F238E27FC236}">
                <a16:creationId xmlns:a16="http://schemas.microsoft.com/office/drawing/2014/main" id="{2717641B-B6D0-FA76-546C-60D5D28562FF}"/>
              </a:ext>
            </a:extLst>
          </p:cNvPr>
          <p:cNvSpPr>
            <a:spLocks noGrp="1"/>
          </p:cNvSpPr>
          <p:nvPr>
            <p:ph sz="quarter" idx="15" hasCustomPrompt="1"/>
          </p:nvPr>
        </p:nvSpPr>
        <p:spPr>
          <a:xfrm>
            <a:off x="853018" y="6531734"/>
            <a:ext cx="3913793"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12202939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 Product + 2 images (H)">
    <p:bg>
      <p:bgPr>
        <a:solidFill>
          <a:schemeClr val="bg1"/>
        </a:solidFill>
        <a:effectLst/>
      </p:bgPr>
    </p:bg>
    <p:spTree>
      <p:nvGrpSpPr>
        <p:cNvPr id="1" name=""/>
        <p:cNvGrpSpPr/>
        <p:nvPr/>
      </p:nvGrpSpPr>
      <p:grpSpPr>
        <a:xfrm>
          <a:off x="0" y="0"/>
          <a:ext cx="0" cy="0"/>
          <a:chOff x="0" y="0"/>
          <a:chExt cx="0" cy="0"/>
        </a:xfrm>
      </p:grpSpPr>
      <p:sp>
        <p:nvSpPr>
          <p:cNvPr id="24" name="Picture Placeholder 2">
            <a:extLst>
              <a:ext uri="{FF2B5EF4-FFF2-40B4-BE49-F238E27FC236}">
                <a16:creationId xmlns:a16="http://schemas.microsoft.com/office/drawing/2014/main" id="{9CD4494C-F65E-2340-9989-DF19C098491B}"/>
              </a:ext>
            </a:extLst>
          </p:cNvPr>
          <p:cNvSpPr>
            <a:spLocks noGrp="1"/>
          </p:cNvSpPr>
          <p:nvPr>
            <p:ph type="pic" idx="15" hasCustomPrompt="1"/>
          </p:nvPr>
        </p:nvSpPr>
        <p:spPr>
          <a:xfrm>
            <a:off x="8875046" y="1733111"/>
            <a:ext cx="3316937" cy="2266808"/>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cxnSp>
        <p:nvCxnSpPr>
          <p:cNvPr id="20" name="Straight Connector 19">
            <a:extLst>
              <a:ext uri="{FF2B5EF4-FFF2-40B4-BE49-F238E27FC236}">
                <a16:creationId xmlns:a16="http://schemas.microsoft.com/office/drawing/2014/main" id="{B4334499-DEBA-D045-B991-ADA1708C95F6}"/>
              </a:ext>
            </a:extLst>
          </p:cNvPr>
          <p:cNvCxnSpPr>
            <a:cxnSpLocks/>
          </p:cNvCxnSpPr>
          <p:nvPr userDrawn="1"/>
        </p:nvCxnSpPr>
        <p:spPr>
          <a:xfrm rot="16200000">
            <a:off x="6975870" y="5767801"/>
            <a:ext cx="1450323" cy="0"/>
          </a:xfrm>
          <a:prstGeom prst="line">
            <a:avLst/>
          </a:prstGeom>
          <a:ln w="1524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2" name="Picture Placeholder 2">
            <a:extLst>
              <a:ext uri="{FF2B5EF4-FFF2-40B4-BE49-F238E27FC236}">
                <a16:creationId xmlns:a16="http://schemas.microsoft.com/office/drawing/2014/main" id="{ABF56450-0203-B842-99C9-D8AB7F517B74}"/>
              </a:ext>
            </a:extLst>
          </p:cNvPr>
          <p:cNvSpPr>
            <a:spLocks noGrp="1"/>
          </p:cNvSpPr>
          <p:nvPr>
            <p:ph type="pic" idx="1" hasCustomPrompt="1"/>
          </p:nvPr>
        </p:nvSpPr>
        <p:spPr>
          <a:xfrm>
            <a:off x="7793797" y="4217809"/>
            <a:ext cx="4398187" cy="2266808"/>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cxnSp>
        <p:nvCxnSpPr>
          <p:cNvPr id="18" name="Straight Connector 17">
            <a:extLst>
              <a:ext uri="{FF2B5EF4-FFF2-40B4-BE49-F238E27FC236}">
                <a16:creationId xmlns:a16="http://schemas.microsoft.com/office/drawing/2014/main" id="{79E452EB-2D08-9E42-8EDE-1936350F4F6E}"/>
              </a:ext>
            </a:extLst>
          </p:cNvPr>
          <p:cNvCxnSpPr>
            <a:cxnSpLocks/>
          </p:cNvCxnSpPr>
          <p:nvPr userDrawn="1"/>
        </p:nvCxnSpPr>
        <p:spPr>
          <a:xfrm>
            <a:off x="3333520" y="476211"/>
            <a:ext cx="0" cy="315132"/>
          </a:xfrm>
          <a:prstGeom prst="line">
            <a:avLst/>
          </a:prstGeom>
          <a:ln w="1270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5" name="Text Placeholder 4">
            <a:extLst>
              <a:ext uri="{FF2B5EF4-FFF2-40B4-BE49-F238E27FC236}">
                <a16:creationId xmlns:a16="http://schemas.microsoft.com/office/drawing/2014/main" id="{6D811D18-2E08-9C4E-AFA7-E3914492A1FE}"/>
              </a:ext>
            </a:extLst>
          </p:cNvPr>
          <p:cNvSpPr>
            <a:spLocks noGrp="1"/>
          </p:cNvSpPr>
          <p:nvPr>
            <p:ph type="body" sz="quarter" idx="17" hasCustomPrompt="1"/>
          </p:nvPr>
        </p:nvSpPr>
        <p:spPr>
          <a:xfrm>
            <a:off x="3584869" y="509033"/>
            <a:ext cx="5012267" cy="410633"/>
          </a:xfrm>
          <a:prstGeom prst="rect">
            <a:avLst/>
          </a:prstGeom>
        </p:spPr>
        <p:txBody>
          <a:bodyPr lIns="0" tIns="0" rIns="0" bIns="0">
            <a:noAutofit/>
          </a:bodyPr>
          <a:lstStyle>
            <a:lvl1pPr marL="0" indent="0">
              <a:buNone/>
              <a:defRPr sz="2000">
                <a:solidFill>
                  <a:schemeClr val="tx1">
                    <a:lumMod val="90000"/>
                    <a:lumOff val="10000"/>
                  </a:schemeClr>
                </a:solidFill>
                <a:latin typeface="Neue Haas Grotesk Text Pro" panose="020B0504020202020204" pitchFamily="34" charset="0"/>
              </a:defRPr>
            </a:lvl1pPr>
            <a:lvl2pPr marL="609570" indent="0">
              <a:buNone/>
              <a:defRPr sz="1867">
                <a:solidFill>
                  <a:schemeClr val="bg1"/>
                </a:solidFill>
              </a:defRPr>
            </a:lvl2pPr>
            <a:lvl3pPr marL="1219140" indent="0">
              <a:buNone/>
              <a:defRPr sz="1867">
                <a:solidFill>
                  <a:schemeClr val="bg1"/>
                </a:solidFill>
              </a:defRPr>
            </a:lvl3pPr>
            <a:lvl4pPr marL="1828709" indent="0">
              <a:buNone/>
              <a:defRPr sz="1867">
                <a:solidFill>
                  <a:schemeClr val="bg1"/>
                </a:solidFill>
              </a:defRPr>
            </a:lvl4pPr>
            <a:lvl5pPr marL="2438278" indent="0">
              <a:buNone/>
              <a:defRPr sz="1867">
                <a:solidFill>
                  <a:schemeClr val="bg1"/>
                </a:solidFill>
              </a:defRPr>
            </a:lvl5pPr>
          </a:lstStyle>
          <a:p>
            <a:pPr lvl="0"/>
            <a:r>
              <a:rPr lang="en-US"/>
              <a:t>Product Name (Acronym)</a:t>
            </a:r>
          </a:p>
        </p:txBody>
      </p:sp>
      <p:pic>
        <p:nvPicPr>
          <p:cNvPr id="34" name="Graphic 33">
            <a:extLst>
              <a:ext uri="{FF2B5EF4-FFF2-40B4-BE49-F238E27FC236}">
                <a16:creationId xmlns:a16="http://schemas.microsoft.com/office/drawing/2014/main" id="{7C0EAF01-C09D-0549-A52F-2ADF1AE40FB9}"/>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52033" y="484319"/>
            <a:ext cx="2443944" cy="391031"/>
          </a:xfrm>
          <a:prstGeom prst="rect">
            <a:avLst/>
          </a:prstGeom>
        </p:spPr>
      </p:pic>
      <p:sp>
        <p:nvSpPr>
          <p:cNvPr id="36" name="Picture Placeholder 9">
            <a:extLst>
              <a:ext uri="{FF2B5EF4-FFF2-40B4-BE49-F238E27FC236}">
                <a16:creationId xmlns:a16="http://schemas.microsoft.com/office/drawing/2014/main" id="{DF7CCE12-C0D7-ED41-8B9A-216600C41CF1}"/>
              </a:ext>
            </a:extLst>
          </p:cNvPr>
          <p:cNvSpPr>
            <a:spLocks noGrp="1"/>
          </p:cNvSpPr>
          <p:nvPr>
            <p:ph type="pic" sz="quarter" idx="16" hasCustomPrompt="1"/>
          </p:nvPr>
        </p:nvSpPr>
        <p:spPr>
          <a:xfrm>
            <a:off x="9602479" y="387560"/>
            <a:ext cx="2266805" cy="577849"/>
          </a:xfrm>
          <a:prstGeom prst="rect">
            <a:avLst/>
          </a:prstGeom>
        </p:spPr>
        <p:txBody>
          <a:bodyPr lIns="0" tIns="0" rIns="0" bIns="0" anchor="ctr">
            <a:noAutofit/>
          </a:bodyPr>
          <a:lstStyle>
            <a:lvl1pPr marL="0" indent="0" algn="r">
              <a:buNone/>
              <a:defRPr sz="1867">
                <a:solidFill>
                  <a:schemeClr val="bg2">
                    <a:lumMod val="50000"/>
                  </a:schemeClr>
                </a:solidFill>
                <a:latin typeface="Neue Haas Grotesk Text Pro" panose="020B0504020202020204" pitchFamily="34" charset="0"/>
              </a:defRPr>
            </a:lvl1pPr>
          </a:lstStyle>
          <a:p>
            <a:r>
              <a:rPr lang="en-US"/>
              <a:t>Partner logo</a:t>
            </a:r>
          </a:p>
        </p:txBody>
      </p:sp>
      <p:sp>
        <p:nvSpPr>
          <p:cNvPr id="14" name="Title 1">
            <a:extLst>
              <a:ext uri="{FF2B5EF4-FFF2-40B4-BE49-F238E27FC236}">
                <a16:creationId xmlns:a16="http://schemas.microsoft.com/office/drawing/2014/main" id="{4F5DDF9E-3CEE-DD4A-9429-9545E24DECD4}"/>
              </a:ext>
            </a:extLst>
          </p:cNvPr>
          <p:cNvSpPr>
            <a:spLocks noGrp="1"/>
          </p:cNvSpPr>
          <p:nvPr>
            <p:ph type="title" hasCustomPrompt="1"/>
          </p:nvPr>
        </p:nvSpPr>
        <p:spPr>
          <a:xfrm>
            <a:off x="600374" y="2431977"/>
            <a:ext cx="6375303" cy="3317576"/>
          </a:xfrm>
          <a:prstGeom prst="rect">
            <a:avLst/>
          </a:prstGeom>
        </p:spPr>
        <p:txBody>
          <a:bodyPr wrap="square" lIns="0" rIns="0" anchor="t" anchorCtr="0">
            <a:spAutoFit/>
          </a:bodyPr>
          <a:lstStyle>
            <a:lvl1pPr algn="l">
              <a:lnSpc>
                <a:spcPct val="110000"/>
              </a:lnSpc>
              <a:defRPr sz="6667" b="1" cap="none" baseline="0">
                <a:solidFill>
                  <a:schemeClr val="tx2"/>
                </a:solidFill>
                <a:latin typeface="Neue Haas Grotesk Text Pro" panose="020B0504020202020204" pitchFamily="34" charset="0"/>
              </a:defRPr>
            </a:lvl1pPr>
          </a:lstStyle>
          <a:p>
            <a:r>
              <a:rPr lang="en-US"/>
              <a:t>Click to add presentation title here</a:t>
            </a:r>
          </a:p>
        </p:txBody>
      </p:sp>
      <p:sp>
        <p:nvSpPr>
          <p:cNvPr id="11" name="Content Placeholder 3">
            <a:extLst>
              <a:ext uri="{FF2B5EF4-FFF2-40B4-BE49-F238E27FC236}">
                <a16:creationId xmlns:a16="http://schemas.microsoft.com/office/drawing/2014/main" id="{D5BD9849-E918-3CFA-4F52-4CBF3B0497D5}"/>
              </a:ext>
            </a:extLst>
          </p:cNvPr>
          <p:cNvSpPr>
            <a:spLocks noGrp="1"/>
          </p:cNvSpPr>
          <p:nvPr>
            <p:ph sz="quarter" idx="11" hasCustomPrompt="1"/>
          </p:nvPr>
        </p:nvSpPr>
        <p:spPr>
          <a:xfrm>
            <a:off x="601134" y="6320575"/>
            <a:ext cx="6375303" cy="141064"/>
          </a:xfrm>
          <a:prstGeom prst="rect">
            <a:avLst/>
          </a:prstGeom>
        </p:spPr>
        <p:txBody>
          <a:bodyPr wrap="square" anchor="b">
            <a:spAutoFit/>
          </a:bodyPr>
          <a:lstStyle>
            <a:lvl1pPr marL="0" indent="0">
              <a:lnSpc>
                <a:spcPts val="1067"/>
              </a:lnSpc>
              <a:spcBef>
                <a:spcPts val="0"/>
              </a:spcBef>
              <a:spcAft>
                <a:spcPts val="267"/>
              </a:spcAft>
              <a:buNone/>
              <a:defRPr sz="1067" b="1">
                <a:solidFill>
                  <a:schemeClr val="tx1">
                    <a:lumMod val="90000"/>
                    <a:lumOff val="10000"/>
                  </a:schemeClr>
                </a:solidFill>
                <a:latin typeface="Neue Haas Grotesk Text Pro" panose="020B0504020202020204" pitchFamily="34" charset="0"/>
              </a:defRPr>
            </a:lvl1pPr>
            <a:lvl2pPr marL="609570" indent="0">
              <a:buNone/>
              <a:defRPr sz="1467"/>
            </a:lvl2pPr>
            <a:lvl3pPr marL="1219140" indent="0">
              <a:buNone/>
              <a:defRPr sz="1400"/>
            </a:lvl3pPr>
            <a:lvl4pPr marL="1828709" indent="0">
              <a:buNone/>
              <a:defRPr sz="1333"/>
            </a:lvl4pPr>
            <a:lvl5pPr marL="2438278" indent="0">
              <a:buNone/>
              <a:defRPr sz="1333"/>
            </a:lvl5pPr>
          </a:lstStyle>
          <a:p>
            <a:pPr lvl="0"/>
            <a:r>
              <a:rPr lang="en-US"/>
              <a:t>Month Year (Optional)</a:t>
            </a:r>
          </a:p>
        </p:txBody>
      </p:sp>
    </p:spTree>
    <p:extLst>
      <p:ext uri="{BB962C8B-B14F-4D97-AF65-F5344CB8AC3E}">
        <p14:creationId xmlns:p14="http://schemas.microsoft.com/office/powerpoint/2010/main" val="190106381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SECTION BREAK - Image">
    <p:spTree>
      <p:nvGrpSpPr>
        <p:cNvPr id="1" name=""/>
        <p:cNvGrpSpPr/>
        <p:nvPr/>
      </p:nvGrpSpPr>
      <p:grpSpPr>
        <a:xfrm>
          <a:off x="0" y="0"/>
          <a:ext cx="0" cy="0"/>
          <a:chOff x="0" y="0"/>
          <a:chExt cx="0" cy="0"/>
        </a:xfrm>
      </p:grpSpPr>
      <p:sp>
        <p:nvSpPr>
          <p:cNvPr id="36" name="Picture Placeholder 2">
            <a:extLst>
              <a:ext uri="{FF2B5EF4-FFF2-40B4-BE49-F238E27FC236}">
                <a16:creationId xmlns:a16="http://schemas.microsoft.com/office/drawing/2014/main" id="{66FDE2DF-C82C-1E4A-AE78-126FF3CE407A}"/>
              </a:ext>
            </a:extLst>
          </p:cNvPr>
          <p:cNvSpPr>
            <a:spLocks noGrp="1"/>
          </p:cNvSpPr>
          <p:nvPr>
            <p:ph type="pic" idx="15" hasCustomPrompt="1"/>
          </p:nvPr>
        </p:nvSpPr>
        <p:spPr>
          <a:xfrm>
            <a:off x="2832849" y="-3"/>
            <a:ext cx="9359153" cy="6866768"/>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24" name="SmartArt Placeholder 5">
            <a:extLst>
              <a:ext uri="{FF2B5EF4-FFF2-40B4-BE49-F238E27FC236}">
                <a16:creationId xmlns:a16="http://schemas.microsoft.com/office/drawing/2014/main" id="{ED37D25B-AC7A-4B47-9F2E-0C8B9763FF56}"/>
              </a:ext>
            </a:extLst>
          </p:cNvPr>
          <p:cNvSpPr>
            <a:spLocks noGrp="1"/>
          </p:cNvSpPr>
          <p:nvPr>
            <p:ph type="dgm" sz="quarter" idx="47"/>
          </p:nvPr>
        </p:nvSpPr>
        <p:spPr>
          <a:xfrm>
            <a:off x="853442" y="3836896"/>
            <a:ext cx="7748497" cy="2365771"/>
          </a:xfrm>
          <a:prstGeom prst="rect">
            <a:avLst/>
          </a:prstGeom>
          <a:solidFill>
            <a:schemeClr val="bg1"/>
          </a:solidFill>
        </p:spPr>
        <p:txBody>
          <a:bodyPr>
            <a:noAutofit/>
          </a:bodyPr>
          <a:lstStyle>
            <a:lvl1pPr>
              <a:defRPr>
                <a:noFill/>
                <a:latin typeface="Neue Haas Grotesk Text Pro" panose="020B0504020202020204" pitchFamily="34" charset="0"/>
              </a:defRPr>
            </a:lvl1pPr>
          </a:lstStyle>
          <a:p>
            <a:endParaRPr lang="en-US"/>
          </a:p>
        </p:txBody>
      </p:sp>
      <p:sp>
        <p:nvSpPr>
          <p:cNvPr id="37" name="Slide Number Placeholder 5">
            <a:extLst>
              <a:ext uri="{FF2B5EF4-FFF2-40B4-BE49-F238E27FC236}">
                <a16:creationId xmlns:a16="http://schemas.microsoft.com/office/drawing/2014/main" id="{FEE063B5-DB2A-E546-8374-14508A9C5083}"/>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38" name="Straight Connector 37">
            <a:extLst>
              <a:ext uri="{FF2B5EF4-FFF2-40B4-BE49-F238E27FC236}">
                <a16:creationId xmlns:a16="http://schemas.microsoft.com/office/drawing/2014/main" id="{FB30FCB6-B1E0-3C46-B667-C856468BD8FB}"/>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21" name="Title 1">
            <a:extLst>
              <a:ext uri="{FF2B5EF4-FFF2-40B4-BE49-F238E27FC236}">
                <a16:creationId xmlns:a16="http://schemas.microsoft.com/office/drawing/2014/main" id="{5677933D-F9CB-3A49-B6C8-0B4209233CF0}"/>
              </a:ext>
            </a:extLst>
          </p:cNvPr>
          <p:cNvSpPr>
            <a:spLocks noGrp="1"/>
          </p:cNvSpPr>
          <p:nvPr>
            <p:ph type="title" hasCustomPrompt="1"/>
          </p:nvPr>
        </p:nvSpPr>
        <p:spPr>
          <a:xfrm>
            <a:off x="853441" y="4274190"/>
            <a:ext cx="6620787" cy="1455324"/>
          </a:xfrm>
          <a:prstGeom prst="rect">
            <a:avLst/>
          </a:prstGeom>
        </p:spPr>
        <p:txBody>
          <a:bodyPr wrap="square" lIns="0" rIns="0" anchor="ctr" anchorCtr="0">
            <a:spAutoFit/>
          </a:bodyPr>
          <a:lstStyle>
            <a:lvl1pPr algn="l">
              <a:lnSpc>
                <a:spcPct val="110000"/>
              </a:lnSpc>
              <a:defRPr sz="4267" b="1" cap="none" baseline="0">
                <a:solidFill>
                  <a:schemeClr val="tx2"/>
                </a:solidFill>
                <a:latin typeface="Neue Haas Grotesk Text Pro" panose="020B0504020202020204" pitchFamily="34" charset="0"/>
              </a:defRPr>
            </a:lvl1pPr>
          </a:lstStyle>
          <a:p>
            <a:r>
              <a:rPr lang="en-US"/>
              <a:t>Click to add section break title here</a:t>
            </a:r>
          </a:p>
        </p:txBody>
      </p:sp>
      <p:sp>
        <p:nvSpPr>
          <p:cNvPr id="131" name="SmartArt Placeholder 5">
            <a:extLst>
              <a:ext uri="{FF2B5EF4-FFF2-40B4-BE49-F238E27FC236}">
                <a16:creationId xmlns:a16="http://schemas.microsoft.com/office/drawing/2014/main" id="{6EE76B8B-5FD9-CD45-8428-358A27D61BF0}"/>
              </a:ext>
            </a:extLst>
          </p:cNvPr>
          <p:cNvSpPr>
            <a:spLocks noGrp="1"/>
          </p:cNvSpPr>
          <p:nvPr>
            <p:ph type="dgm" sz="quarter" idx="27"/>
          </p:nvPr>
        </p:nvSpPr>
        <p:spPr>
          <a:xfrm>
            <a:off x="8601937" y="3836896"/>
            <a:ext cx="118099" cy="2365771"/>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Tree>
    <p:extLst>
      <p:ext uri="{BB962C8B-B14F-4D97-AF65-F5344CB8AC3E}">
        <p14:creationId xmlns:p14="http://schemas.microsoft.com/office/powerpoint/2010/main" val="293567317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SECTION BREAK - Number">
    <p:spTree>
      <p:nvGrpSpPr>
        <p:cNvPr id="1" name=""/>
        <p:cNvGrpSpPr/>
        <p:nvPr/>
      </p:nvGrpSpPr>
      <p:grpSpPr>
        <a:xfrm>
          <a:off x="0" y="0"/>
          <a:ext cx="0" cy="0"/>
          <a:chOff x="0" y="0"/>
          <a:chExt cx="0" cy="0"/>
        </a:xfrm>
      </p:grpSpPr>
      <p:sp>
        <p:nvSpPr>
          <p:cNvPr id="14" name="SmartArt Placeholder 2">
            <a:extLst>
              <a:ext uri="{FF2B5EF4-FFF2-40B4-BE49-F238E27FC236}">
                <a16:creationId xmlns:a16="http://schemas.microsoft.com/office/drawing/2014/main" id="{45F10A35-4106-E640-AC0A-43A3690BB261}"/>
              </a:ext>
            </a:extLst>
          </p:cNvPr>
          <p:cNvSpPr>
            <a:spLocks noGrp="1"/>
          </p:cNvSpPr>
          <p:nvPr>
            <p:ph type="dgm" sz="quarter" idx="26"/>
          </p:nvPr>
        </p:nvSpPr>
        <p:spPr>
          <a:xfrm>
            <a:off x="2832847" y="-3648"/>
            <a:ext cx="9357684" cy="6866768"/>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24" name="SmartArt Placeholder 5">
            <a:extLst>
              <a:ext uri="{FF2B5EF4-FFF2-40B4-BE49-F238E27FC236}">
                <a16:creationId xmlns:a16="http://schemas.microsoft.com/office/drawing/2014/main" id="{ED37D25B-AC7A-4B47-9F2E-0C8B9763FF56}"/>
              </a:ext>
            </a:extLst>
          </p:cNvPr>
          <p:cNvSpPr>
            <a:spLocks noGrp="1"/>
          </p:cNvSpPr>
          <p:nvPr>
            <p:ph type="dgm" sz="quarter" idx="47"/>
          </p:nvPr>
        </p:nvSpPr>
        <p:spPr>
          <a:xfrm>
            <a:off x="2221753" y="3836896"/>
            <a:ext cx="7748497" cy="2365771"/>
          </a:xfrm>
          <a:prstGeom prst="rect">
            <a:avLst/>
          </a:prstGeom>
          <a:solidFill>
            <a:schemeClr val="bg1"/>
          </a:solidFill>
        </p:spPr>
        <p:txBody>
          <a:bodyPr>
            <a:noAutofit/>
          </a:bodyPr>
          <a:lstStyle>
            <a:lvl1pPr>
              <a:defRPr>
                <a:noFill/>
                <a:latin typeface="Neue Haas Grotesk Text Pro" panose="020B0504020202020204" pitchFamily="34" charset="0"/>
              </a:defRPr>
            </a:lvl1pPr>
          </a:lstStyle>
          <a:p>
            <a:endParaRPr lang="en-US"/>
          </a:p>
        </p:txBody>
      </p:sp>
      <p:sp>
        <p:nvSpPr>
          <p:cNvPr id="37" name="Slide Number Placeholder 5">
            <a:extLst>
              <a:ext uri="{FF2B5EF4-FFF2-40B4-BE49-F238E27FC236}">
                <a16:creationId xmlns:a16="http://schemas.microsoft.com/office/drawing/2014/main" id="{FEE063B5-DB2A-E546-8374-14508A9C5083}"/>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38" name="Straight Connector 37">
            <a:extLst>
              <a:ext uri="{FF2B5EF4-FFF2-40B4-BE49-F238E27FC236}">
                <a16:creationId xmlns:a16="http://schemas.microsoft.com/office/drawing/2014/main" id="{FB30FCB6-B1E0-3C46-B667-C856468BD8FB}"/>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21" name="Title 1">
            <a:extLst>
              <a:ext uri="{FF2B5EF4-FFF2-40B4-BE49-F238E27FC236}">
                <a16:creationId xmlns:a16="http://schemas.microsoft.com/office/drawing/2014/main" id="{5677933D-F9CB-3A49-B6C8-0B4209233CF0}"/>
              </a:ext>
            </a:extLst>
          </p:cNvPr>
          <p:cNvSpPr>
            <a:spLocks noGrp="1"/>
          </p:cNvSpPr>
          <p:nvPr>
            <p:ph type="title" hasCustomPrompt="1"/>
          </p:nvPr>
        </p:nvSpPr>
        <p:spPr>
          <a:xfrm>
            <a:off x="853441" y="4274190"/>
            <a:ext cx="8505715" cy="1455324"/>
          </a:xfrm>
          <a:prstGeom prst="rect">
            <a:avLst/>
          </a:prstGeom>
        </p:spPr>
        <p:txBody>
          <a:bodyPr wrap="square" lIns="0" rIns="0" anchor="ctr" anchorCtr="0">
            <a:spAutoFit/>
          </a:bodyPr>
          <a:lstStyle>
            <a:lvl1pPr algn="l">
              <a:lnSpc>
                <a:spcPct val="110000"/>
              </a:lnSpc>
              <a:defRPr sz="4267" b="1" cap="none" baseline="0">
                <a:solidFill>
                  <a:schemeClr val="tx2"/>
                </a:solidFill>
                <a:latin typeface="Neue Haas Grotesk Text Pro" panose="020B0504020202020204" pitchFamily="34" charset="0"/>
              </a:defRPr>
            </a:lvl1pPr>
          </a:lstStyle>
          <a:p>
            <a:r>
              <a:rPr lang="en-US"/>
              <a:t>Click to add section break title here for your presentation</a:t>
            </a:r>
          </a:p>
        </p:txBody>
      </p:sp>
      <p:sp>
        <p:nvSpPr>
          <p:cNvPr id="131" name="SmartArt Placeholder 5">
            <a:extLst>
              <a:ext uri="{FF2B5EF4-FFF2-40B4-BE49-F238E27FC236}">
                <a16:creationId xmlns:a16="http://schemas.microsoft.com/office/drawing/2014/main" id="{6EE76B8B-5FD9-CD45-8428-358A27D61BF0}"/>
              </a:ext>
            </a:extLst>
          </p:cNvPr>
          <p:cNvSpPr>
            <a:spLocks noGrp="1"/>
          </p:cNvSpPr>
          <p:nvPr>
            <p:ph type="dgm" sz="quarter" idx="27"/>
          </p:nvPr>
        </p:nvSpPr>
        <p:spPr>
          <a:xfrm>
            <a:off x="9970249" y="3836896"/>
            <a:ext cx="118099" cy="2365771"/>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
        <p:nvSpPr>
          <p:cNvPr id="3" name="Text Placeholder 2">
            <a:extLst>
              <a:ext uri="{FF2B5EF4-FFF2-40B4-BE49-F238E27FC236}">
                <a16:creationId xmlns:a16="http://schemas.microsoft.com/office/drawing/2014/main" id="{C1EF8250-B8B3-E24D-9E80-5B3B7F3A658E}"/>
              </a:ext>
            </a:extLst>
          </p:cNvPr>
          <p:cNvSpPr>
            <a:spLocks noGrp="1"/>
          </p:cNvSpPr>
          <p:nvPr>
            <p:ph type="body" sz="quarter" idx="48" hasCustomPrompt="1"/>
          </p:nvPr>
        </p:nvSpPr>
        <p:spPr>
          <a:xfrm>
            <a:off x="1904133" y="-910777"/>
            <a:ext cx="5962465" cy="5064121"/>
          </a:xfrm>
          <a:prstGeom prst="rect">
            <a:avLst/>
          </a:prstGeom>
        </p:spPr>
        <p:txBody>
          <a:bodyPr>
            <a:spAutoFit/>
          </a:bodyPr>
          <a:lstStyle>
            <a:lvl1pPr marL="0" indent="0">
              <a:buFontTx/>
              <a:buNone/>
              <a:defRPr sz="27998" b="0">
                <a:solidFill>
                  <a:schemeClr val="bg1"/>
                </a:solidFill>
              </a:defRPr>
            </a:lvl1pPr>
          </a:lstStyle>
          <a:p>
            <a:pPr lvl="0"/>
            <a:r>
              <a:rPr lang="en-US"/>
              <a:t>03</a:t>
            </a:r>
          </a:p>
        </p:txBody>
      </p:sp>
    </p:spTree>
    <p:extLst>
      <p:ext uri="{BB962C8B-B14F-4D97-AF65-F5344CB8AC3E}">
        <p14:creationId xmlns:p14="http://schemas.microsoft.com/office/powerpoint/2010/main" val="302659699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LOSING - 2 images (V)">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ABDC5A96-024B-9A4C-BE99-A43261583960}"/>
              </a:ext>
            </a:extLst>
          </p:cNvPr>
          <p:cNvGrpSpPr/>
          <p:nvPr userDrawn="1"/>
        </p:nvGrpSpPr>
        <p:grpSpPr>
          <a:xfrm>
            <a:off x="2" y="-1"/>
            <a:ext cx="3781063" cy="1286617"/>
            <a:chOff x="101154" y="-72605"/>
            <a:chExt cx="2285515" cy="777713"/>
          </a:xfrm>
        </p:grpSpPr>
        <p:sp>
          <p:nvSpPr>
            <p:cNvPr id="16" name="Rectangle 15">
              <a:extLst>
                <a:ext uri="{FF2B5EF4-FFF2-40B4-BE49-F238E27FC236}">
                  <a16:creationId xmlns:a16="http://schemas.microsoft.com/office/drawing/2014/main" id="{FADEAD2C-B2AB-3C48-A0BF-C3B7503F4BFE}"/>
                </a:ext>
              </a:extLst>
            </p:cNvPr>
            <p:cNvSpPr/>
            <p:nvPr/>
          </p:nvSpPr>
          <p:spPr>
            <a:xfrm>
              <a:off x="101154" y="-72605"/>
              <a:ext cx="2285515" cy="77771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1800">
                <a:solidFill>
                  <a:srgbClr val="00AAC6"/>
                </a:solidFill>
                <a:latin typeface="Neue Haas Grotesk Text Pro" panose="020B0504020202020204" pitchFamily="34" charset="0"/>
              </a:endParaRPr>
            </a:p>
          </p:txBody>
        </p:sp>
        <p:pic>
          <p:nvPicPr>
            <p:cNvPr id="17" name="Graphic 16">
              <a:extLst>
                <a:ext uri="{FF2B5EF4-FFF2-40B4-BE49-F238E27FC236}">
                  <a16:creationId xmlns:a16="http://schemas.microsoft.com/office/drawing/2014/main" id="{9D76561E-393D-1943-BE4B-7014BC9179A5}"/>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02289" y="221418"/>
              <a:ext cx="1479804" cy="236769"/>
            </a:xfrm>
            <a:prstGeom prst="rect">
              <a:avLst/>
            </a:prstGeom>
          </p:spPr>
        </p:pic>
      </p:grpSp>
      <p:sp>
        <p:nvSpPr>
          <p:cNvPr id="23" name="TextBox 22">
            <a:extLst>
              <a:ext uri="{FF2B5EF4-FFF2-40B4-BE49-F238E27FC236}">
                <a16:creationId xmlns:a16="http://schemas.microsoft.com/office/drawing/2014/main" id="{3F18D371-3647-C14A-9FFF-F1D62D2E1F03}"/>
              </a:ext>
            </a:extLst>
          </p:cNvPr>
          <p:cNvSpPr txBox="1"/>
          <p:nvPr userDrawn="1"/>
        </p:nvSpPr>
        <p:spPr>
          <a:xfrm>
            <a:off x="600374" y="6410443"/>
            <a:ext cx="9091169" cy="230405"/>
          </a:xfrm>
          <a:prstGeom prst="rect">
            <a:avLst/>
          </a:prstGeom>
          <a:noFill/>
        </p:spPr>
        <p:txBody>
          <a:bodyPr wrap="square" lIns="0" bIns="0" rtlCol="0" anchor="b" anchorCtr="0">
            <a:noAutofit/>
          </a:bodyPr>
          <a:lstStyle/>
          <a:p>
            <a:pPr>
              <a:lnSpc>
                <a:spcPct val="130000"/>
              </a:lnSpc>
            </a:pPr>
            <a:r>
              <a:rPr lang="en-US" sz="800">
                <a:latin typeface="Neue Haas Grotesk Text Pro" panose="020B0504020202020204" pitchFamily="34" charset="0"/>
                <a:cs typeface="Arial" pitchFamily="34" charset="0"/>
              </a:rPr>
              <a:t>Copyright © 2022 HealthEquity, Inc. All rights reserved.  |  HealthEquity does not provide legal, tax or financial advice.</a:t>
            </a:r>
          </a:p>
        </p:txBody>
      </p:sp>
      <p:sp>
        <p:nvSpPr>
          <p:cNvPr id="34" name="Picture Placeholder 2">
            <a:extLst>
              <a:ext uri="{FF2B5EF4-FFF2-40B4-BE49-F238E27FC236}">
                <a16:creationId xmlns:a16="http://schemas.microsoft.com/office/drawing/2014/main" id="{C7AF47E6-1CD4-9E47-B270-BC2D2B08A17A}"/>
              </a:ext>
            </a:extLst>
          </p:cNvPr>
          <p:cNvSpPr>
            <a:spLocks noGrp="1"/>
          </p:cNvSpPr>
          <p:nvPr>
            <p:ph type="pic" idx="13" hasCustomPrompt="1"/>
          </p:nvPr>
        </p:nvSpPr>
        <p:spPr>
          <a:xfrm>
            <a:off x="9913449" y="0"/>
            <a:ext cx="2278553" cy="6858000"/>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a:t>
            </a:r>
            <a:br>
              <a:rPr lang="en-US"/>
            </a:br>
            <a:r>
              <a:rPr lang="en-US"/>
              <a:t>picture</a:t>
            </a:r>
          </a:p>
        </p:txBody>
      </p:sp>
      <p:cxnSp>
        <p:nvCxnSpPr>
          <p:cNvPr id="18" name="Straight Connector 17">
            <a:extLst>
              <a:ext uri="{FF2B5EF4-FFF2-40B4-BE49-F238E27FC236}">
                <a16:creationId xmlns:a16="http://schemas.microsoft.com/office/drawing/2014/main" id="{F75DB09C-4008-1A47-AEDA-CF6111345628}"/>
              </a:ext>
            </a:extLst>
          </p:cNvPr>
          <p:cNvCxnSpPr>
            <a:cxnSpLocks/>
          </p:cNvCxnSpPr>
          <p:nvPr userDrawn="1"/>
        </p:nvCxnSpPr>
        <p:spPr>
          <a:xfrm>
            <a:off x="7394757" y="5908907"/>
            <a:ext cx="1450323" cy="0"/>
          </a:xfrm>
          <a:prstGeom prst="line">
            <a:avLst/>
          </a:prstGeom>
          <a:ln w="152400">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19" name="Picture Placeholder 2">
            <a:extLst>
              <a:ext uri="{FF2B5EF4-FFF2-40B4-BE49-F238E27FC236}">
                <a16:creationId xmlns:a16="http://schemas.microsoft.com/office/drawing/2014/main" id="{83DDC482-6B10-F344-B93C-CA77A4E7CE01}"/>
              </a:ext>
            </a:extLst>
          </p:cNvPr>
          <p:cNvSpPr>
            <a:spLocks noGrp="1"/>
          </p:cNvSpPr>
          <p:nvPr>
            <p:ph type="pic" idx="1" hasCustomPrompt="1"/>
          </p:nvPr>
        </p:nvSpPr>
        <p:spPr>
          <a:xfrm>
            <a:off x="7403784" y="1"/>
            <a:ext cx="2279315" cy="581557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a:t>
            </a:r>
            <a:br>
              <a:rPr lang="en-US"/>
            </a:br>
            <a:r>
              <a:rPr lang="en-US"/>
              <a:t>picture</a:t>
            </a:r>
          </a:p>
        </p:txBody>
      </p:sp>
      <p:sp>
        <p:nvSpPr>
          <p:cNvPr id="21" name="Picture Placeholder 9">
            <a:extLst>
              <a:ext uri="{FF2B5EF4-FFF2-40B4-BE49-F238E27FC236}">
                <a16:creationId xmlns:a16="http://schemas.microsoft.com/office/drawing/2014/main" id="{FCA5223E-FAE3-1343-8428-E2250995B5D4}"/>
              </a:ext>
            </a:extLst>
          </p:cNvPr>
          <p:cNvSpPr>
            <a:spLocks noGrp="1"/>
          </p:cNvSpPr>
          <p:nvPr>
            <p:ph type="pic" sz="quarter" idx="12" hasCustomPrompt="1"/>
          </p:nvPr>
        </p:nvSpPr>
        <p:spPr>
          <a:xfrm>
            <a:off x="4221676" y="396362"/>
            <a:ext cx="2266805" cy="577849"/>
          </a:xfrm>
          <a:prstGeom prst="rect">
            <a:avLst/>
          </a:prstGeom>
        </p:spPr>
        <p:txBody>
          <a:bodyPr lIns="0" tIns="0" rIns="0" bIns="0" anchor="ctr">
            <a:noAutofit/>
          </a:bodyPr>
          <a:lstStyle>
            <a:lvl1pPr marL="0" indent="0">
              <a:buNone/>
              <a:defRPr sz="1867">
                <a:solidFill>
                  <a:schemeClr val="bg2">
                    <a:lumMod val="50000"/>
                  </a:schemeClr>
                </a:solidFill>
                <a:latin typeface="Neue Haas Grotesk Text Pro" panose="020B0504020202020204" pitchFamily="34" charset="0"/>
              </a:defRPr>
            </a:lvl1pPr>
          </a:lstStyle>
          <a:p>
            <a:r>
              <a:rPr lang="en-US"/>
              <a:t>Partner logo</a:t>
            </a:r>
          </a:p>
        </p:txBody>
      </p:sp>
      <p:sp>
        <p:nvSpPr>
          <p:cNvPr id="14" name="Title 1">
            <a:extLst>
              <a:ext uri="{FF2B5EF4-FFF2-40B4-BE49-F238E27FC236}">
                <a16:creationId xmlns:a16="http://schemas.microsoft.com/office/drawing/2014/main" id="{204E8ED6-4135-0D4B-BEF5-984467DF8B4C}"/>
              </a:ext>
            </a:extLst>
          </p:cNvPr>
          <p:cNvSpPr>
            <a:spLocks noGrp="1"/>
          </p:cNvSpPr>
          <p:nvPr>
            <p:ph type="title" hasCustomPrompt="1"/>
          </p:nvPr>
        </p:nvSpPr>
        <p:spPr>
          <a:xfrm>
            <a:off x="541009" y="4418247"/>
            <a:ext cx="6249473" cy="1060548"/>
          </a:xfrm>
          <a:prstGeom prst="rect">
            <a:avLst/>
          </a:prstGeom>
        </p:spPr>
        <p:txBody>
          <a:bodyPr wrap="square" lIns="0" rIns="0" anchor="b" anchorCtr="0">
            <a:spAutoFit/>
          </a:bodyPr>
          <a:lstStyle>
            <a:lvl1pPr algn="l">
              <a:lnSpc>
                <a:spcPct val="110000"/>
              </a:lnSpc>
              <a:defRPr sz="6667" b="1" cap="none" baseline="0">
                <a:solidFill>
                  <a:schemeClr val="tx2"/>
                </a:solidFill>
                <a:latin typeface="Neue Haas Grotesk Text Pro" panose="020B0504020202020204" pitchFamily="34" charset="0"/>
              </a:defRPr>
            </a:lvl1pPr>
          </a:lstStyle>
          <a:p>
            <a:r>
              <a:rPr lang="en-US"/>
              <a:t>Thank you.</a:t>
            </a:r>
          </a:p>
        </p:txBody>
      </p:sp>
      <p:sp>
        <p:nvSpPr>
          <p:cNvPr id="15" name="Text Placeholder 2">
            <a:extLst>
              <a:ext uri="{FF2B5EF4-FFF2-40B4-BE49-F238E27FC236}">
                <a16:creationId xmlns:a16="http://schemas.microsoft.com/office/drawing/2014/main" id="{3149FC59-DD35-C942-A663-3F161502E324}"/>
              </a:ext>
            </a:extLst>
          </p:cNvPr>
          <p:cNvSpPr>
            <a:spLocks noGrp="1"/>
          </p:cNvSpPr>
          <p:nvPr>
            <p:ph type="body" sz="quarter" idx="16" hasCustomPrompt="1"/>
          </p:nvPr>
        </p:nvSpPr>
        <p:spPr>
          <a:xfrm>
            <a:off x="541868" y="5570433"/>
            <a:ext cx="6249569" cy="357620"/>
          </a:xfrm>
          <a:prstGeom prst="rect">
            <a:avLst/>
          </a:prstGeom>
        </p:spPr>
        <p:txBody>
          <a:bodyPr lIns="0" tIns="0" rIns="0" bIns="0">
            <a:spAutoFit/>
          </a:bodyPr>
          <a:lstStyle>
            <a:lvl1pPr marL="0" indent="0">
              <a:lnSpc>
                <a:spcPct val="110000"/>
              </a:lnSpc>
              <a:buNone/>
              <a:defRPr sz="2267">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We look forward to a remarkable partnership</a:t>
            </a:r>
          </a:p>
        </p:txBody>
      </p:sp>
    </p:spTree>
    <p:extLst>
      <p:ext uri="{BB962C8B-B14F-4D97-AF65-F5344CB8AC3E}">
        <p14:creationId xmlns:p14="http://schemas.microsoft.com/office/powerpoint/2010/main" val="203431244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LOSING + 1 image ">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ABDC5A96-024B-9A4C-BE99-A43261583960}"/>
              </a:ext>
            </a:extLst>
          </p:cNvPr>
          <p:cNvGrpSpPr/>
          <p:nvPr userDrawn="1"/>
        </p:nvGrpSpPr>
        <p:grpSpPr>
          <a:xfrm>
            <a:off x="2" y="-1"/>
            <a:ext cx="3781063" cy="1286617"/>
            <a:chOff x="101154" y="-72605"/>
            <a:chExt cx="2285515" cy="777713"/>
          </a:xfrm>
        </p:grpSpPr>
        <p:sp>
          <p:nvSpPr>
            <p:cNvPr id="16" name="Rectangle 15">
              <a:extLst>
                <a:ext uri="{FF2B5EF4-FFF2-40B4-BE49-F238E27FC236}">
                  <a16:creationId xmlns:a16="http://schemas.microsoft.com/office/drawing/2014/main" id="{FADEAD2C-B2AB-3C48-A0BF-C3B7503F4BFE}"/>
                </a:ext>
              </a:extLst>
            </p:cNvPr>
            <p:cNvSpPr/>
            <p:nvPr/>
          </p:nvSpPr>
          <p:spPr>
            <a:xfrm>
              <a:off x="101154" y="-72605"/>
              <a:ext cx="2285515" cy="77771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00AAC6"/>
                </a:solidFill>
                <a:latin typeface="Neue Haas Grotesk Text Pro" panose="020B0504020202020204" pitchFamily="34" charset="0"/>
              </a:endParaRPr>
            </a:p>
          </p:txBody>
        </p:sp>
        <p:pic>
          <p:nvPicPr>
            <p:cNvPr id="17" name="Graphic 16">
              <a:extLst>
                <a:ext uri="{FF2B5EF4-FFF2-40B4-BE49-F238E27FC236}">
                  <a16:creationId xmlns:a16="http://schemas.microsoft.com/office/drawing/2014/main" id="{9D76561E-393D-1943-BE4B-7014BC9179A5}"/>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02289" y="221418"/>
              <a:ext cx="1479804" cy="236769"/>
            </a:xfrm>
            <a:prstGeom prst="rect">
              <a:avLst/>
            </a:prstGeom>
          </p:spPr>
        </p:pic>
      </p:grpSp>
      <p:sp>
        <p:nvSpPr>
          <p:cNvPr id="23" name="TextBox 22">
            <a:extLst>
              <a:ext uri="{FF2B5EF4-FFF2-40B4-BE49-F238E27FC236}">
                <a16:creationId xmlns:a16="http://schemas.microsoft.com/office/drawing/2014/main" id="{3F18D371-3647-C14A-9FFF-F1D62D2E1F03}"/>
              </a:ext>
            </a:extLst>
          </p:cNvPr>
          <p:cNvSpPr txBox="1"/>
          <p:nvPr userDrawn="1"/>
        </p:nvSpPr>
        <p:spPr>
          <a:xfrm>
            <a:off x="600374" y="6449962"/>
            <a:ext cx="9091169" cy="190886"/>
          </a:xfrm>
          <a:prstGeom prst="rect">
            <a:avLst/>
          </a:prstGeom>
          <a:noFill/>
        </p:spPr>
        <p:txBody>
          <a:bodyPr wrap="square" lIns="0" bIns="0" rtlCol="0" anchor="b" anchorCtr="0">
            <a:spAutoFit/>
          </a:bodyPr>
          <a:lstStyle/>
          <a:p>
            <a:pPr>
              <a:lnSpc>
                <a:spcPct val="130000"/>
              </a:lnSpc>
            </a:pPr>
            <a:r>
              <a:rPr lang="en-US" sz="800">
                <a:latin typeface="Neue Haas Grotesk Text Pro" panose="020B0504020202020204" pitchFamily="34" charset="0"/>
                <a:cs typeface="Arial" pitchFamily="34" charset="0"/>
              </a:rPr>
              <a:t>Copyright © 2022 HealthEquity, Inc. All rights reserved.  |  HealthEquity does not provide legal, tax or financial advice.</a:t>
            </a:r>
          </a:p>
        </p:txBody>
      </p:sp>
      <p:sp>
        <p:nvSpPr>
          <p:cNvPr id="14" name="Picture Placeholder 2">
            <a:extLst>
              <a:ext uri="{FF2B5EF4-FFF2-40B4-BE49-F238E27FC236}">
                <a16:creationId xmlns:a16="http://schemas.microsoft.com/office/drawing/2014/main" id="{6C12DDF1-B7A3-8E43-AAA0-DA0A88FA5785}"/>
              </a:ext>
            </a:extLst>
          </p:cNvPr>
          <p:cNvSpPr>
            <a:spLocks noGrp="1"/>
          </p:cNvSpPr>
          <p:nvPr>
            <p:ph type="pic" idx="1" hasCustomPrompt="1"/>
          </p:nvPr>
        </p:nvSpPr>
        <p:spPr>
          <a:xfrm>
            <a:off x="7560533" y="2"/>
            <a:ext cx="4607696" cy="6857999"/>
          </a:xfrm>
          <a:prstGeom prst="rect">
            <a:avLst/>
          </a:prstGeom>
          <a:solidFill>
            <a:schemeClr val="bg2"/>
          </a:solidFill>
        </p:spPr>
        <p:txBody>
          <a:bodyPr anchor="ctr">
            <a:norm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8" name="Picture Placeholder 9">
            <a:extLst>
              <a:ext uri="{FF2B5EF4-FFF2-40B4-BE49-F238E27FC236}">
                <a16:creationId xmlns:a16="http://schemas.microsoft.com/office/drawing/2014/main" id="{F1A2F2EA-90A5-3F41-B83B-54286A22D821}"/>
              </a:ext>
            </a:extLst>
          </p:cNvPr>
          <p:cNvSpPr>
            <a:spLocks noGrp="1"/>
          </p:cNvSpPr>
          <p:nvPr>
            <p:ph type="pic" sz="quarter" idx="12" hasCustomPrompt="1"/>
          </p:nvPr>
        </p:nvSpPr>
        <p:spPr>
          <a:xfrm>
            <a:off x="4221676" y="396362"/>
            <a:ext cx="2266805" cy="577849"/>
          </a:xfrm>
          <a:prstGeom prst="rect">
            <a:avLst/>
          </a:prstGeom>
        </p:spPr>
        <p:txBody>
          <a:bodyPr lIns="0" tIns="0" rIns="0" bIns="0" anchor="ctr">
            <a:normAutofit/>
          </a:bodyPr>
          <a:lstStyle>
            <a:lvl1pPr marL="0" indent="0">
              <a:buNone/>
              <a:defRPr sz="1867">
                <a:solidFill>
                  <a:schemeClr val="bg2">
                    <a:lumMod val="50000"/>
                  </a:schemeClr>
                </a:solidFill>
                <a:latin typeface="Neue Haas Grotesk Text Pro" panose="020B0504020202020204" pitchFamily="34" charset="0"/>
              </a:defRPr>
            </a:lvl1pPr>
          </a:lstStyle>
          <a:p>
            <a:r>
              <a:rPr lang="en-US"/>
              <a:t>Partner logo</a:t>
            </a:r>
          </a:p>
        </p:txBody>
      </p:sp>
      <p:sp>
        <p:nvSpPr>
          <p:cNvPr id="13" name="Title 1">
            <a:extLst>
              <a:ext uri="{FF2B5EF4-FFF2-40B4-BE49-F238E27FC236}">
                <a16:creationId xmlns:a16="http://schemas.microsoft.com/office/drawing/2014/main" id="{14934587-41D4-3346-B090-40ECAC172B03}"/>
              </a:ext>
            </a:extLst>
          </p:cNvPr>
          <p:cNvSpPr>
            <a:spLocks noGrp="1"/>
          </p:cNvSpPr>
          <p:nvPr>
            <p:ph type="title" hasCustomPrompt="1"/>
          </p:nvPr>
        </p:nvSpPr>
        <p:spPr>
          <a:xfrm>
            <a:off x="541009" y="4418247"/>
            <a:ext cx="6249473" cy="1060548"/>
          </a:xfrm>
          <a:prstGeom prst="rect">
            <a:avLst/>
          </a:prstGeom>
        </p:spPr>
        <p:txBody>
          <a:bodyPr wrap="square" lIns="0" rIns="0" anchor="b" anchorCtr="0">
            <a:spAutoFit/>
          </a:bodyPr>
          <a:lstStyle>
            <a:lvl1pPr algn="l">
              <a:lnSpc>
                <a:spcPct val="110000"/>
              </a:lnSpc>
              <a:defRPr sz="6667" b="1" cap="none" baseline="0">
                <a:solidFill>
                  <a:schemeClr val="tx2"/>
                </a:solidFill>
                <a:latin typeface="Neue Haas Grotesk Text Pro" panose="020B0504020202020204" pitchFamily="34" charset="0"/>
              </a:defRPr>
            </a:lvl1pPr>
          </a:lstStyle>
          <a:p>
            <a:r>
              <a:rPr lang="en-US"/>
              <a:t>Thank you.</a:t>
            </a:r>
          </a:p>
        </p:txBody>
      </p:sp>
      <p:sp>
        <p:nvSpPr>
          <p:cNvPr id="15" name="Text Placeholder 2">
            <a:extLst>
              <a:ext uri="{FF2B5EF4-FFF2-40B4-BE49-F238E27FC236}">
                <a16:creationId xmlns:a16="http://schemas.microsoft.com/office/drawing/2014/main" id="{0009AF0F-E31A-1F47-9BD6-9E9A9CC2AEFA}"/>
              </a:ext>
            </a:extLst>
          </p:cNvPr>
          <p:cNvSpPr>
            <a:spLocks noGrp="1"/>
          </p:cNvSpPr>
          <p:nvPr>
            <p:ph type="body" sz="quarter" idx="16" hasCustomPrompt="1"/>
          </p:nvPr>
        </p:nvSpPr>
        <p:spPr>
          <a:xfrm>
            <a:off x="541868" y="5570433"/>
            <a:ext cx="6249569" cy="357620"/>
          </a:xfrm>
          <a:prstGeom prst="rect">
            <a:avLst/>
          </a:prstGeom>
        </p:spPr>
        <p:txBody>
          <a:bodyPr lIns="0" tIns="0" rIns="0" bIns="0">
            <a:spAutoFit/>
          </a:bodyPr>
          <a:lstStyle>
            <a:lvl1pPr marL="0" indent="0">
              <a:lnSpc>
                <a:spcPct val="110000"/>
              </a:lnSpc>
              <a:buNone/>
              <a:defRPr sz="2267">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We look forward to a remarkable partnership</a:t>
            </a:r>
          </a:p>
        </p:txBody>
      </p:sp>
    </p:spTree>
    <p:extLst>
      <p:ext uri="{BB962C8B-B14F-4D97-AF65-F5344CB8AC3E}">
        <p14:creationId xmlns:p14="http://schemas.microsoft.com/office/powerpoint/2010/main" val="200021077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CLOSING">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ABDC5A96-024B-9A4C-BE99-A43261583960}"/>
              </a:ext>
            </a:extLst>
          </p:cNvPr>
          <p:cNvGrpSpPr/>
          <p:nvPr userDrawn="1"/>
        </p:nvGrpSpPr>
        <p:grpSpPr>
          <a:xfrm>
            <a:off x="2" y="-1"/>
            <a:ext cx="3781063" cy="1286617"/>
            <a:chOff x="101154" y="-72605"/>
            <a:chExt cx="2285515" cy="777713"/>
          </a:xfrm>
        </p:grpSpPr>
        <p:sp>
          <p:nvSpPr>
            <p:cNvPr id="16" name="Rectangle 15">
              <a:extLst>
                <a:ext uri="{FF2B5EF4-FFF2-40B4-BE49-F238E27FC236}">
                  <a16:creationId xmlns:a16="http://schemas.microsoft.com/office/drawing/2014/main" id="{FADEAD2C-B2AB-3C48-A0BF-C3B7503F4BFE}"/>
                </a:ext>
              </a:extLst>
            </p:cNvPr>
            <p:cNvSpPr/>
            <p:nvPr/>
          </p:nvSpPr>
          <p:spPr>
            <a:xfrm>
              <a:off x="101154" y="-72605"/>
              <a:ext cx="2285515" cy="77771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1800">
                <a:solidFill>
                  <a:srgbClr val="00AAC6"/>
                </a:solidFill>
                <a:latin typeface="Neue Haas Grotesk Text Pro" panose="020B0504020202020204" pitchFamily="34" charset="0"/>
              </a:endParaRPr>
            </a:p>
          </p:txBody>
        </p:sp>
        <p:pic>
          <p:nvPicPr>
            <p:cNvPr id="17" name="Graphic 16">
              <a:extLst>
                <a:ext uri="{FF2B5EF4-FFF2-40B4-BE49-F238E27FC236}">
                  <a16:creationId xmlns:a16="http://schemas.microsoft.com/office/drawing/2014/main" id="{9D76561E-393D-1943-BE4B-7014BC9179A5}"/>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02289" y="221418"/>
              <a:ext cx="1479804" cy="236769"/>
            </a:xfrm>
            <a:prstGeom prst="rect">
              <a:avLst/>
            </a:prstGeom>
          </p:spPr>
        </p:pic>
      </p:grpSp>
      <p:sp>
        <p:nvSpPr>
          <p:cNvPr id="23" name="TextBox 22">
            <a:extLst>
              <a:ext uri="{FF2B5EF4-FFF2-40B4-BE49-F238E27FC236}">
                <a16:creationId xmlns:a16="http://schemas.microsoft.com/office/drawing/2014/main" id="{3F18D371-3647-C14A-9FFF-F1D62D2E1F03}"/>
              </a:ext>
            </a:extLst>
          </p:cNvPr>
          <p:cNvSpPr txBox="1"/>
          <p:nvPr userDrawn="1"/>
        </p:nvSpPr>
        <p:spPr>
          <a:xfrm>
            <a:off x="600374" y="6410443"/>
            <a:ext cx="9091169" cy="230405"/>
          </a:xfrm>
          <a:prstGeom prst="rect">
            <a:avLst/>
          </a:prstGeom>
          <a:noFill/>
        </p:spPr>
        <p:txBody>
          <a:bodyPr wrap="square" lIns="0" bIns="0" rtlCol="0" anchor="b" anchorCtr="0">
            <a:noAutofit/>
          </a:bodyPr>
          <a:lstStyle/>
          <a:p>
            <a:pPr>
              <a:lnSpc>
                <a:spcPct val="130000"/>
              </a:lnSpc>
            </a:pPr>
            <a:r>
              <a:rPr lang="en-US" sz="800">
                <a:latin typeface="Neue Haas Grotesk Text Pro" panose="020B0504020202020204" pitchFamily="34" charset="0"/>
                <a:cs typeface="Arial" pitchFamily="34" charset="0"/>
              </a:rPr>
              <a:t>Copyright © 2022 HealthEquity, Inc. All rights reserved.  |  HealthEquity does not provide legal, tax or financial advice.</a:t>
            </a:r>
          </a:p>
        </p:txBody>
      </p:sp>
      <p:sp>
        <p:nvSpPr>
          <p:cNvPr id="10" name="Title 1">
            <a:extLst>
              <a:ext uri="{FF2B5EF4-FFF2-40B4-BE49-F238E27FC236}">
                <a16:creationId xmlns:a16="http://schemas.microsoft.com/office/drawing/2014/main" id="{4045F82F-B689-6045-ADF2-08EF38618930}"/>
              </a:ext>
            </a:extLst>
          </p:cNvPr>
          <p:cNvSpPr>
            <a:spLocks noGrp="1"/>
          </p:cNvSpPr>
          <p:nvPr>
            <p:ph type="title" hasCustomPrompt="1"/>
          </p:nvPr>
        </p:nvSpPr>
        <p:spPr>
          <a:xfrm>
            <a:off x="541009" y="4418247"/>
            <a:ext cx="7993393" cy="1060548"/>
          </a:xfrm>
          <a:prstGeom prst="rect">
            <a:avLst/>
          </a:prstGeom>
        </p:spPr>
        <p:txBody>
          <a:bodyPr wrap="square" lIns="0" rIns="0" anchor="b" anchorCtr="0">
            <a:spAutoFit/>
          </a:bodyPr>
          <a:lstStyle>
            <a:lvl1pPr algn="l">
              <a:lnSpc>
                <a:spcPct val="110000"/>
              </a:lnSpc>
              <a:defRPr sz="6667" b="1" cap="none" baseline="0">
                <a:solidFill>
                  <a:schemeClr val="tx2"/>
                </a:solidFill>
                <a:latin typeface="Neue Haas Grotesk Text Pro" panose="020B0504020202020204" pitchFamily="34" charset="0"/>
              </a:defRPr>
            </a:lvl1pPr>
          </a:lstStyle>
          <a:p>
            <a:r>
              <a:rPr lang="en-US"/>
              <a:t>Thank you.</a:t>
            </a:r>
          </a:p>
        </p:txBody>
      </p:sp>
      <p:sp>
        <p:nvSpPr>
          <p:cNvPr id="11" name="Text Placeholder 2">
            <a:extLst>
              <a:ext uri="{FF2B5EF4-FFF2-40B4-BE49-F238E27FC236}">
                <a16:creationId xmlns:a16="http://schemas.microsoft.com/office/drawing/2014/main" id="{B6C5820C-F8EE-3246-B142-FFED5FB6CC11}"/>
              </a:ext>
            </a:extLst>
          </p:cNvPr>
          <p:cNvSpPr>
            <a:spLocks noGrp="1"/>
          </p:cNvSpPr>
          <p:nvPr>
            <p:ph type="body" sz="quarter" idx="16" hasCustomPrompt="1"/>
          </p:nvPr>
        </p:nvSpPr>
        <p:spPr>
          <a:xfrm>
            <a:off x="541867" y="5570433"/>
            <a:ext cx="7993516" cy="357620"/>
          </a:xfrm>
          <a:prstGeom prst="rect">
            <a:avLst/>
          </a:prstGeom>
        </p:spPr>
        <p:txBody>
          <a:bodyPr lIns="0" tIns="0" rIns="0" bIns="0">
            <a:spAutoFit/>
          </a:bodyPr>
          <a:lstStyle>
            <a:lvl1pPr marL="0" indent="0">
              <a:lnSpc>
                <a:spcPct val="110000"/>
              </a:lnSpc>
              <a:buNone/>
              <a:defRPr sz="2267">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We look forward to a remarkable partnership</a:t>
            </a:r>
          </a:p>
        </p:txBody>
      </p:sp>
      <p:sp>
        <p:nvSpPr>
          <p:cNvPr id="14" name="Picture Placeholder 9">
            <a:extLst>
              <a:ext uri="{FF2B5EF4-FFF2-40B4-BE49-F238E27FC236}">
                <a16:creationId xmlns:a16="http://schemas.microsoft.com/office/drawing/2014/main" id="{0B66A21A-9D79-524A-B906-23C0AD672E42}"/>
              </a:ext>
            </a:extLst>
          </p:cNvPr>
          <p:cNvSpPr>
            <a:spLocks noGrp="1"/>
          </p:cNvSpPr>
          <p:nvPr>
            <p:ph type="pic" sz="quarter" idx="17" hasCustomPrompt="1"/>
          </p:nvPr>
        </p:nvSpPr>
        <p:spPr>
          <a:xfrm>
            <a:off x="9602479" y="387560"/>
            <a:ext cx="2266805" cy="577849"/>
          </a:xfrm>
          <a:prstGeom prst="rect">
            <a:avLst/>
          </a:prstGeom>
        </p:spPr>
        <p:txBody>
          <a:bodyPr lIns="0" tIns="0" rIns="0" bIns="0" anchor="ctr">
            <a:noAutofit/>
          </a:bodyPr>
          <a:lstStyle>
            <a:lvl1pPr marL="0" indent="0" algn="r">
              <a:buNone/>
              <a:defRPr sz="1867">
                <a:solidFill>
                  <a:schemeClr val="bg2">
                    <a:lumMod val="50000"/>
                  </a:schemeClr>
                </a:solidFill>
                <a:latin typeface="Neue Haas Grotesk Text Pro" panose="020B0504020202020204" pitchFamily="34" charset="0"/>
              </a:defRPr>
            </a:lvl1pPr>
          </a:lstStyle>
          <a:p>
            <a:r>
              <a:rPr lang="en-US"/>
              <a:t>Partner logo</a:t>
            </a:r>
          </a:p>
        </p:txBody>
      </p:sp>
    </p:spTree>
    <p:extLst>
      <p:ext uri="{BB962C8B-B14F-4D97-AF65-F5344CB8AC3E}">
        <p14:creationId xmlns:p14="http://schemas.microsoft.com/office/powerpoint/2010/main" val="168427457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LOSING - Purple + Thank You">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ABDC5A96-024B-9A4C-BE99-A43261583960}"/>
              </a:ext>
            </a:extLst>
          </p:cNvPr>
          <p:cNvGrpSpPr/>
          <p:nvPr userDrawn="1"/>
        </p:nvGrpSpPr>
        <p:grpSpPr>
          <a:xfrm>
            <a:off x="2" y="-2"/>
            <a:ext cx="12191999" cy="6858003"/>
            <a:chOff x="101154" y="-72605"/>
            <a:chExt cx="7369620" cy="4145411"/>
          </a:xfrm>
        </p:grpSpPr>
        <p:sp>
          <p:nvSpPr>
            <p:cNvPr id="16" name="Rectangle 15">
              <a:extLst>
                <a:ext uri="{FF2B5EF4-FFF2-40B4-BE49-F238E27FC236}">
                  <a16:creationId xmlns:a16="http://schemas.microsoft.com/office/drawing/2014/main" id="{FADEAD2C-B2AB-3C48-A0BF-C3B7503F4BFE}"/>
                </a:ext>
              </a:extLst>
            </p:cNvPr>
            <p:cNvSpPr/>
            <p:nvPr/>
          </p:nvSpPr>
          <p:spPr>
            <a:xfrm>
              <a:off x="101154" y="-72605"/>
              <a:ext cx="7369620" cy="414541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1800">
                <a:solidFill>
                  <a:srgbClr val="00AAC6"/>
                </a:solidFill>
                <a:latin typeface="Neue Haas Grotesk Text Pro" panose="020B0504020202020204" pitchFamily="34" charset="0"/>
              </a:endParaRPr>
            </a:p>
          </p:txBody>
        </p:sp>
        <p:pic>
          <p:nvPicPr>
            <p:cNvPr id="17" name="Graphic 16">
              <a:extLst>
                <a:ext uri="{FF2B5EF4-FFF2-40B4-BE49-F238E27FC236}">
                  <a16:creationId xmlns:a16="http://schemas.microsoft.com/office/drawing/2014/main" id="{9D76561E-393D-1943-BE4B-7014BC9179A5}"/>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02289" y="221418"/>
              <a:ext cx="1479804" cy="236769"/>
            </a:xfrm>
            <a:prstGeom prst="rect">
              <a:avLst/>
            </a:prstGeom>
          </p:spPr>
        </p:pic>
      </p:grpSp>
      <p:sp>
        <p:nvSpPr>
          <p:cNvPr id="23" name="TextBox 22">
            <a:extLst>
              <a:ext uri="{FF2B5EF4-FFF2-40B4-BE49-F238E27FC236}">
                <a16:creationId xmlns:a16="http://schemas.microsoft.com/office/drawing/2014/main" id="{3F18D371-3647-C14A-9FFF-F1D62D2E1F03}"/>
              </a:ext>
            </a:extLst>
          </p:cNvPr>
          <p:cNvSpPr txBox="1"/>
          <p:nvPr userDrawn="1"/>
        </p:nvSpPr>
        <p:spPr>
          <a:xfrm>
            <a:off x="600374" y="6410443"/>
            <a:ext cx="9091169" cy="230405"/>
          </a:xfrm>
          <a:prstGeom prst="rect">
            <a:avLst/>
          </a:prstGeom>
          <a:noFill/>
        </p:spPr>
        <p:txBody>
          <a:bodyPr wrap="square" lIns="0" bIns="0" rtlCol="0" anchor="b" anchorCtr="0">
            <a:noAutofit/>
          </a:bodyPr>
          <a:lstStyle/>
          <a:p>
            <a:pPr>
              <a:lnSpc>
                <a:spcPct val="130000"/>
              </a:lnSpc>
            </a:pPr>
            <a:r>
              <a:rPr lang="en-US" sz="800">
                <a:solidFill>
                  <a:schemeClr val="bg1"/>
                </a:solidFill>
                <a:latin typeface="Neue Haas Grotesk Text Pro" panose="020B0504020202020204" pitchFamily="34" charset="0"/>
                <a:cs typeface="Arial" pitchFamily="34" charset="0"/>
              </a:rPr>
              <a:t>Copyright © 2022 HealthEquity, Inc. All rights reserved.  |  HealthEquity does not provide legal, tax or financial advice.</a:t>
            </a:r>
          </a:p>
        </p:txBody>
      </p:sp>
      <p:sp>
        <p:nvSpPr>
          <p:cNvPr id="10" name="Title 1">
            <a:extLst>
              <a:ext uri="{FF2B5EF4-FFF2-40B4-BE49-F238E27FC236}">
                <a16:creationId xmlns:a16="http://schemas.microsoft.com/office/drawing/2014/main" id="{4045F82F-B689-6045-ADF2-08EF38618930}"/>
              </a:ext>
            </a:extLst>
          </p:cNvPr>
          <p:cNvSpPr>
            <a:spLocks noGrp="1"/>
          </p:cNvSpPr>
          <p:nvPr>
            <p:ph type="title" hasCustomPrompt="1"/>
          </p:nvPr>
        </p:nvSpPr>
        <p:spPr>
          <a:xfrm>
            <a:off x="541009" y="4418247"/>
            <a:ext cx="7993393" cy="1060548"/>
          </a:xfrm>
          <a:prstGeom prst="rect">
            <a:avLst/>
          </a:prstGeom>
        </p:spPr>
        <p:txBody>
          <a:bodyPr wrap="square" lIns="0" rIns="0" anchor="b" anchorCtr="0">
            <a:spAutoFit/>
          </a:bodyPr>
          <a:lstStyle>
            <a:lvl1pPr algn="l">
              <a:lnSpc>
                <a:spcPct val="110000"/>
              </a:lnSpc>
              <a:defRPr sz="6667" b="1" cap="none" baseline="0">
                <a:solidFill>
                  <a:schemeClr val="bg1"/>
                </a:solidFill>
                <a:latin typeface="Neue Haas Grotesk Text Pro" panose="020B0504020202020204" pitchFamily="34" charset="0"/>
              </a:defRPr>
            </a:lvl1pPr>
          </a:lstStyle>
          <a:p>
            <a:r>
              <a:rPr lang="en-US"/>
              <a:t>Thank you.</a:t>
            </a:r>
          </a:p>
        </p:txBody>
      </p:sp>
      <p:sp>
        <p:nvSpPr>
          <p:cNvPr id="11" name="Text Placeholder 2">
            <a:extLst>
              <a:ext uri="{FF2B5EF4-FFF2-40B4-BE49-F238E27FC236}">
                <a16:creationId xmlns:a16="http://schemas.microsoft.com/office/drawing/2014/main" id="{B6C5820C-F8EE-3246-B142-FFED5FB6CC11}"/>
              </a:ext>
            </a:extLst>
          </p:cNvPr>
          <p:cNvSpPr>
            <a:spLocks noGrp="1"/>
          </p:cNvSpPr>
          <p:nvPr>
            <p:ph type="body" sz="quarter" idx="16" hasCustomPrompt="1"/>
          </p:nvPr>
        </p:nvSpPr>
        <p:spPr>
          <a:xfrm>
            <a:off x="541867" y="5570433"/>
            <a:ext cx="7993516" cy="357620"/>
          </a:xfrm>
          <a:prstGeom prst="rect">
            <a:avLst/>
          </a:prstGeom>
        </p:spPr>
        <p:txBody>
          <a:bodyPr lIns="0" tIns="0" rIns="0" bIns="0">
            <a:spAutoFit/>
          </a:bodyPr>
          <a:lstStyle>
            <a:lvl1pPr marL="0" indent="0">
              <a:lnSpc>
                <a:spcPct val="110000"/>
              </a:lnSpc>
              <a:buNone/>
              <a:defRPr sz="2267">
                <a:solidFill>
                  <a:schemeClr val="bg1"/>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We look forward to a remarkable partnership</a:t>
            </a:r>
          </a:p>
        </p:txBody>
      </p:sp>
    </p:spTree>
    <p:extLst>
      <p:ext uri="{BB962C8B-B14F-4D97-AF65-F5344CB8AC3E}">
        <p14:creationId xmlns:p14="http://schemas.microsoft.com/office/powerpoint/2010/main" val="113017434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CLOSING - Purpl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AAC6"/>
              </a:solidFill>
              <a:latin typeface="Neue Haas Grotesk Text Pro" panose="020B0504020202020204" pitchFamily="34" charset="0"/>
            </a:endParaRPr>
          </a:p>
        </p:txBody>
      </p:sp>
      <p:pic>
        <p:nvPicPr>
          <p:cNvPr id="3" name="Graphic 2">
            <a:extLst>
              <a:ext uri="{FF2B5EF4-FFF2-40B4-BE49-F238E27FC236}">
                <a16:creationId xmlns:a16="http://schemas.microsoft.com/office/drawing/2014/main" id="{41877D62-6244-F74D-BB2E-F9E25F28E230}"/>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962400" y="3116200"/>
            <a:ext cx="4267200" cy="682752"/>
          </a:xfrm>
          <a:prstGeom prst="rect">
            <a:avLst/>
          </a:prstGeom>
        </p:spPr>
      </p:pic>
    </p:spTree>
    <p:extLst>
      <p:ext uri="{BB962C8B-B14F-4D97-AF65-F5344CB8AC3E}">
        <p14:creationId xmlns:p14="http://schemas.microsoft.com/office/powerpoint/2010/main" val="93731673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SECTION BREAK - Image">
    <p:spTree>
      <p:nvGrpSpPr>
        <p:cNvPr id="1" name=""/>
        <p:cNvGrpSpPr/>
        <p:nvPr/>
      </p:nvGrpSpPr>
      <p:grpSpPr>
        <a:xfrm>
          <a:off x="0" y="0"/>
          <a:ext cx="0" cy="0"/>
          <a:chOff x="0" y="0"/>
          <a:chExt cx="0" cy="0"/>
        </a:xfrm>
      </p:grpSpPr>
      <p:sp>
        <p:nvSpPr>
          <p:cNvPr id="36" name="Picture Placeholder 2">
            <a:extLst>
              <a:ext uri="{FF2B5EF4-FFF2-40B4-BE49-F238E27FC236}">
                <a16:creationId xmlns:a16="http://schemas.microsoft.com/office/drawing/2014/main" id="{66FDE2DF-C82C-1E4A-AE78-126FF3CE407A}"/>
              </a:ext>
            </a:extLst>
          </p:cNvPr>
          <p:cNvSpPr>
            <a:spLocks noGrp="1"/>
          </p:cNvSpPr>
          <p:nvPr>
            <p:ph type="pic" idx="15" hasCustomPrompt="1"/>
          </p:nvPr>
        </p:nvSpPr>
        <p:spPr>
          <a:xfrm>
            <a:off x="2832849" y="-3"/>
            <a:ext cx="9359153" cy="6866768"/>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24" name="SmartArt Placeholder 5">
            <a:extLst>
              <a:ext uri="{FF2B5EF4-FFF2-40B4-BE49-F238E27FC236}">
                <a16:creationId xmlns:a16="http://schemas.microsoft.com/office/drawing/2014/main" id="{ED37D25B-AC7A-4B47-9F2E-0C8B9763FF56}"/>
              </a:ext>
            </a:extLst>
          </p:cNvPr>
          <p:cNvSpPr>
            <a:spLocks noGrp="1"/>
          </p:cNvSpPr>
          <p:nvPr>
            <p:ph type="dgm" sz="quarter" idx="47"/>
          </p:nvPr>
        </p:nvSpPr>
        <p:spPr>
          <a:xfrm>
            <a:off x="853442" y="3836896"/>
            <a:ext cx="7748497" cy="2365771"/>
          </a:xfrm>
          <a:prstGeom prst="rect">
            <a:avLst/>
          </a:prstGeom>
          <a:solidFill>
            <a:schemeClr val="bg1"/>
          </a:solidFill>
        </p:spPr>
        <p:txBody>
          <a:bodyPr>
            <a:noAutofit/>
          </a:bodyPr>
          <a:lstStyle>
            <a:lvl1pPr>
              <a:defRPr>
                <a:noFill/>
                <a:latin typeface="Neue Haas Grotesk Text Pro" panose="020B0504020202020204" pitchFamily="34" charset="0"/>
              </a:defRPr>
            </a:lvl1pPr>
          </a:lstStyle>
          <a:p>
            <a:endParaRPr lang="en-US"/>
          </a:p>
        </p:txBody>
      </p:sp>
      <p:sp>
        <p:nvSpPr>
          <p:cNvPr id="37" name="Slide Number Placeholder 5">
            <a:extLst>
              <a:ext uri="{FF2B5EF4-FFF2-40B4-BE49-F238E27FC236}">
                <a16:creationId xmlns:a16="http://schemas.microsoft.com/office/drawing/2014/main" id="{FEE063B5-DB2A-E546-8374-14508A9C5083}"/>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38" name="Straight Connector 37">
            <a:extLst>
              <a:ext uri="{FF2B5EF4-FFF2-40B4-BE49-F238E27FC236}">
                <a16:creationId xmlns:a16="http://schemas.microsoft.com/office/drawing/2014/main" id="{FB30FCB6-B1E0-3C46-B667-C856468BD8FB}"/>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21" name="Title 1">
            <a:extLst>
              <a:ext uri="{FF2B5EF4-FFF2-40B4-BE49-F238E27FC236}">
                <a16:creationId xmlns:a16="http://schemas.microsoft.com/office/drawing/2014/main" id="{5677933D-F9CB-3A49-B6C8-0B4209233CF0}"/>
              </a:ext>
            </a:extLst>
          </p:cNvPr>
          <p:cNvSpPr>
            <a:spLocks noGrp="1"/>
          </p:cNvSpPr>
          <p:nvPr>
            <p:ph type="title" hasCustomPrompt="1"/>
          </p:nvPr>
        </p:nvSpPr>
        <p:spPr>
          <a:xfrm>
            <a:off x="853441" y="4274190"/>
            <a:ext cx="6620787" cy="1455324"/>
          </a:xfrm>
          <a:prstGeom prst="rect">
            <a:avLst/>
          </a:prstGeom>
        </p:spPr>
        <p:txBody>
          <a:bodyPr wrap="square" lIns="0" rIns="0" anchor="ctr" anchorCtr="0">
            <a:spAutoFit/>
          </a:bodyPr>
          <a:lstStyle>
            <a:lvl1pPr algn="l">
              <a:lnSpc>
                <a:spcPct val="110000"/>
              </a:lnSpc>
              <a:defRPr sz="4267" b="1" cap="none" baseline="0">
                <a:solidFill>
                  <a:schemeClr val="tx2"/>
                </a:solidFill>
                <a:latin typeface="Neue Haas Grotesk Text Pro" panose="020B0504020202020204" pitchFamily="34" charset="0"/>
              </a:defRPr>
            </a:lvl1pPr>
          </a:lstStyle>
          <a:p>
            <a:r>
              <a:rPr lang="en-US"/>
              <a:t>Click to add section break title here</a:t>
            </a:r>
          </a:p>
        </p:txBody>
      </p:sp>
      <p:sp>
        <p:nvSpPr>
          <p:cNvPr id="131" name="SmartArt Placeholder 5">
            <a:extLst>
              <a:ext uri="{FF2B5EF4-FFF2-40B4-BE49-F238E27FC236}">
                <a16:creationId xmlns:a16="http://schemas.microsoft.com/office/drawing/2014/main" id="{6EE76B8B-5FD9-CD45-8428-358A27D61BF0}"/>
              </a:ext>
            </a:extLst>
          </p:cNvPr>
          <p:cNvSpPr>
            <a:spLocks noGrp="1"/>
          </p:cNvSpPr>
          <p:nvPr>
            <p:ph type="dgm" sz="quarter" idx="27"/>
          </p:nvPr>
        </p:nvSpPr>
        <p:spPr>
          <a:xfrm>
            <a:off x="8601937" y="3836896"/>
            <a:ext cx="118099" cy="2365771"/>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Tree>
    <p:extLst>
      <p:ext uri="{BB962C8B-B14F-4D97-AF65-F5344CB8AC3E}">
        <p14:creationId xmlns:p14="http://schemas.microsoft.com/office/powerpoint/2010/main" val="226592830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SECTION BREAK - Number">
    <p:spTree>
      <p:nvGrpSpPr>
        <p:cNvPr id="1" name=""/>
        <p:cNvGrpSpPr/>
        <p:nvPr/>
      </p:nvGrpSpPr>
      <p:grpSpPr>
        <a:xfrm>
          <a:off x="0" y="0"/>
          <a:ext cx="0" cy="0"/>
          <a:chOff x="0" y="0"/>
          <a:chExt cx="0" cy="0"/>
        </a:xfrm>
      </p:grpSpPr>
      <p:sp>
        <p:nvSpPr>
          <p:cNvPr id="14" name="SmartArt Placeholder 2">
            <a:extLst>
              <a:ext uri="{FF2B5EF4-FFF2-40B4-BE49-F238E27FC236}">
                <a16:creationId xmlns:a16="http://schemas.microsoft.com/office/drawing/2014/main" id="{45F10A35-4106-E640-AC0A-43A3690BB261}"/>
              </a:ext>
            </a:extLst>
          </p:cNvPr>
          <p:cNvSpPr>
            <a:spLocks noGrp="1"/>
          </p:cNvSpPr>
          <p:nvPr>
            <p:ph type="dgm" sz="quarter" idx="26"/>
          </p:nvPr>
        </p:nvSpPr>
        <p:spPr>
          <a:xfrm>
            <a:off x="2832847" y="-3648"/>
            <a:ext cx="9357684" cy="6866768"/>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24" name="SmartArt Placeholder 5">
            <a:extLst>
              <a:ext uri="{FF2B5EF4-FFF2-40B4-BE49-F238E27FC236}">
                <a16:creationId xmlns:a16="http://schemas.microsoft.com/office/drawing/2014/main" id="{ED37D25B-AC7A-4B47-9F2E-0C8B9763FF56}"/>
              </a:ext>
            </a:extLst>
          </p:cNvPr>
          <p:cNvSpPr>
            <a:spLocks noGrp="1"/>
          </p:cNvSpPr>
          <p:nvPr>
            <p:ph type="dgm" sz="quarter" idx="47"/>
          </p:nvPr>
        </p:nvSpPr>
        <p:spPr>
          <a:xfrm>
            <a:off x="2221753" y="3836896"/>
            <a:ext cx="7748497" cy="2365771"/>
          </a:xfrm>
          <a:prstGeom prst="rect">
            <a:avLst/>
          </a:prstGeom>
          <a:solidFill>
            <a:schemeClr val="bg1"/>
          </a:solidFill>
        </p:spPr>
        <p:txBody>
          <a:bodyPr>
            <a:noAutofit/>
          </a:bodyPr>
          <a:lstStyle>
            <a:lvl1pPr>
              <a:defRPr>
                <a:noFill/>
                <a:latin typeface="Neue Haas Grotesk Text Pro" panose="020B0504020202020204" pitchFamily="34" charset="0"/>
              </a:defRPr>
            </a:lvl1pPr>
          </a:lstStyle>
          <a:p>
            <a:endParaRPr lang="en-US"/>
          </a:p>
        </p:txBody>
      </p:sp>
      <p:sp>
        <p:nvSpPr>
          <p:cNvPr id="37" name="Slide Number Placeholder 5">
            <a:extLst>
              <a:ext uri="{FF2B5EF4-FFF2-40B4-BE49-F238E27FC236}">
                <a16:creationId xmlns:a16="http://schemas.microsoft.com/office/drawing/2014/main" id="{FEE063B5-DB2A-E546-8374-14508A9C5083}"/>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38" name="Straight Connector 37">
            <a:extLst>
              <a:ext uri="{FF2B5EF4-FFF2-40B4-BE49-F238E27FC236}">
                <a16:creationId xmlns:a16="http://schemas.microsoft.com/office/drawing/2014/main" id="{FB30FCB6-B1E0-3C46-B667-C856468BD8FB}"/>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21" name="Title 1">
            <a:extLst>
              <a:ext uri="{FF2B5EF4-FFF2-40B4-BE49-F238E27FC236}">
                <a16:creationId xmlns:a16="http://schemas.microsoft.com/office/drawing/2014/main" id="{5677933D-F9CB-3A49-B6C8-0B4209233CF0}"/>
              </a:ext>
            </a:extLst>
          </p:cNvPr>
          <p:cNvSpPr>
            <a:spLocks noGrp="1"/>
          </p:cNvSpPr>
          <p:nvPr>
            <p:ph type="title" hasCustomPrompt="1"/>
          </p:nvPr>
        </p:nvSpPr>
        <p:spPr>
          <a:xfrm>
            <a:off x="853441" y="4274190"/>
            <a:ext cx="8505715" cy="1455324"/>
          </a:xfrm>
          <a:prstGeom prst="rect">
            <a:avLst/>
          </a:prstGeom>
        </p:spPr>
        <p:txBody>
          <a:bodyPr wrap="square" lIns="0" rIns="0" anchor="ctr" anchorCtr="0">
            <a:spAutoFit/>
          </a:bodyPr>
          <a:lstStyle>
            <a:lvl1pPr algn="l">
              <a:lnSpc>
                <a:spcPct val="110000"/>
              </a:lnSpc>
              <a:defRPr sz="4267" b="1" cap="none" baseline="0">
                <a:solidFill>
                  <a:schemeClr val="tx2"/>
                </a:solidFill>
                <a:latin typeface="Neue Haas Grotesk Text Pro" panose="020B0504020202020204" pitchFamily="34" charset="0"/>
              </a:defRPr>
            </a:lvl1pPr>
          </a:lstStyle>
          <a:p>
            <a:r>
              <a:rPr lang="en-US"/>
              <a:t>Click to add section break title here for your presentation</a:t>
            </a:r>
          </a:p>
        </p:txBody>
      </p:sp>
      <p:sp>
        <p:nvSpPr>
          <p:cNvPr id="131" name="SmartArt Placeholder 5">
            <a:extLst>
              <a:ext uri="{FF2B5EF4-FFF2-40B4-BE49-F238E27FC236}">
                <a16:creationId xmlns:a16="http://schemas.microsoft.com/office/drawing/2014/main" id="{6EE76B8B-5FD9-CD45-8428-358A27D61BF0}"/>
              </a:ext>
            </a:extLst>
          </p:cNvPr>
          <p:cNvSpPr>
            <a:spLocks noGrp="1"/>
          </p:cNvSpPr>
          <p:nvPr>
            <p:ph type="dgm" sz="quarter" idx="27"/>
          </p:nvPr>
        </p:nvSpPr>
        <p:spPr>
          <a:xfrm>
            <a:off x="9970249" y="3836896"/>
            <a:ext cx="118099" cy="2365771"/>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
        <p:nvSpPr>
          <p:cNvPr id="3" name="Text Placeholder 2">
            <a:extLst>
              <a:ext uri="{FF2B5EF4-FFF2-40B4-BE49-F238E27FC236}">
                <a16:creationId xmlns:a16="http://schemas.microsoft.com/office/drawing/2014/main" id="{C1EF8250-B8B3-E24D-9E80-5B3B7F3A658E}"/>
              </a:ext>
            </a:extLst>
          </p:cNvPr>
          <p:cNvSpPr>
            <a:spLocks noGrp="1"/>
          </p:cNvSpPr>
          <p:nvPr>
            <p:ph type="body" sz="quarter" idx="48" hasCustomPrompt="1"/>
          </p:nvPr>
        </p:nvSpPr>
        <p:spPr>
          <a:xfrm>
            <a:off x="1904133" y="-910777"/>
            <a:ext cx="5962465" cy="5064121"/>
          </a:xfrm>
          <a:prstGeom prst="rect">
            <a:avLst/>
          </a:prstGeom>
        </p:spPr>
        <p:txBody>
          <a:bodyPr>
            <a:spAutoFit/>
          </a:bodyPr>
          <a:lstStyle>
            <a:lvl1pPr marL="0" indent="0">
              <a:buFontTx/>
              <a:buNone/>
              <a:defRPr sz="27998" b="0">
                <a:solidFill>
                  <a:schemeClr val="bg1"/>
                </a:solidFill>
              </a:defRPr>
            </a:lvl1pPr>
          </a:lstStyle>
          <a:p>
            <a:pPr lvl="0"/>
            <a:r>
              <a:rPr lang="en-US"/>
              <a:t>03</a:t>
            </a:r>
          </a:p>
        </p:txBody>
      </p:sp>
    </p:spTree>
    <p:extLst>
      <p:ext uri="{BB962C8B-B14F-4D97-AF65-F5344CB8AC3E}">
        <p14:creationId xmlns:p14="http://schemas.microsoft.com/office/powerpoint/2010/main" val="51604498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CONTENT + Header">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7F7BA6-4835-5834-A377-742A62C8DB29}"/>
              </a:ext>
            </a:extLst>
          </p:cNvPr>
          <p:cNvSpPr>
            <a:spLocks noGrp="1"/>
          </p:cNvSpPr>
          <p:nvPr>
            <p:ph sz="quarter" idx="14"/>
          </p:nvPr>
        </p:nvSpPr>
        <p:spPr>
          <a:xfrm>
            <a:off x="853018" y="2076451"/>
            <a:ext cx="10837333" cy="18939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1"/>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 name="Content Placeholder 3">
            <a:extLst>
              <a:ext uri="{FF2B5EF4-FFF2-40B4-BE49-F238E27FC236}">
                <a16:creationId xmlns:a16="http://schemas.microsoft.com/office/drawing/2014/main" id="{CE6A8F52-6A0C-CDD7-9D1F-457E06AD4D22}"/>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4279973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 Product + Subtitle + 2 images (H)">
    <p:bg>
      <p:bgPr>
        <a:solidFill>
          <a:schemeClr val="bg1"/>
        </a:solidFill>
        <a:effectLst/>
      </p:bgPr>
    </p:bg>
    <p:spTree>
      <p:nvGrpSpPr>
        <p:cNvPr id="1" name=""/>
        <p:cNvGrpSpPr/>
        <p:nvPr/>
      </p:nvGrpSpPr>
      <p:grpSpPr>
        <a:xfrm>
          <a:off x="0" y="0"/>
          <a:ext cx="0" cy="0"/>
          <a:chOff x="0" y="0"/>
          <a:chExt cx="0" cy="0"/>
        </a:xfrm>
      </p:grpSpPr>
      <p:sp>
        <p:nvSpPr>
          <p:cNvPr id="24" name="Picture Placeholder 2">
            <a:extLst>
              <a:ext uri="{FF2B5EF4-FFF2-40B4-BE49-F238E27FC236}">
                <a16:creationId xmlns:a16="http://schemas.microsoft.com/office/drawing/2014/main" id="{9CD4494C-F65E-2340-9989-DF19C098491B}"/>
              </a:ext>
            </a:extLst>
          </p:cNvPr>
          <p:cNvSpPr>
            <a:spLocks noGrp="1"/>
          </p:cNvSpPr>
          <p:nvPr>
            <p:ph type="pic" idx="15" hasCustomPrompt="1"/>
          </p:nvPr>
        </p:nvSpPr>
        <p:spPr>
          <a:xfrm>
            <a:off x="8875046" y="1733111"/>
            <a:ext cx="3316937" cy="2266808"/>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cxnSp>
        <p:nvCxnSpPr>
          <p:cNvPr id="20" name="Straight Connector 19">
            <a:extLst>
              <a:ext uri="{FF2B5EF4-FFF2-40B4-BE49-F238E27FC236}">
                <a16:creationId xmlns:a16="http://schemas.microsoft.com/office/drawing/2014/main" id="{B4334499-DEBA-D045-B991-ADA1708C95F6}"/>
              </a:ext>
            </a:extLst>
          </p:cNvPr>
          <p:cNvCxnSpPr>
            <a:cxnSpLocks/>
          </p:cNvCxnSpPr>
          <p:nvPr userDrawn="1"/>
        </p:nvCxnSpPr>
        <p:spPr>
          <a:xfrm rot="16200000">
            <a:off x="6975870" y="5767801"/>
            <a:ext cx="1450323" cy="0"/>
          </a:xfrm>
          <a:prstGeom prst="line">
            <a:avLst/>
          </a:prstGeom>
          <a:ln w="1524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2" name="Picture Placeholder 2">
            <a:extLst>
              <a:ext uri="{FF2B5EF4-FFF2-40B4-BE49-F238E27FC236}">
                <a16:creationId xmlns:a16="http://schemas.microsoft.com/office/drawing/2014/main" id="{ABF56450-0203-B842-99C9-D8AB7F517B74}"/>
              </a:ext>
            </a:extLst>
          </p:cNvPr>
          <p:cNvSpPr>
            <a:spLocks noGrp="1"/>
          </p:cNvSpPr>
          <p:nvPr>
            <p:ph type="pic" idx="1" hasCustomPrompt="1"/>
          </p:nvPr>
        </p:nvSpPr>
        <p:spPr>
          <a:xfrm>
            <a:off x="7793797" y="4217809"/>
            <a:ext cx="4398187" cy="2266808"/>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cxnSp>
        <p:nvCxnSpPr>
          <p:cNvPr id="18" name="Straight Connector 17">
            <a:extLst>
              <a:ext uri="{FF2B5EF4-FFF2-40B4-BE49-F238E27FC236}">
                <a16:creationId xmlns:a16="http://schemas.microsoft.com/office/drawing/2014/main" id="{79E452EB-2D08-9E42-8EDE-1936350F4F6E}"/>
              </a:ext>
            </a:extLst>
          </p:cNvPr>
          <p:cNvCxnSpPr>
            <a:cxnSpLocks/>
          </p:cNvCxnSpPr>
          <p:nvPr userDrawn="1"/>
        </p:nvCxnSpPr>
        <p:spPr>
          <a:xfrm>
            <a:off x="3333520" y="476211"/>
            <a:ext cx="0" cy="315132"/>
          </a:xfrm>
          <a:prstGeom prst="line">
            <a:avLst/>
          </a:prstGeom>
          <a:ln w="1270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5" name="Text Placeholder 4">
            <a:extLst>
              <a:ext uri="{FF2B5EF4-FFF2-40B4-BE49-F238E27FC236}">
                <a16:creationId xmlns:a16="http://schemas.microsoft.com/office/drawing/2014/main" id="{6D811D18-2E08-9C4E-AFA7-E3914492A1FE}"/>
              </a:ext>
            </a:extLst>
          </p:cNvPr>
          <p:cNvSpPr>
            <a:spLocks noGrp="1"/>
          </p:cNvSpPr>
          <p:nvPr>
            <p:ph type="body" sz="quarter" idx="17" hasCustomPrompt="1"/>
          </p:nvPr>
        </p:nvSpPr>
        <p:spPr>
          <a:xfrm>
            <a:off x="3584869" y="509033"/>
            <a:ext cx="5012267" cy="410633"/>
          </a:xfrm>
          <a:prstGeom prst="rect">
            <a:avLst/>
          </a:prstGeom>
        </p:spPr>
        <p:txBody>
          <a:bodyPr lIns="0" tIns="0" rIns="0" bIns="0">
            <a:noAutofit/>
          </a:bodyPr>
          <a:lstStyle>
            <a:lvl1pPr marL="0" indent="0">
              <a:buNone/>
              <a:defRPr sz="2000">
                <a:solidFill>
                  <a:schemeClr val="tx1">
                    <a:lumMod val="90000"/>
                    <a:lumOff val="10000"/>
                  </a:schemeClr>
                </a:solidFill>
                <a:latin typeface="Neue Haas Grotesk Text Pro" panose="020B0504020202020204" pitchFamily="34" charset="0"/>
              </a:defRPr>
            </a:lvl1pPr>
            <a:lvl2pPr marL="609570" indent="0">
              <a:buNone/>
              <a:defRPr sz="1867">
                <a:solidFill>
                  <a:schemeClr val="bg1"/>
                </a:solidFill>
              </a:defRPr>
            </a:lvl2pPr>
            <a:lvl3pPr marL="1219140" indent="0">
              <a:buNone/>
              <a:defRPr sz="1867">
                <a:solidFill>
                  <a:schemeClr val="bg1"/>
                </a:solidFill>
              </a:defRPr>
            </a:lvl3pPr>
            <a:lvl4pPr marL="1828709" indent="0">
              <a:buNone/>
              <a:defRPr sz="1867">
                <a:solidFill>
                  <a:schemeClr val="bg1"/>
                </a:solidFill>
              </a:defRPr>
            </a:lvl4pPr>
            <a:lvl5pPr marL="2438278" indent="0">
              <a:buNone/>
              <a:defRPr sz="1867">
                <a:solidFill>
                  <a:schemeClr val="bg1"/>
                </a:solidFill>
              </a:defRPr>
            </a:lvl5pPr>
          </a:lstStyle>
          <a:p>
            <a:pPr lvl="0"/>
            <a:r>
              <a:rPr lang="en-US"/>
              <a:t>Product Name (Acronym)</a:t>
            </a:r>
          </a:p>
        </p:txBody>
      </p:sp>
      <p:pic>
        <p:nvPicPr>
          <p:cNvPr id="34" name="Graphic 33">
            <a:extLst>
              <a:ext uri="{FF2B5EF4-FFF2-40B4-BE49-F238E27FC236}">
                <a16:creationId xmlns:a16="http://schemas.microsoft.com/office/drawing/2014/main" id="{7C0EAF01-C09D-0549-A52F-2ADF1AE40FB9}"/>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52033" y="484319"/>
            <a:ext cx="2443944" cy="391031"/>
          </a:xfrm>
          <a:prstGeom prst="rect">
            <a:avLst/>
          </a:prstGeom>
        </p:spPr>
      </p:pic>
      <p:sp>
        <p:nvSpPr>
          <p:cNvPr id="14" name="Text Placeholder 2">
            <a:extLst>
              <a:ext uri="{FF2B5EF4-FFF2-40B4-BE49-F238E27FC236}">
                <a16:creationId xmlns:a16="http://schemas.microsoft.com/office/drawing/2014/main" id="{5486ADF7-7521-5744-8F9E-E035356010B9}"/>
              </a:ext>
            </a:extLst>
          </p:cNvPr>
          <p:cNvSpPr>
            <a:spLocks noGrp="1"/>
          </p:cNvSpPr>
          <p:nvPr>
            <p:ph type="body" sz="quarter" idx="16" hasCustomPrompt="1"/>
          </p:nvPr>
        </p:nvSpPr>
        <p:spPr>
          <a:xfrm>
            <a:off x="600373" y="5435600"/>
            <a:ext cx="6375400" cy="409941"/>
          </a:xfrm>
          <a:prstGeom prst="rect">
            <a:avLst/>
          </a:prstGeom>
        </p:spPr>
        <p:txBody>
          <a:bodyPr lIns="0" tIns="0" rIns="0" bIns="0">
            <a:spAutoFit/>
          </a:bodyPr>
          <a:lstStyle>
            <a:lvl1pPr marL="0" indent="0">
              <a:buNone/>
              <a:defRPr sz="2267">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Click to add presentation subtitle</a:t>
            </a:r>
          </a:p>
        </p:txBody>
      </p:sp>
      <p:sp>
        <p:nvSpPr>
          <p:cNvPr id="16" name="Picture Placeholder 9">
            <a:extLst>
              <a:ext uri="{FF2B5EF4-FFF2-40B4-BE49-F238E27FC236}">
                <a16:creationId xmlns:a16="http://schemas.microsoft.com/office/drawing/2014/main" id="{7082862E-1D65-E442-B59D-C4C65B164FBA}"/>
              </a:ext>
            </a:extLst>
          </p:cNvPr>
          <p:cNvSpPr>
            <a:spLocks noGrp="1"/>
          </p:cNvSpPr>
          <p:nvPr>
            <p:ph type="pic" sz="quarter" idx="18" hasCustomPrompt="1"/>
          </p:nvPr>
        </p:nvSpPr>
        <p:spPr>
          <a:xfrm>
            <a:off x="9602479" y="387560"/>
            <a:ext cx="2266805" cy="577849"/>
          </a:xfrm>
          <a:prstGeom prst="rect">
            <a:avLst/>
          </a:prstGeom>
        </p:spPr>
        <p:txBody>
          <a:bodyPr lIns="0" tIns="0" rIns="0" bIns="0" anchor="ctr">
            <a:noAutofit/>
          </a:bodyPr>
          <a:lstStyle>
            <a:lvl1pPr marL="0" indent="0" algn="r">
              <a:buNone/>
              <a:defRPr sz="1867">
                <a:solidFill>
                  <a:schemeClr val="bg2">
                    <a:lumMod val="50000"/>
                  </a:schemeClr>
                </a:solidFill>
                <a:latin typeface="Neue Haas Grotesk Text Pro" panose="020B0504020202020204" pitchFamily="34" charset="0"/>
              </a:defRPr>
            </a:lvl1pPr>
          </a:lstStyle>
          <a:p>
            <a:r>
              <a:rPr lang="en-US"/>
              <a:t>Partner logo</a:t>
            </a:r>
          </a:p>
        </p:txBody>
      </p:sp>
      <p:sp>
        <p:nvSpPr>
          <p:cNvPr id="15" name="Title 1">
            <a:extLst>
              <a:ext uri="{FF2B5EF4-FFF2-40B4-BE49-F238E27FC236}">
                <a16:creationId xmlns:a16="http://schemas.microsoft.com/office/drawing/2014/main" id="{F52BBD44-3D6F-BE44-80D2-1C4E76B5BB62}"/>
              </a:ext>
            </a:extLst>
          </p:cNvPr>
          <p:cNvSpPr>
            <a:spLocks noGrp="1"/>
          </p:cNvSpPr>
          <p:nvPr>
            <p:ph type="title" hasCustomPrompt="1"/>
          </p:nvPr>
        </p:nvSpPr>
        <p:spPr>
          <a:xfrm>
            <a:off x="599514" y="1985913"/>
            <a:ext cx="6375303" cy="3358048"/>
          </a:xfrm>
          <a:prstGeom prst="rect">
            <a:avLst/>
          </a:prstGeom>
        </p:spPr>
        <p:txBody>
          <a:bodyPr wrap="square" lIns="0" rIns="0" anchor="t" anchorCtr="0">
            <a:spAutoFit/>
          </a:bodyPr>
          <a:lstStyle>
            <a:lvl1pPr algn="l">
              <a:lnSpc>
                <a:spcPct val="110000"/>
              </a:lnSpc>
              <a:defRPr sz="6667" b="1" cap="none" baseline="0">
                <a:solidFill>
                  <a:schemeClr val="tx2"/>
                </a:solidFill>
                <a:latin typeface="Neue Haas Grotesk Text Pro" panose="020B0504020202020204" pitchFamily="34" charset="0"/>
              </a:defRPr>
            </a:lvl1pPr>
          </a:lstStyle>
          <a:p>
            <a:r>
              <a:rPr lang="en-US"/>
              <a:t>Click to add presentation title here</a:t>
            </a:r>
          </a:p>
        </p:txBody>
      </p:sp>
      <p:sp>
        <p:nvSpPr>
          <p:cNvPr id="12" name="Content Placeholder 3">
            <a:extLst>
              <a:ext uri="{FF2B5EF4-FFF2-40B4-BE49-F238E27FC236}">
                <a16:creationId xmlns:a16="http://schemas.microsoft.com/office/drawing/2014/main" id="{0EAEB175-CB02-9820-66C8-F788BC0A096B}"/>
              </a:ext>
            </a:extLst>
          </p:cNvPr>
          <p:cNvSpPr>
            <a:spLocks noGrp="1"/>
          </p:cNvSpPr>
          <p:nvPr>
            <p:ph sz="quarter" idx="11" hasCustomPrompt="1"/>
          </p:nvPr>
        </p:nvSpPr>
        <p:spPr>
          <a:xfrm>
            <a:off x="601134" y="6320575"/>
            <a:ext cx="6375303" cy="141064"/>
          </a:xfrm>
          <a:prstGeom prst="rect">
            <a:avLst/>
          </a:prstGeom>
        </p:spPr>
        <p:txBody>
          <a:bodyPr wrap="square" anchor="b">
            <a:spAutoFit/>
          </a:bodyPr>
          <a:lstStyle>
            <a:lvl1pPr marL="0" indent="0">
              <a:lnSpc>
                <a:spcPts val="1067"/>
              </a:lnSpc>
              <a:spcBef>
                <a:spcPts val="0"/>
              </a:spcBef>
              <a:spcAft>
                <a:spcPts val="267"/>
              </a:spcAft>
              <a:buNone/>
              <a:defRPr sz="1067" b="1">
                <a:solidFill>
                  <a:schemeClr val="tx1">
                    <a:lumMod val="90000"/>
                    <a:lumOff val="10000"/>
                  </a:schemeClr>
                </a:solidFill>
                <a:latin typeface="Neue Haas Grotesk Text Pro" panose="020B0504020202020204" pitchFamily="34" charset="0"/>
              </a:defRPr>
            </a:lvl1pPr>
            <a:lvl2pPr marL="609570" indent="0">
              <a:buNone/>
              <a:defRPr sz="1467"/>
            </a:lvl2pPr>
            <a:lvl3pPr marL="1219140" indent="0">
              <a:buNone/>
              <a:defRPr sz="1400"/>
            </a:lvl3pPr>
            <a:lvl4pPr marL="1828709" indent="0">
              <a:buNone/>
              <a:defRPr sz="1333"/>
            </a:lvl4pPr>
            <a:lvl5pPr marL="2438278" indent="0">
              <a:buNone/>
              <a:defRPr sz="1333"/>
            </a:lvl5pPr>
          </a:lstStyle>
          <a:p>
            <a:pPr lvl="0"/>
            <a:r>
              <a:rPr lang="en-US"/>
              <a:t>Month Year (Optional)</a:t>
            </a:r>
          </a:p>
        </p:txBody>
      </p:sp>
    </p:spTree>
    <p:extLst>
      <p:ext uri="{BB962C8B-B14F-4D97-AF65-F5344CB8AC3E}">
        <p14:creationId xmlns:p14="http://schemas.microsoft.com/office/powerpoint/2010/main" val="178498497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CONTENT + Header + Subheader">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1"/>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863958" y="2019978"/>
            <a:ext cx="10826476"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adipiscing elit, sed do eiusmod tempor incididunt ut labore et dolore magna aliqua.</a:t>
            </a:r>
          </a:p>
        </p:txBody>
      </p:sp>
      <p:sp>
        <p:nvSpPr>
          <p:cNvPr id="6" name="Content Placeholder 2">
            <a:extLst>
              <a:ext uri="{FF2B5EF4-FFF2-40B4-BE49-F238E27FC236}">
                <a16:creationId xmlns:a16="http://schemas.microsoft.com/office/drawing/2014/main" id="{200C238D-657E-1835-31EC-EAFF4FE6E367}"/>
              </a:ext>
            </a:extLst>
          </p:cNvPr>
          <p:cNvSpPr>
            <a:spLocks noGrp="1"/>
          </p:cNvSpPr>
          <p:nvPr>
            <p:ph sz="quarter" idx="14"/>
          </p:nvPr>
        </p:nvSpPr>
        <p:spPr>
          <a:xfrm>
            <a:off x="853018" y="3075568"/>
            <a:ext cx="10837333" cy="18939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41C53E1D-1CBD-09FE-A9DB-728502737268}"/>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116893963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CONTENT + Header + 2 Column + Subheader">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88F1C048-8A4E-7199-B087-6E3C2AC95D71}"/>
              </a:ext>
            </a:extLst>
          </p:cNvPr>
          <p:cNvSpPr>
            <a:spLocks noGrp="1"/>
          </p:cNvSpPr>
          <p:nvPr>
            <p:ph sz="quarter" idx="14"/>
          </p:nvPr>
        </p:nvSpPr>
        <p:spPr>
          <a:xfrm>
            <a:off x="853018" y="3042656"/>
            <a:ext cx="4774727" cy="18939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1"/>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consectetur adipiscing elit, sed do eiusmod</a:t>
            </a: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853442" y="2054358"/>
            <a:ext cx="4765149"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adipiscing elit</a:t>
            </a:r>
          </a:p>
        </p:txBody>
      </p:sp>
      <p:sp>
        <p:nvSpPr>
          <p:cNvPr id="25" name="Text Placeholder 4">
            <a:extLst>
              <a:ext uri="{FF2B5EF4-FFF2-40B4-BE49-F238E27FC236}">
                <a16:creationId xmlns:a16="http://schemas.microsoft.com/office/drawing/2014/main" id="{B6DB2551-7850-CB42-8AA7-102C9D1C7B0F}"/>
              </a:ext>
            </a:extLst>
          </p:cNvPr>
          <p:cNvSpPr>
            <a:spLocks noGrp="1"/>
          </p:cNvSpPr>
          <p:nvPr>
            <p:ph type="body" sz="quarter" idx="22" hasCustomPrompt="1"/>
          </p:nvPr>
        </p:nvSpPr>
        <p:spPr>
          <a:xfrm>
            <a:off x="6949018" y="2054358"/>
            <a:ext cx="4765149"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endParaRPr lang="en-US"/>
          </a:p>
        </p:txBody>
      </p:sp>
      <p:sp>
        <p:nvSpPr>
          <p:cNvPr id="9" name="Content Placeholder 2">
            <a:extLst>
              <a:ext uri="{FF2B5EF4-FFF2-40B4-BE49-F238E27FC236}">
                <a16:creationId xmlns:a16="http://schemas.microsoft.com/office/drawing/2014/main" id="{4FDFACAD-9C5C-9F7E-53E8-B398BBF6AC26}"/>
              </a:ext>
            </a:extLst>
          </p:cNvPr>
          <p:cNvSpPr>
            <a:spLocks noGrp="1"/>
          </p:cNvSpPr>
          <p:nvPr>
            <p:ph sz="quarter" idx="23"/>
          </p:nvPr>
        </p:nvSpPr>
        <p:spPr>
          <a:xfrm>
            <a:off x="6949018" y="3042656"/>
            <a:ext cx="4774727" cy="18939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3">
            <a:extLst>
              <a:ext uri="{FF2B5EF4-FFF2-40B4-BE49-F238E27FC236}">
                <a16:creationId xmlns:a16="http://schemas.microsoft.com/office/drawing/2014/main" id="{898A6D6D-0C64-F05E-3C8D-9491CE08280A}"/>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119230422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ONTENT + Header + Subheader + Image (V)">
    <p:spTree>
      <p:nvGrpSpPr>
        <p:cNvPr id="1" name=""/>
        <p:cNvGrpSpPr/>
        <p:nvPr/>
      </p:nvGrpSpPr>
      <p:grpSpPr>
        <a:xfrm>
          <a:off x="0" y="0"/>
          <a:ext cx="0" cy="0"/>
          <a:chOff x="0" y="0"/>
          <a:chExt cx="0" cy="0"/>
        </a:xfrm>
      </p:grpSpPr>
      <p:sp>
        <p:nvSpPr>
          <p:cNvPr id="23" name="Picture Placeholder 2">
            <a:extLst>
              <a:ext uri="{FF2B5EF4-FFF2-40B4-BE49-F238E27FC236}">
                <a16:creationId xmlns:a16="http://schemas.microsoft.com/office/drawing/2014/main" id="{D9C3896E-A4C9-D247-B691-C14EDDAD9EBA}"/>
              </a:ext>
            </a:extLst>
          </p:cNvPr>
          <p:cNvSpPr>
            <a:spLocks noGrp="1"/>
          </p:cNvSpPr>
          <p:nvPr>
            <p:ph type="pic" idx="16" hasCustomPrompt="1"/>
          </p:nvPr>
        </p:nvSpPr>
        <p:spPr>
          <a:xfrm>
            <a:off x="6715812" y="-4"/>
            <a:ext cx="5463251" cy="685799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0"/>
            <a:ext cx="5247652"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sed do</a:t>
            </a:r>
          </a:p>
        </p:txBody>
      </p:sp>
      <p:sp>
        <p:nvSpPr>
          <p:cNvPr id="22" name="Text Placeholder 4">
            <a:extLst>
              <a:ext uri="{FF2B5EF4-FFF2-40B4-BE49-F238E27FC236}">
                <a16:creationId xmlns:a16="http://schemas.microsoft.com/office/drawing/2014/main" id="{1593AD38-AA1C-9745-9711-2C713309E544}"/>
              </a:ext>
            </a:extLst>
          </p:cNvPr>
          <p:cNvSpPr>
            <a:spLocks noGrp="1"/>
          </p:cNvSpPr>
          <p:nvPr>
            <p:ph type="body" sz="quarter" idx="12" hasCustomPrompt="1"/>
          </p:nvPr>
        </p:nvSpPr>
        <p:spPr>
          <a:xfrm>
            <a:off x="863959" y="2019978"/>
            <a:ext cx="5242560" cy="802357"/>
          </a:xfrm>
          <a:prstGeom prst="rect">
            <a:avLst/>
          </a:prstGeom>
        </p:spPr>
        <p:txBody>
          <a:bodyPr wrap="square"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a:t>
            </a:r>
          </a:p>
        </p:txBody>
      </p:sp>
      <p:sp>
        <p:nvSpPr>
          <p:cNvPr id="7" name="Content Placeholder 2">
            <a:extLst>
              <a:ext uri="{FF2B5EF4-FFF2-40B4-BE49-F238E27FC236}">
                <a16:creationId xmlns:a16="http://schemas.microsoft.com/office/drawing/2014/main" id="{A977620A-0734-A034-8F2A-2D7550B4EFE0}"/>
              </a:ext>
            </a:extLst>
          </p:cNvPr>
          <p:cNvSpPr>
            <a:spLocks noGrp="1"/>
          </p:cNvSpPr>
          <p:nvPr>
            <p:ph sz="quarter" idx="14"/>
          </p:nvPr>
        </p:nvSpPr>
        <p:spPr>
          <a:xfrm>
            <a:off x="853018" y="3075569"/>
            <a:ext cx="5253076" cy="18939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3">
            <a:extLst>
              <a:ext uri="{FF2B5EF4-FFF2-40B4-BE49-F238E27FC236}">
                <a16:creationId xmlns:a16="http://schemas.microsoft.com/office/drawing/2014/main" id="{5D543723-1849-7980-BA38-71C061C0AA8F}"/>
              </a:ext>
            </a:extLst>
          </p:cNvPr>
          <p:cNvSpPr>
            <a:spLocks noGrp="1"/>
          </p:cNvSpPr>
          <p:nvPr>
            <p:ph sz="quarter" idx="15" hasCustomPrompt="1"/>
          </p:nvPr>
        </p:nvSpPr>
        <p:spPr>
          <a:xfrm>
            <a:off x="853018" y="6531734"/>
            <a:ext cx="5253076"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256521631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ONTENT + Header + Subheader + Image (H)">
    <p:spTree>
      <p:nvGrpSpPr>
        <p:cNvPr id="1" name=""/>
        <p:cNvGrpSpPr/>
        <p:nvPr/>
      </p:nvGrpSpPr>
      <p:grpSpPr>
        <a:xfrm>
          <a:off x="0" y="0"/>
          <a:ext cx="0" cy="0"/>
          <a:chOff x="0" y="0"/>
          <a:chExt cx="0" cy="0"/>
        </a:xfrm>
      </p:grpSpPr>
      <p:sp>
        <p:nvSpPr>
          <p:cNvPr id="23" name="Picture Placeholder 2">
            <a:extLst>
              <a:ext uri="{FF2B5EF4-FFF2-40B4-BE49-F238E27FC236}">
                <a16:creationId xmlns:a16="http://schemas.microsoft.com/office/drawing/2014/main" id="{D9C3896E-A4C9-D247-B691-C14EDDAD9EBA}"/>
              </a:ext>
            </a:extLst>
          </p:cNvPr>
          <p:cNvSpPr>
            <a:spLocks noGrp="1"/>
          </p:cNvSpPr>
          <p:nvPr>
            <p:ph type="pic" idx="16" hasCustomPrompt="1"/>
          </p:nvPr>
        </p:nvSpPr>
        <p:spPr>
          <a:xfrm>
            <a:off x="0" y="3205078"/>
            <a:ext cx="12179061" cy="365291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1" y="365760"/>
            <a:ext cx="3895768" cy="2123402"/>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consectetur</a:t>
            </a:r>
          </a:p>
        </p:txBody>
      </p:sp>
      <p:sp>
        <p:nvSpPr>
          <p:cNvPr id="22" name="Text Placeholder 6">
            <a:extLst>
              <a:ext uri="{FF2B5EF4-FFF2-40B4-BE49-F238E27FC236}">
                <a16:creationId xmlns:a16="http://schemas.microsoft.com/office/drawing/2014/main" id="{0A6EDAA6-07D9-0E40-8682-39E1BF118BB0}"/>
              </a:ext>
            </a:extLst>
          </p:cNvPr>
          <p:cNvSpPr>
            <a:spLocks noGrp="1"/>
          </p:cNvSpPr>
          <p:nvPr>
            <p:ph type="body" sz="quarter" idx="13" hasCustomPrompt="1"/>
          </p:nvPr>
        </p:nvSpPr>
        <p:spPr>
          <a:xfrm>
            <a:off x="5346518" y="1294465"/>
            <a:ext cx="6402796"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24" name="Text Placeholder 4">
            <a:extLst>
              <a:ext uri="{FF2B5EF4-FFF2-40B4-BE49-F238E27FC236}">
                <a16:creationId xmlns:a16="http://schemas.microsoft.com/office/drawing/2014/main" id="{06E7EA12-088F-8D43-99FF-C55B7B6DF985}"/>
              </a:ext>
            </a:extLst>
          </p:cNvPr>
          <p:cNvSpPr>
            <a:spLocks noGrp="1"/>
          </p:cNvSpPr>
          <p:nvPr>
            <p:ph type="body" sz="quarter" idx="12" hasCustomPrompt="1"/>
          </p:nvPr>
        </p:nvSpPr>
        <p:spPr>
          <a:xfrm>
            <a:off x="5346518" y="361898"/>
            <a:ext cx="6402796" cy="802357"/>
          </a:xfrm>
          <a:prstGeom prst="rect">
            <a:avLst/>
          </a:prstGeom>
        </p:spPr>
        <p:txBody>
          <a:bodyPr wrap="square"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adipiscing elit, sed do</a:t>
            </a:r>
          </a:p>
        </p:txBody>
      </p:sp>
    </p:spTree>
    <p:extLst>
      <p:ext uri="{BB962C8B-B14F-4D97-AF65-F5344CB8AC3E}">
        <p14:creationId xmlns:p14="http://schemas.microsoft.com/office/powerpoint/2010/main" val="88957842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CONTENT + Header + Numbered Sections">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1"/>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1856327" y="2064603"/>
            <a:ext cx="2038613"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endParaRPr lang="en-US"/>
          </a:p>
        </p:txBody>
      </p:sp>
      <p:sp>
        <p:nvSpPr>
          <p:cNvPr id="22" name="Text Placeholder 4">
            <a:extLst>
              <a:ext uri="{FF2B5EF4-FFF2-40B4-BE49-F238E27FC236}">
                <a16:creationId xmlns:a16="http://schemas.microsoft.com/office/drawing/2014/main" id="{070E8795-C949-6A47-A913-6DE1344F1BE3}"/>
              </a:ext>
            </a:extLst>
          </p:cNvPr>
          <p:cNvSpPr>
            <a:spLocks noGrp="1"/>
          </p:cNvSpPr>
          <p:nvPr>
            <p:ph type="body" sz="quarter" idx="21" hasCustomPrompt="1"/>
          </p:nvPr>
        </p:nvSpPr>
        <p:spPr>
          <a:xfrm>
            <a:off x="853441" y="1876235"/>
            <a:ext cx="548643" cy="1128856"/>
          </a:xfrm>
          <a:prstGeom prst="rect">
            <a:avLst/>
          </a:prstGeom>
        </p:spPr>
        <p:txBody>
          <a:bodyPr>
            <a:spAutoFit/>
          </a:bodyPr>
          <a:lstStyle>
            <a:lvl1pPr marL="0" indent="0">
              <a:lnSpc>
                <a:spcPct val="120000"/>
              </a:lnSpc>
              <a:buNone/>
              <a:defRPr lang="en-US" sz="66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1</a:t>
            </a:r>
          </a:p>
        </p:txBody>
      </p:sp>
      <p:cxnSp>
        <p:nvCxnSpPr>
          <p:cNvPr id="5" name="Straight Connector 4">
            <a:extLst>
              <a:ext uri="{FF2B5EF4-FFF2-40B4-BE49-F238E27FC236}">
                <a16:creationId xmlns:a16="http://schemas.microsoft.com/office/drawing/2014/main" id="{662B80ED-6F7E-E74F-A0F9-472C9A1BBB01}"/>
              </a:ext>
            </a:extLst>
          </p:cNvPr>
          <p:cNvCxnSpPr>
            <a:cxnSpLocks/>
          </p:cNvCxnSpPr>
          <p:nvPr userDrawn="1"/>
        </p:nvCxnSpPr>
        <p:spPr>
          <a:xfrm>
            <a:off x="1531087" y="2133869"/>
            <a:ext cx="0" cy="3877072"/>
          </a:xfrm>
          <a:prstGeom prst="line">
            <a:avLst/>
          </a:prstGeom>
          <a:ln>
            <a:solidFill>
              <a:schemeClr val="bg2">
                <a:lumMod val="90000"/>
              </a:schemeClr>
            </a:solidFill>
          </a:ln>
          <a:effectLst/>
        </p:spPr>
        <p:style>
          <a:lnRef idx="2">
            <a:schemeClr val="accent1"/>
          </a:lnRef>
          <a:fillRef idx="0">
            <a:schemeClr val="accent1"/>
          </a:fillRef>
          <a:effectRef idx="1">
            <a:schemeClr val="accent1"/>
          </a:effectRef>
          <a:fontRef idx="minor">
            <a:schemeClr val="tx1"/>
          </a:fontRef>
        </p:style>
      </p:cxnSp>
      <p:sp>
        <p:nvSpPr>
          <p:cNvPr id="52" name="Text Placeholder 4">
            <a:extLst>
              <a:ext uri="{FF2B5EF4-FFF2-40B4-BE49-F238E27FC236}">
                <a16:creationId xmlns:a16="http://schemas.microsoft.com/office/drawing/2014/main" id="{B62CD6E9-C7AE-924D-B241-9F40064481B4}"/>
              </a:ext>
            </a:extLst>
          </p:cNvPr>
          <p:cNvSpPr>
            <a:spLocks noGrp="1"/>
          </p:cNvSpPr>
          <p:nvPr>
            <p:ph type="body" sz="quarter" idx="23" hasCustomPrompt="1"/>
          </p:nvPr>
        </p:nvSpPr>
        <p:spPr>
          <a:xfrm>
            <a:off x="5740756" y="2064603"/>
            <a:ext cx="2038613"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a:t>
            </a:r>
          </a:p>
        </p:txBody>
      </p:sp>
      <p:sp>
        <p:nvSpPr>
          <p:cNvPr id="53" name="Text Placeholder 4">
            <a:extLst>
              <a:ext uri="{FF2B5EF4-FFF2-40B4-BE49-F238E27FC236}">
                <a16:creationId xmlns:a16="http://schemas.microsoft.com/office/drawing/2014/main" id="{1CCF56B5-638B-A24A-B6B7-3A36575E7109}"/>
              </a:ext>
            </a:extLst>
          </p:cNvPr>
          <p:cNvSpPr>
            <a:spLocks noGrp="1"/>
          </p:cNvSpPr>
          <p:nvPr>
            <p:ph type="body" sz="quarter" idx="24" hasCustomPrompt="1"/>
          </p:nvPr>
        </p:nvSpPr>
        <p:spPr>
          <a:xfrm>
            <a:off x="4737869" y="1876235"/>
            <a:ext cx="548643" cy="990724"/>
          </a:xfrm>
          <a:prstGeom prst="rect">
            <a:avLst/>
          </a:prstGeom>
        </p:spPr>
        <p:txBody>
          <a:bodyPr>
            <a:noAutofit/>
          </a:bodyPr>
          <a:lstStyle>
            <a:lvl1pPr marL="0" indent="0">
              <a:lnSpc>
                <a:spcPct val="120000"/>
              </a:lnSpc>
              <a:buNone/>
              <a:defRPr lang="en-US" sz="66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a:t>
            </a:r>
          </a:p>
        </p:txBody>
      </p:sp>
      <p:cxnSp>
        <p:nvCxnSpPr>
          <p:cNvPr id="54" name="Straight Connector 53">
            <a:extLst>
              <a:ext uri="{FF2B5EF4-FFF2-40B4-BE49-F238E27FC236}">
                <a16:creationId xmlns:a16="http://schemas.microsoft.com/office/drawing/2014/main" id="{FAA7FC4C-CE6B-834F-884B-31A04D184EBA}"/>
              </a:ext>
            </a:extLst>
          </p:cNvPr>
          <p:cNvCxnSpPr>
            <a:cxnSpLocks/>
          </p:cNvCxnSpPr>
          <p:nvPr userDrawn="1"/>
        </p:nvCxnSpPr>
        <p:spPr>
          <a:xfrm>
            <a:off x="5415516" y="2133869"/>
            <a:ext cx="0" cy="3877072"/>
          </a:xfrm>
          <a:prstGeom prst="line">
            <a:avLst/>
          </a:prstGeom>
          <a:ln>
            <a:solidFill>
              <a:schemeClr val="bg2">
                <a:lumMod val="90000"/>
              </a:schemeClr>
            </a:solidFill>
          </a:ln>
          <a:effectLst/>
        </p:spPr>
        <p:style>
          <a:lnRef idx="2">
            <a:schemeClr val="accent1"/>
          </a:lnRef>
          <a:fillRef idx="0">
            <a:schemeClr val="accent1"/>
          </a:fillRef>
          <a:effectRef idx="1">
            <a:schemeClr val="accent1"/>
          </a:effectRef>
          <a:fontRef idx="minor">
            <a:schemeClr val="tx1"/>
          </a:fontRef>
        </p:style>
      </p:cxnSp>
      <p:sp>
        <p:nvSpPr>
          <p:cNvPr id="56" name="Text Placeholder 4">
            <a:extLst>
              <a:ext uri="{FF2B5EF4-FFF2-40B4-BE49-F238E27FC236}">
                <a16:creationId xmlns:a16="http://schemas.microsoft.com/office/drawing/2014/main" id="{923E018C-87ED-5B44-8217-D5D662BDCF39}"/>
              </a:ext>
            </a:extLst>
          </p:cNvPr>
          <p:cNvSpPr>
            <a:spLocks noGrp="1"/>
          </p:cNvSpPr>
          <p:nvPr>
            <p:ph type="body" sz="quarter" idx="26" hasCustomPrompt="1"/>
          </p:nvPr>
        </p:nvSpPr>
        <p:spPr>
          <a:xfrm>
            <a:off x="9582652" y="2064603"/>
            <a:ext cx="2038613"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endParaRPr lang="en-US"/>
          </a:p>
        </p:txBody>
      </p:sp>
      <p:sp>
        <p:nvSpPr>
          <p:cNvPr id="57" name="Text Placeholder 4">
            <a:extLst>
              <a:ext uri="{FF2B5EF4-FFF2-40B4-BE49-F238E27FC236}">
                <a16:creationId xmlns:a16="http://schemas.microsoft.com/office/drawing/2014/main" id="{374E3B49-F7C2-8B4E-B9BE-00D14BBB2493}"/>
              </a:ext>
            </a:extLst>
          </p:cNvPr>
          <p:cNvSpPr>
            <a:spLocks noGrp="1"/>
          </p:cNvSpPr>
          <p:nvPr>
            <p:ph type="body" sz="quarter" idx="27" hasCustomPrompt="1"/>
          </p:nvPr>
        </p:nvSpPr>
        <p:spPr>
          <a:xfrm>
            <a:off x="8579765" y="1876235"/>
            <a:ext cx="548643" cy="1128856"/>
          </a:xfrm>
          <a:prstGeom prst="rect">
            <a:avLst/>
          </a:prstGeom>
        </p:spPr>
        <p:txBody>
          <a:bodyPr>
            <a:spAutoFit/>
          </a:bodyPr>
          <a:lstStyle>
            <a:lvl1pPr marL="0" indent="0">
              <a:lnSpc>
                <a:spcPct val="120000"/>
              </a:lnSpc>
              <a:buNone/>
              <a:defRPr lang="en-US" sz="66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3</a:t>
            </a:r>
          </a:p>
        </p:txBody>
      </p:sp>
      <p:cxnSp>
        <p:nvCxnSpPr>
          <p:cNvPr id="58" name="Straight Connector 57">
            <a:extLst>
              <a:ext uri="{FF2B5EF4-FFF2-40B4-BE49-F238E27FC236}">
                <a16:creationId xmlns:a16="http://schemas.microsoft.com/office/drawing/2014/main" id="{B1F0EAA4-8009-6F4C-9B90-5FB2CA7A403B}"/>
              </a:ext>
            </a:extLst>
          </p:cNvPr>
          <p:cNvCxnSpPr>
            <a:cxnSpLocks/>
          </p:cNvCxnSpPr>
          <p:nvPr userDrawn="1"/>
        </p:nvCxnSpPr>
        <p:spPr>
          <a:xfrm>
            <a:off x="9257412" y="2133869"/>
            <a:ext cx="0" cy="3877072"/>
          </a:xfrm>
          <a:prstGeom prst="line">
            <a:avLst/>
          </a:prstGeom>
          <a:ln>
            <a:solidFill>
              <a:schemeClr val="bg2">
                <a:lumMod val="90000"/>
              </a:schemeClr>
            </a:solidFill>
          </a:ln>
          <a:effectLst/>
        </p:spPr>
        <p:style>
          <a:lnRef idx="2">
            <a:schemeClr val="accent1"/>
          </a:lnRef>
          <a:fillRef idx="0">
            <a:schemeClr val="accent1"/>
          </a:fillRef>
          <a:effectRef idx="1">
            <a:schemeClr val="accent1"/>
          </a:effectRef>
          <a:fontRef idx="minor">
            <a:schemeClr val="tx1"/>
          </a:fontRef>
        </p:style>
      </p:cxnSp>
      <p:sp>
        <p:nvSpPr>
          <p:cNvPr id="28" name="Text Placeholder 6">
            <a:extLst>
              <a:ext uri="{FF2B5EF4-FFF2-40B4-BE49-F238E27FC236}">
                <a16:creationId xmlns:a16="http://schemas.microsoft.com/office/drawing/2014/main" id="{CA48554F-2EB7-BC4C-A288-344A5BF6E29C}"/>
              </a:ext>
            </a:extLst>
          </p:cNvPr>
          <p:cNvSpPr>
            <a:spLocks noGrp="1"/>
          </p:cNvSpPr>
          <p:nvPr>
            <p:ph type="body" sz="quarter" idx="13" hasCustomPrompt="1"/>
          </p:nvPr>
        </p:nvSpPr>
        <p:spPr>
          <a:xfrm>
            <a:off x="1845812" y="3029756"/>
            <a:ext cx="2038613"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30" name="Text Placeholder 6">
            <a:extLst>
              <a:ext uri="{FF2B5EF4-FFF2-40B4-BE49-F238E27FC236}">
                <a16:creationId xmlns:a16="http://schemas.microsoft.com/office/drawing/2014/main" id="{289F5F9E-6D0C-3F42-9471-DBF3186CDB2C}"/>
              </a:ext>
            </a:extLst>
          </p:cNvPr>
          <p:cNvSpPr>
            <a:spLocks noGrp="1"/>
          </p:cNvSpPr>
          <p:nvPr>
            <p:ph type="body" sz="quarter" idx="28" hasCustomPrompt="1"/>
          </p:nvPr>
        </p:nvSpPr>
        <p:spPr>
          <a:xfrm>
            <a:off x="5740756" y="3029756"/>
            <a:ext cx="2038613"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34" name="Text Placeholder 6">
            <a:extLst>
              <a:ext uri="{FF2B5EF4-FFF2-40B4-BE49-F238E27FC236}">
                <a16:creationId xmlns:a16="http://schemas.microsoft.com/office/drawing/2014/main" id="{5EC931E8-5599-D94B-A9AF-31662BC51149}"/>
              </a:ext>
            </a:extLst>
          </p:cNvPr>
          <p:cNvSpPr>
            <a:spLocks noGrp="1"/>
          </p:cNvSpPr>
          <p:nvPr>
            <p:ph type="body" sz="quarter" idx="29" hasCustomPrompt="1"/>
          </p:nvPr>
        </p:nvSpPr>
        <p:spPr>
          <a:xfrm>
            <a:off x="9582652" y="3029756"/>
            <a:ext cx="2038613"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16" name="Content Placeholder 3">
            <a:extLst>
              <a:ext uri="{FF2B5EF4-FFF2-40B4-BE49-F238E27FC236}">
                <a16:creationId xmlns:a16="http://schemas.microsoft.com/office/drawing/2014/main" id="{37335180-64D0-C63D-4682-0E6527349CD5}"/>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403065054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CONTENT + Header + Subheader + Gray Sidebar">
    <p:spTree>
      <p:nvGrpSpPr>
        <p:cNvPr id="1" name=""/>
        <p:cNvGrpSpPr/>
        <p:nvPr/>
      </p:nvGrpSpPr>
      <p:grpSpPr>
        <a:xfrm>
          <a:off x="0" y="0"/>
          <a:ext cx="0" cy="0"/>
          <a:chOff x="0" y="0"/>
          <a:chExt cx="0" cy="0"/>
        </a:xfrm>
      </p:grpSpPr>
      <p:sp>
        <p:nvSpPr>
          <p:cNvPr id="25" name="SmartArt Placeholder 2">
            <a:extLst>
              <a:ext uri="{FF2B5EF4-FFF2-40B4-BE49-F238E27FC236}">
                <a16:creationId xmlns:a16="http://schemas.microsoft.com/office/drawing/2014/main" id="{688D0931-7683-1D40-89BD-3EC58788A27B}"/>
              </a:ext>
            </a:extLst>
          </p:cNvPr>
          <p:cNvSpPr>
            <a:spLocks noGrp="1"/>
          </p:cNvSpPr>
          <p:nvPr>
            <p:ph type="dgm" sz="quarter" idx="30"/>
          </p:nvPr>
        </p:nvSpPr>
        <p:spPr>
          <a:xfrm>
            <a:off x="5015061" y="-4315"/>
            <a:ext cx="7175471" cy="6866768"/>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1" y="365760"/>
            <a:ext cx="3495040" cy="2123402"/>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a:t>Lorem ipsum dolor sit consectetur</a:t>
            </a:r>
            <a:endParaRPr lang="en-US" sz="4267">
              <a:latin typeface="Neue Haas Grotesk Text Pro" panose="020B0504020202020204" pitchFamily="34" charset="77"/>
            </a:endParaRP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853440" y="2771402"/>
            <a:ext cx="3495040" cy="1220933"/>
          </a:xfrm>
          <a:prstGeom prst="rect">
            <a:avLst/>
          </a:prstGeom>
        </p:spPr>
        <p:txBody>
          <a:bodyPr>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adipiscing elit.</a:t>
            </a:r>
          </a:p>
        </p:txBody>
      </p:sp>
      <p:sp>
        <p:nvSpPr>
          <p:cNvPr id="24" name="Text Placeholder 2">
            <a:extLst>
              <a:ext uri="{FF2B5EF4-FFF2-40B4-BE49-F238E27FC236}">
                <a16:creationId xmlns:a16="http://schemas.microsoft.com/office/drawing/2014/main" id="{6D747BC7-5DB7-6342-83EC-8D17160317FD}"/>
              </a:ext>
            </a:extLst>
          </p:cNvPr>
          <p:cNvSpPr>
            <a:spLocks noGrp="1"/>
          </p:cNvSpPr>
          <p:nvPr>
            <p:ph type="body" sz="quarter" idx="16" hasCustomPrompt="1"/>
          </p:nvPr>
        </p:nvSpPr>
        <p:spPr>
          <a:xfrm>
            <a:off x="5630680" y="469855"/>
            <a:ext cx="1649059"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01</a:t>
            </a:r>
          </a:p>
        </p:txBody>
      </p:sp>
      <p:sp>
        <p:nvSpPr>
          <p:cNvPr id="26" name="Text Placeholder 2">
            <a:extLst>
              <a:ext uri="{FF2B5EF4-FFF2-40B4-BE49-F238E27FC236}">
                <a16:creationId xmlns:a16="http://schemas.microsoft.com/office/drawing/2014/main" id="{12D2583D-0E33-8846-9207-0755E4202478}"/>
              </a:ext>
            </a:extLst>
          </p:cNvPr>
          <p:cNvSpPr>
            <a:spLocks noGrp="1"/>
          </p:cNvSpPr>
          <p:nvPr>
            <p:ph type="body" sz="quarter" idx="22" hasCustomPrompt="1"/>
          </p:nvPr>
        </p:nvSpPr>
        <p:spPr>
          <a:xfrm>
            <a:off x="5630680" y="2515401"/>
            <a:ext cx="1649059"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02</a:t>
            </a:r>
          </a:p>
        </p:txBody>
      </p:sp>
      <p:sp>
        <p:nvSpPr>
          <p:cNvPr id="28" name="Text Placeholder 2">
            <a:extLst>
              <a:ext uri="{FF2B5EF4-FFF2-40B4-BE49-F238E27FC236}">
                <a16:creationId xmlns:a16="http://schemas.microsoft.com/office/drawing/2014/main" id="{7DAA48E0-D65A-9F43-893D-F3C842E166A2}"/>
              </a:ext>
            </a:extLst>
          </p:cNvPr>
          <p:cNvSpPr>
            <a:spLocks noGrp="1"/>
          </p:cNvSpPr>
          <p:nvPr>
            <p:ph type="body" sz="quarter" idx="24" hasCustomPrompt="1"/>
          </p:nvPr>
        </p:nvSpPr>
        <p:spPr>
          <a:xfrm>
            <a:off x="5630680" y="4560948"/>
            <a:ext cx="1649059"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03</a:t>
            </a:r>
          </a:p>
        </p:txBody>
      </p:sp>
      <p:sp>
        <p:nvSpPr>
          <p:cNvPr id="23" name="Text Placeholder 6">
            <a:extLst>
              <a:ext uri="{FF2B5EF4-FFF2-40B4-BE49-F238E27FC236}">
                <a16:creationId xmlns:a16="http://schemas.microsoft.com/office/drawing/2014/main" id="{3FC88FAA-1193-064B-8429-0F3F48582F61}"/>
              </a:ext>
            </a:extLst>
          </p:cNvPr>
          <p:cNvSpPr>
            <a:spLocks noGrp="1"/>
          </p:cNvSpPr>
          <p:nvPr>
            <p:ph type="body" sz="quarter" idx="13" hasCustomPrompt="1"/>
          </p:nvPr>
        </p:nvSpPr>
        <p:spPr>
          <a:xfrm>
            <a:off x="5630677" y="826859"/>
            <a:ext cx="6059756" cy="1250303"/>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vl4pPr>
          </a:lstStyle>
          <a:p>
            <a:pPr lvl="0"/>
            <a:r>
              <a:rPr lang="en-US"/>
              <a:t>First level</a:t>
            </a:r>
          </a:p>
          <a:p>
            <a:pPr lvl="1"/>
            <a:r>
              <a:rPr lang="en-US"/>
              <a:t>Second level</a:t>
            </a:r>
          </a:p>
          <a:p>
            <a:pPr lvl="2"/>
            <a:r>
              <a:rPr lang="en-US"/>
              <a:t>Third level</a:t>
            </a:r>
          </a:p>
        </p:txBody>
      </p:sp>
      <p:sp>
        <p:nvSpPr>
          <p:cNvPr id="29" name="Text Placeholder 6">
            <a:extLst>
              <a:ext uri="{FF2B5EF4-FFF2-40B4-BE49-F238E27FC236}">
                <a16:creationId xmlns:a16="http://schemas.microsoft.com/office/drawing/2014/main" id="{22785582-A979-AD46-B169-FCB640452F63}"/>
              </a:ext>
            </a:extLst>
          </p:cNvPr>
          <p:cNvSpPr>
            <a:spLocks noGrp="1"/>
          </p:cNvSpPr>
          <p:nvPr>
            <p:ph type="body" sz="quarter" idx="25" hasCustomPrompt="1"/>
          </p:nvPr>
        </p:nvSpPr>
        <p:spPr>
          <a:xfrm>
            <a:off x="5630677" y="2893775"/>
            <a:ext cx="6059756" cy="1250303"/>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vl4pPr>
          </a:lstStyle>
          <a:p>
            <a:pPr lvl="0"/>
            <a:r>
              <a:rPr lang="en-US"/>
              <a:t>First level</a:t>
            </a:r>
          </a:p>
          <a:p>
            <a:pPr lvl="1"/>
            <a:r>
              <a:rPr lang="en-US"/>
              <a:t>Second level</a:t>
            </a:r>
          </a:p>
          <a:p>
            <a:pPr lvl="2"/>
            <a:r>
              <a:rPr lang="en-US"/>
              <a:t>Third level</a:t>
            </a:r>
          </a:p>
        </p:txBody>
      </p:sp>
      <p:sp>
        <p:nvSpPr>
          <p:cNvPr id="30" name="Text Placeholder 6">
            <a:extLst>
              <a:ext uri="{FF2B5EF4-FFF2-40B4-BE49-F238E27FC236}">
                <a16:creationId xmlns:a16="http://schemas.microsoft.com/office/drawing/2014/main" id="{3A75E004-359B-D54C-AF0F-316938C49C69}"/>
              </a:ext>
            </a:extLst>
          </p:cNvPr>
          <p:cNvSpPr>
            <a:spLocks noGrp="1"/>
          </p:cNvSpPr>
          <p:nvPr>
            <p:ph type="body" sz="quarter" idx="26" hasCustomPrompt="1"/>
          </p:nvPr>
        </p:nvSpPr>
        <p:spPr>
          <a:xfrm>
            <a:off x="5630677" y="4932605"/>
            <a:ext cx="6059756" cy="1250303"/>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vl4pPr>
          </a:lstStyle>
          <a:p>
            <a:pPr lvl="0"/>
            <a:r>
              <a:rPr lang="en-US"/>
              <a:t>First level</a:t>
            </a:r>
          </a:p>
          <a:p>
            <a:pPr lvl="1"/>
            <a:r>
              <a:rPr lang="en-US"/>
              <a:t>Second level</a:t>
            </a:r>
          </a:p>
          <a:p>
            <a:pPr lvl="2"/>
            <a:r>
              <a:rPr lang="en-US"/>
              <a:t>Third level</a:t>
            </a:r>
          </a:p>
        </p:txBody>
      </p:sp>
      <p:sp>
        <p:nvSpPr>
          <p:cNvPr id="27" name="Slide Number Placeholder 5">
            <a:extLst>
              <a:ext uri="{FF2B5EF4-FFF2-40B4-BE49-F238E27FC236}">
                <a16:creationId xmlns:a16="http://schemas.microsoft.com/office/drawing/2014/main" id="{338DEA80-F4CE-4246-9A5F-53CE9C25E896}"/>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00" b="0" i="0">
              <a:solidFill>
                <a:schemeClr val="tx1">
                  <a:lumMod val="90000"/>
                  <a:lumOff val="10000"/>
                </a:schemeClr>
              </a:solidFill>
              <a:latin typeface="Neue Haas Grotesk Text Pro" panose="020B0504020202020204" pitchFamily="34" charset="0"/>
            </a:endParaRPr>
          </a:p>
        </p:txBody>
      </p:sp>
      <p:sp>
        <p:nvSpPr>
          <p:cNvPr id="14" name="Content Placeholder 3">
            <a:extLst>
              <a:ext uri="{FF2B5EF4-FFF2-40B4-BE49-F238E27FC236}">
                <a16:creationId xmlns:a16="http://schemas.microsoft.com/office/drawing/2014/main" id="{8C2CE03D-D4E9-8DE8-2793-CA64EE28344F}"/>
              </a:ext>
            </a:extLst>
          </p:cNvPr>
          <p:cNvSpPr>
            <a:spLocks noGrp="1"/>
          </p:cNvSpPr>
          <p:nvPr>
            <p:ph sz="quarter" idx="15" hasCustomPrompt="1"/>
          </p:nvPr>
        </p:nvSpPr>
        <p:spPr>
          <a:xfrm>
            <a:off x="853018" y="6531734"/>
            <a:ext cx="3495041"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205850222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CONTENT + Header + Icon Sections">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1" y="365761"/>
            <a:ext cx="10878859"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853441" y="3022330"/>
            <a:ext cx="26551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consectetur</a:t>
            </a:r>
          </a:p>
        </p:txBody>
      </p:sp>
      <p:sp>
        <p:nvSpPr>
          <p:cNvPr id="39" name="Picture Placeholder 2">
            <a:extLst>
              <a:ext uri="{FF2B5EF4-FFF2-40B4-BE49-F238E27FC236}">
                <a16:creationId xmlns:a16="http://schemas.microsoft.com/office/drawing/2014/main" id="{205E1AE3-C4A7-9F40-B12A-533EDB0D08ED}"/>
              </a:ext>
            </a:extLst>
          </p:cNvPr>
          <p:cNvSpPr>
            <a:spLocks noGrp="1"/>
          </p:cNvSpPr>
          <p:nvPr>
            <p:ph type="pic" idx="16" hasCustomPrompt="1"/>
          </p:nvPr>
        </p:nvSpPr>
        <p:spPr>
          <a:xfrm>
            <a:off x="853440" y="226148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47" name="Text Placeholder 4">
            <a:extLst>
              <a:ext uri="{FF2B5EF4-FFF2-40B4-BE49-F238E27FC236}">
                <a16:creationId xmlns:a16="http://schemas.microsoft.com/office/drawing/2014/main" id="{1599ED8E-0157-1341-A453-3EE28683C25E}"/>
              </a:ext>
            </a:extLst>
          </p:cNvPr>
          <p:cNvSpPr>
            <a:spLocks noGrp="1"/>
          </p:cNvSpPr>
          <p:nvPr>
            <p:ph type="body" sz="quarter" idx="21" hasCustomPrompt="1"/>
          </p:nvPr>
        </p:nvSpPr>
        <p:spPr>
          <a:xfrm>
            <a:off x="4842933" y="3022330"/>
            <a:ext cx="26551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consectetur</a:t>
            </a:r>
          </a:p>
        </p:txBody>
      </p:sp>
      <p:sp>
        <p:nvSpPr>
          <p:cNvPr id="49" name="Picture Placeholder 2">
            <a:extLst>
              <a:ext uri="{FF2B5EF4-FFF2-40B4-BE49-F238E27FC236}">
                <a16:creationId xmlns:a16="http://schemas.microsoft.com/office/drawing/2014/main" id="{5228064D-2130-6340-BC1F-24DBDBA82B26}"/>
              </a:ext>
            </a:extLst>
          </p:cNvPr>
          <p:cNvSpPr>
            <a:spLocks noGrp="1"/>
          </p:cNvSpPr>
          <p:nvPr>
            <p:ph type="pic" idx="23" hasCustomPrompt="1"/>
          </p:nvPr>
        </p:nvSpPr>
        <p:spPr>
          <a:xfrm>
            <a:off x="4842935" y="226148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51" name="Text Placeholder 4">
            <a:extLst>
              <a:ext uri="{FF2B5EF4-FFF2-40B4-BE49-F238E27FC236}">
                <a16:creationId xmlns:a16="http://schemas.microsoft.com/office/drawing/2014/main" id="{12E273DA-367D-CF4C-82FF-0AB5F3A7FC24}"/>
              </a:ext>
            </a:extLst>
          </p:cNvPr>
          <p:cNvSpPr>
            <a:spLocks noGrp="1"/>
          </p:cNvSpPr>
          <p:nvPr>
            <p:ph type="body" sz="quarter" idx="24" hasCustomPrompt="1"/>
          </p:nvPr>
        </p:nvSpPr>
        <p:spPr>
          <a:xfrm>
            <a:off x="8832428" y="3022330"/>
            <a:ext cx="26551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consectetur</a:t>
            </a:r>
          </a:p>
        </p:txBody>
      </p:sp>
      <p:sp>
        <p:nvSpPr>
          <p:cNvPr id="53" name="Picture Placeholder 2">
            <a:extLst>
              <a:ext uri="{FF2B5EF4-FFF2-40B4-BE49-F238E27FC236}">
                <a16:creationId xmlns:a16="http://schemas.microsoft.com/office/drawing/2014/main" id="{CD5A25AA-F6BD-454A-8094-DDB658BFD1C6}"/>
              </a:ext>
            </a:extLst>
          </p:cNvPr>
          <p:cNvSpPr>
            <a:spLocks noGrp="1"/>
          </p:cNvSpPr>
          <p:nvPr>
            <p:ph type="pic" idx="26" hasCustomPrompt="1"/>
          </p:nvPr>
        </p:nvSpPr>
        <p:spPr>
          <a:xfrm>
            <a:off x="8832428" y="226148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26" name="Text Placeholder 6">
            <a:extLst>
              <a:ext uri="{FF2B5EF4-FFF2-40B4-BE49-F238E27FC236}">
                <a16:creationId xmlns:a16="http://schemas.microsoft.com/office/drawing/2014/main" id="{2B3B5A68-015C-A44C-A1D9-5D9178CE7910}"/>
              </a:ext>
            </a:extLst>
          </p:cNvPr>
          <p:cNvSpPr>
            <a:spLocks noGrp="1"/>
          </p:cNvSpPr>
          <p:nvPr>
            <p:ph type="body" sz="quarter" idx="13" hasCustomPrompt="1"/>
          </p:nvPr>
        </p:nvSpPr>
        <p:spPr>
          <a:xfrm>
            <a:off x="853441" y="3992970"/>
            <a:ext cx="2655145"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27" name="Text Placeholder 6">
            <a:extLst>
              <a:ext uri="{FF2B5EF4-FFF2-40B4-BE49-F238E27FC236}">
                <a16:creationId xmlns:a16="http://schemas.microsoft.com/office/drawing/2014/main" id="{A6D0EF42-DF9B-0148-8C06-DD9500E36C6F}"/>
              </a:ext>
            </a:extLst>
          </p:cNvPr>
          <p:cNvSpPr>
            <a:spLocks noGrp="1"/>
          </p:cNvSpPr>
          <p:nvPr>
            <p:ph type="body" sz="quarter" idx="27" hasCustomPrompt="1"/>
          </p:nvPr>
        </p:nvSpPr>
        <p:spPr>
          <a:xfrm>
            <a:off x="4842934" y="3992970"/>
            <a:ext cx="2655145"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28" name="Text Placeholder 6">
            <a:extLst>
              <a:ext uri="{FF2B5EF4-FFF2-40B4-BE49-F238E27FC236}">
                <a16:creationId xmlns:a16="http://schemas.microsoft.com/office/drawing/2014/main" id="{64CA032F-E835-F145-828E-0B2C3B7F28ED}"/>
              </a:ext>
            </a:extLst>
          </p:cNvPr>
          <p:cNvSpPr>
            <a:spLocks noGrp="1"/>
          </p:cNvSpPr>
          <p:nvPr>
            <p:ph type="body" sz="quarter" idx="28" hasCustomPrompt="1"/>
          </p:nvPr>
        </p:nvSpPr>
        <p:spPr>
          <a:xfrm>
            <a:off x="8832429" y="3992970"/>
            <a:ext cx="2655145"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13" name="Content Placeholder 3">
            <a:extLst>
              <a:ext uri="{FF2B5EF4-FFF2-40B4-BE49-F238E27FC236}">
                <a16:creationId xmlns:a16="http://schemas.microsoft.com/office/drawing/2014/main" id="{10C19AF8-5EB3-C7D0-3872-428522A73BDB}"/>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22951755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CONTENT + Header + Icon Sections + Gray Sidebar">
    <p:spTree>
      <p:nvGrpSpPr>
        <p:cNvPr id="1" name=""/>
        <p:cNvGrpSpPr/>
        <p:nvPr/>
      </p:nvGrpSpPr>
      <p:grpSpPr>
        <a:xfrm>
          <a:off x="0" y="0"/>
          <a:ext cx="0" cy="0"/>
          <a:chOff x="0" y="0"/>
          <a:chExt cx="0" cy="0"/>
        </a:xfrm>
      </p:grpSpPr>
      <p:sp>
        <p:nvSpPr>
          <p:cNvPr id="40" name="SmartArt Placeholder 2">
            <a:extLst>
              <a:ext uri="{FF2B5EF4-FFF2-40B4-BE49-F238E27FC236}">
                <a16:creationId xmlns:a16="http://schemas.microsoft.com/office/drawing/2014/main" id="{A866777C-7724-4846-AEE2-CAE69DECBD40}"/>
              </a:ext>
            </a:extLst>
          </p:cNvPr>
          <p:cNvSpPr>
            <a:spLocks noGrp="1"/>
          </p:cNvSpPr>
          <p:nvPr>
            <p:ph type="dgm" sz="quarter" idx="30"/>
          </p:nvPr>
        </p:nvSpPr>
        <p:spPr>
          <a:xfrm>
            <a:off x="7185997" y="-4315"/>
            <a:ext cx="5004535" cy="6866768"/>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4" y="365761"/>
            <a:ext cx="5662505"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endParaRPr lang="en-US" sz="4267">
              <a:latin typeface="Neue Haas Grotesk Text Pro" panose="020B0504020202020204" pitchFamily="34" charset="77"/>
            </a:endParaRP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1598508" y="2121534"/>
            <a:ext cx="18423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a:t>
            </a:r>
          </a:p>
        </p:txBody>
      </p:sp>
      <p:sp>
        <p:nvSpPr>
          <p:cNvPr id="29" name="Text Placeholder 2">
            <a:extLst>
              <a:ext uri="{FF2B5EF4-FFF2-40B4-BE49-F238E27FC236}">
                <a16:creationId xmlns:a16="http://schemas.microsoft.com/office/drawing/2014/main" id="{550EB99D-17CD-794D-B59B-D726EBD26702}"/>
              </a:ext>
            </a:extLst>
          </p:cNvPr>
          <p:cNvSpPr>
            <a:spLocks noGrp="1"/>
          </p:cNvSpPr>
          <p:nvPr>
            <p:ph type="body" sz="quarter" idx="20" hasCustomPrompt="1"/>
          </p:nvPr>
        </p:nvSpPr>
        <p:spPr>
          <a:xfrm>
            <a:off x="1598508" y="3058617"/>
            <a:ext cx="1842347" cy="790047"/>
          </a:xfrm>
          <a:prstGeom prst="rect">
            <a:avLst/>
          </a:prstGeom>
        </p:spPr>
        <p:txBody>
          <a:bodyPr lIns="0" tIns="0" rIns="0" bIns="0">
            <a:spAutoFit/>
          </a:bodyPr>
          <a:lstStyle>
            <a:lvl1pPr marL="0" marR="0" indent="0" algn="l" defTabSz="609570" rtl="0" eaLnBrk="1" fontAlgn="auto" latinLnBrk="0" hangingPunct="1">
              <a:lnSpc>
                <a:spcPct val="120000"/>
              </a:lnSpc>
              <a:spcBef>
                <a:spcPts val="1568"/>
              </a:spcBef>
              <a:spcAft>
                <a:spcPts val="0"/>
              </a:spcAft>
              <a:buClrTx/>
              <a:buSzTx/>
              <a:buFont typeface="Wingdings" pitchFamily="2" charset="2"/>
              <a:buNone/>
              <a:tabLst/>
              <a:defRPr lang="en-US" sz="1467"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amet, consectetur adipiscing elit.</a:t>
            </a:r>
          </a:p>
        </p:txBody>
      </p:sp>
      <p:sp>
        <p:nvSpPr>
          <p:cNvPr id="39" name="Picture Placeholder 2">
            <a:extLst>
              <a:ext uri="{FF2B5EF4-FFF2-40B4-BE49-F238E27FC236}">
                <a16:creationId xmlns:a16="http://schemas.microsoft.com/office/drawing/2014/main" id="{205E1AE3-C4A7-9F40-B12A-533EDB0D08ED}"/>
              </a:ext>
            </a:extLst>
          </p:cNvPr>
          <p:cNvSpPr>
            <a:spLocks noGrp="1"/>
          </p:cNvSpPr>
          <p:nvPr>
            <p:ph type="pic" idx="16" hasCustomPrompt="1"/>
          </p:nvPr>
        </p:nvSpPr>
        <p:spPr>
          <a:xfrm>
            <a:off x="853440" y="213956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24" name="Text Placeholder 4">
            <a:extLst>
              <a:ext uri="{FF2B5EF4-FFF2-40B4-BE49-F238E27FC236}">
                <a16:creationId xmlns:a16="http://schemas.microsoft.com/office/drawing/2014/main" id="{93C34DA7-35BA-0142-B107-BDF7708907D6}"/>
              </a:ext>
            </a:extLst>
          </p:cNvPr>
          <p:cNvSpPr>
            <a:spLocks noGrp="1"/>
          </p:cNvSpPr>
          <p:nvPr>
            <p:ph type="body" sz="quarter" idx="21" hasCustomPrompt="1"/>
          </p:nvPr>
        </p:nvSpPr>
        <p:spPr>
          <a:xfrm>
            <a:off x="4646508" y="2121534"/>
            <a:ext cx="18423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a:t>
            </a:r>
          </a:p>
        </p:txBody>
      </p:sp>
      <p:sp>
        <p:nvSpPr>
          <p:cNvPr id="25" name="Text Placeholder 2">
            <a:extLst>
              <a:ext uri="{FF2B5EF4-FFF2-40B4-BE49-F238E27FC236}">
                <a16:creationId xmlns:a16="http://schemas.microsoft.com/office/drawing/2014/main" id="{54673579-935E-0F43-BE8F-7A1C09433154}"/>
              </a:ext>
            </a:extLst>
          </p:cNvPr>
          <p:cNvSpPr>
            <a:spLocks noGrp="1"/>
          </p:cNvSpPr>
          <p:nvPr>
            <p:ph type="body" sz="quarter" idx="22" hasCustomPrompt="1"/>
          </p:nvPr>
        </p:nvSpPr>
        <p:spPr>
          <a:xfrm>
            <a:off x="4646508" y="3058617"/>
            <a:ext cx="1842347" cy="790047"/>
          </a:xfrm>
          <a:prstGeom prst="rect">
            <a:avLst/>
          </a:prstGeom>
        </p:spPr>
        <p:txBody>
          <a:bodyPr lIns="0" tIns="0" rIns="0" bIns="0">
            <a:spAutoFit/>
          </a:bodyPr>
          <a:lstStyle>
            <a:lvl1pPr marL="0" marR="0" indent="0" algn="l" defTabSz="609570" rtl="0" eaLnBrk="1" fontAlgn="auto" latinLnBrk="0" hangingPunct="1">
              <a:lnSpc>
                <a:spcPct val="120000"/>
              </a:lnSpc>
              <a:spcBef>
                <a:spcPts val="1568"/>
              </a:spcBef>
              <a:spcAft>
                <a:spcPts val="0"/>
              </a:spcAft>
              <a:buClrTx/>
              <a:buSzTx/>
              <a:buFont typeface="Wingdings" pitchFamily="2" charset="2"/>
              <a:buNone/>
              <a:tabLst/>
              <a:defRPr lang="en-US" sz="1467"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amet, consectetur adipiscing elit.</a:t>
            </a:r>
          </a:p>
        </p:txBody>
      </p:sp>
      <p:sp>
        <p:nvSpPr>
          <p:cNvPr id="26" name="Picture Placeholder 2">
            <a:extLst>
              <a:ext uri="{FF2B5EF4-FFF2-40B4-BE49-F238E27FC236}">
                <a16:creationId xmlns:a16="http://schemas.microsoft.com/office/drawing/2014/main" id="{ADC375FE-1081-F84C-82BA-E4879F92E489}"/>
              </a:ext>
            </a:extLst>
          </p:cNvPr>
          <p:cNvSpPr>
            <a:spLocks noGrp="1"/>
          </p:cNvSpPr>
          <p:nvPr>
            <p:ph type="pic" idx="23" hasCustomPrompt="1"/>
          </p:nvPr>
        </p:nvSpPr>
        <p:spPr>
          <a:xfrm>
            <a:off x="3928535" y="213956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27" name="Text Placeholder 4">
            <a:extLst>
              <a:ext uri="{FF2B5EF4-FFF2-40B4-BE49-F238E27FC236}">
                <a16:creationId xmlns:a16="http://schemas.microsoft.com/office/drawing/2014/main" id="{403422E2-D9BF-2E4D-B424-7D8C3057CAD7}"/>
              </a:ext>
            </a:extLst>
          </p:cNvPr>
          <p:cNvSpPr>
            <a:spLocks noGrp="1"/>
          </p:cNvSpPr>
          <p:nvPr>
            <p:ph type="body" sz="quarter" idx="24" hasCustomPrompt="1"/>
          </p:nvPr>
        </p:nvSpPr>
        <p:spPr>
          <a:xfrm>
            <a:off x="1598508" y="4275452"/>
            <a:ext cx="18423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a:t>
            </a:r>
          </a:p>
        </p:txBody>
      </p:sp>
      <p:sp>
        <p:nvSpPr>
          <p:cNvPr id="28" name="Text Placeholder 2">
            <a:extLst>
              <a:ext uri="{FF2B5EF4-FFF2-40B4-BE49-F238E27FC236}">
                <a16:creationId xmlns:a16="http://schemas.microsoft.com/office/drawing/2014/main" id="{DA53AA2D-2292-E746-97A3-C8C58D6CFA2B}"/>
              </a:ext>
            </a:extLst>
          </p:cNvPr>
          <p:cNvSpPr>
            <a:spLocks noGrp="1"/>
          </p:cNvSpPr>
          <p:nvPr>
            <p:ph type="body" sz="quarter" idx="25" hasCustomPrompt="1"/>
          </p:nvPr>
        </p:nvSpPr>
        <p:spPr>
          <a:xfrm>
            <a:off x="1598508" y="5212537"/>
            <a:ext cx="1842347" cy="790047"/>
          </a:xfrm>
          <a:prstGeom prst="rect">
            <a:avLst/>
          </a:prstGeom>
        </p:spPr>
        <p:txBody>
          <a:bodyPr lIns="0" tIns="0" rIns="0" bIns="0">
            <a:spAutoFit/>
          </a:bodyPr>
          <a:lstStyle>
            <a:lvl1pPr marL="0" marR="0" indent="0" algn="l" defTabSz="609570" rtl="0" eaLnBrk="1" fontAlgn="auto" latinLnBrk="0" hangingPunct="1">
              <a:lnSpc>
                <a:spcPct val="120000"/>
              </a:lnSpc>
              <a:spcBef>
                <a:spcPts val="1568"/>
              </a:spcBef>
              <a:spcAft>
                <a:spcPts val="0"/>
              </a:spcAft>
              <a:buClrTx/>
              <a:buSzTx/>
              <a:buFont typeface="Wingdings" pitchFamily="2" charset="2"/>
              <a:buNone/>
              <a:tabLst/>
              <a:defRPr lang="en-US" sz="1467"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amet, consectetur adipiscing elit.</a:t>
            </a:r>
          </a:p>
        </p:txBody>
      </p:sp>
      <p:sp>
        <p:nvSpPr>
          <p:cNvPr id="30" name="Picture Placeholder 2">
            <a:extLst>
              <a:ext uri="{FF2B5EF4-FFF2-40B4-BE49-F238E27FC236}">
                <a16:creationId xmlns:a16="http://schemas.microsoft.com/office/drawing/2014/main" id="{BA81A13E-7277-EA4F-ABFC-55FB35253C20}"/>
              </a:ext>
            </a:extLst>
          </p:cNvPr>
          <p:cNvSpPr>
            <a:spLocks noGrp="1"/>
          </p:cNvSpPr>
          <p:nvPr>
            <p:ph type="pic" idx="26" hasCustomPrompt="1"/>
          </p:nvPr>
        </p:nvSpPr>
        <p:spPr>
          <a:xfrm>
            <a:off x="853440" y="429348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34" name="Text Placeholder 4">
            <a:extLst>
              <a:ext uri="{FF2B5EF4-FFF2-40B4-BE49-F238E27FC236}">
                <a16:creationId xmlns:a16="http://schemas.microsoft.com/office/drawing/2014/main" id="{16054A60-6726-F74C-99C8-CE93114E3B30}"/>
              </a:ext>
            </a:extLst>
          </p:cNvPr>
          <p:cNvSpPr>
            <a:spLocks noGrp="1"/>
          </p:cNvSpPr>
          <p:nvPr>
            <p:ph type="body" sz="quarter" idx="27" hasCustomPrompt="1"/>
          </p:nvPr>
        </p:nvSpPr>
        <p:spPr>
          <a:xfrm>
            <a:off x="4646508" y="4275452"/>
            <a:ext cx="18423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a:t>
            </a:r>
          </a:p>
        </p:txBody>
      </p:sp>
      <p:sp>
        <p:nvSpPr>
          <p:cNvPr id="35" name="Text Placeholder 2">
            <a:extLst>
              <a:ext uri="{FF2B5EF4-FFF2-40B4-BE49-F238E27FC236}">
                <a16:creationId xmlns:a16="http://schemas.microsoft.com/office/drawing/2014/main" id="{D223289B-BDFE-6E4E-BF07-8FDAB2EA9E18}"/>
              </a:ext>
            </a:extLst>
          </p:cNvPr>
          <p:cNvSpPr>
            <a:spLocks noGrp="1"/>
          </p:cNvSpPr>
          <p:nvPr>
            <p:ph type="body" sz="quarter" idx="28" hasCustomPrompt="1"/>
          </p:nvPr>
        </p:nvSpPr>
        <p:spPr>
          <a:xfrm>
            <a:off x="4646508" y="5212537"/>
            <a:ext cx="1842347" cy="790047"/>
          </a:xfrm>
          <a:prstGeom prst="rect">
            <a:avLst/>
          </a:prstGeom>
        </p:spPr>
        <p:txBody>
          <a:bodyPr lIns="0" tIns="0" rIns="0" bIns="0">
            <a:spAutoFit/>
          </a:bodyPr>
          <a:lstStyle>
            <a:lvl1pPr marL="0" marR="0" indent="0" algn="l" defTabSz="609570" rtl="0" eaLnBrk="1" fontAlgn="auto" latinLnBrk="0" hangingPunct="1">
              <a:lnSpc>
                <a:spcPct val="120000"/>
              </a:lnSpc>
              <a:spcBef>
                <a:spcPts val="1568"/>
              </a:spcBef>
              <a:spcAft>
                <a:spcPts val="0"/>
              </a:spcAft>
              <a:buClrTx/>
              <a:buSzTx/>
              <a:buFont typeface="Wingdings" pitchFamily="2" charset="2"/>
              <a:buNone/>
              <a:tabLst/>
              <a:defRPr lang="en-US" sz="1467"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amet, consectetur adipiscing elit.</a:t>
            </a:r>
          </a:p>
        </p:txBody>
      </p:sp>
      <p:sp>
        <p:nvSpPr>
          <p:cNvPr id="36" name="Picture Placeholder 2">
            <a:extLst>
              <a:ext uri="{FF2B5EF4-FFF2-40B4-BE49-F238E27FC236}">
                <a16:creationId xmlns:a16="http://schemas.microsoft.com/office/drawing/2014/main" id="{EB661BF0-EA70-2747-80CA-2397C359D612}"/>
              </a:ext>
            </a:extLst>
          </p:cNvPr>
          <p:cNvSpPr>
            <a:spLocks noGrp="1"/>
          </p:cNvSpPr>
          <p:nvPr>
            <p:ph type="pic" idx="29" hasCustomPrompt="1"/>
          </p:nvPr>
        </p:nvSpPr>
        <p:spPr>
          <a:xfrm>
            <a:off x="3928535" y="429348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42" name="Text Placeholder 4">
            <a:extLst>
              <a:ext uri="{FF2B5EF4-FFF2-40B4-BE49-F238E27FC236}">
                <a16:creationId xmlns:a16="http://schemas.microsoft.com/office/drawing/2014/main" id="{B6B432E2-4FC2-A741-88FE-202C00245C53}"/>
              </a:ext>
            </a:extLst>
          </p:cNvPr>
          <p:cNvSpPr>
            <a:spLocks noGrp="1"/>
          </p:cNvSpPr>
          <p:nvPr>
            <p:ph type="body" sz="quarter" idx="32" hasCustomPrompt="1"/>
          </p:nvPr>
        </p:nvSpPr>
        <p:spPr>
          <a:xfrm>
            <a:off x="7924801" y="441746"/>
            <a:ext cx="3413759"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elit</a:t>
            </a:r>
          </a:p>
        </p:txBody>
      </p:sp>
      <p:sp>
        <p:nvSpPr>
          <p:cNvPr id="45" name="Text Placeholder 6">
            <a:extLst>
              <a:ext uri="{FF2B5EF4-FFF2-40B4-BE49-F238E27FC236}">
                <a16:creationId xmlns:a16="http://schemas.microsoft.com/office/drawing/2014/main" id="{D4FF8F33-18DA-2246-9C39-0DCB938CF1F6}"/>
              </a:ext>
            </a:extLst>
          </p:cNvPr>
          <p:cNvSpPr>
            <a:spLocks noGrp="1"/>
          </p:cNvSpPr>
          <p:nvPr>
            <p:ph type="body" sz="quarter" idx="33" hasCustomPrompt="1"/>
          </p:nvPr>
        </p:nvSpPr>
        <p:spPr>
          <a:xfrm>
            <a:off x="7956883" y="1429566"/>
            <a:ext cx="3381675"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41" name="Slide Number Placeholder 5">
            <a:extLst>
              <a:ext uri="{FF2B5EF4-FFF2-40B4-BE49-F238E27FC236}">
                <a16:creationId xmlns:a16="http://schemas.microsoft.com/office/drawing/2014/main" id="{BF7A9FC8-F320-5E4C-9138-60ADC0CEF07B}"/>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44" name="Straight Connector 43">
            <a:extLst>
              <a:ext uri="{FF2B5EF4-FFF2-40B4-BE49-F238E27FC236}">
                <a16:creationId xmlns:a16="http://schemas.microsoft.com/office/drawing/2014/main" id="{17C83957-5F62-4840-91ED-BFF47CEE187C}"/>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21" name="Content Placeholder 3">
            <a:extLst>
              <a:ext uri="{FF2B5EF4-FFF2-40B4-BE49-F238E27FC236}">
                <a16:creationId xmlns:a16="http://schemas.microsoft.com/office/drawing/2014/main" id="{EDFD658A-E653-5622-BBE4-15049CC3D275}"/>
              </a:ext>
            </a:extLst>
          </p:cNvPr>
          <p:cNvSpPr>
            <a:spLocks noGrp="1"/>
          </p:cNvSpPr>
          <p:nvPr>
            <p:ph sz="quarter" idx="15" hasCustomPrompt="1"/>
          </p:nvPr>
        </p:nvSpPr>
        <p:spPr>
          <a:xfrm>
            <a:off x="853018" y="6531734"/>
            <a:ext cx="5635837"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82232705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CONTENT + Header + Callout Box + Image">
    <p:spTree>
      <p:nvGrpSpPr>
        <p:cNvPr id="1" name=""/>
        <p:cNvGrpSpPr/>
        <p:nvPr/>
      </p:nvGrpSpPr>
      <p:grpSpPr>
        <a:xfrm>
          <a:off x="0" y="0"/>
          <a:ext cx="0" cy="0"/>
          <a:chOff x="0" y="0"/>
          <a:chExt cx="0" cy="0"/>
        </a:xfrm>
      </p:grpSpPr>
      <p:sp>
        <p:nvSpPr>
          <p:cNvPr id="24" name="Picture Placeholder 2">
            <a:extLst>
              <a:ext uri="{FF2B5EF4-FFF2-40B4-BE49-F238E27FC236}">
                <a16:creationId xmlns:a16="http://schemas.microsoft.com/office/drawing/2014/main" id="{F141A2BD-AF2D-214A-AA8F-D141022D60F2}"/>
              </a:ext>
            </a:extLst>
          </p:cNvPr>
          <p:cNvSpPr>
            <a:spLocks noGrp="1"/>
          </p:cNvSpPr>
          <p:nvPr>
            <p:ph type="pic" idx="17" hasCustomPrompt="1"/>
          </p:nvPr>
        </p:nvSpPr>
        <p:spPr>
          <a:xfrm>
            <a:off x="5339355" y="-4"/>
            <a:ext cx="6852647" cy="685799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59"/>
            <a:ext cx="3913369" cy="2123402"/>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a:t>
            </a:r>
            <a:r>
              <a:rPr lang="en-US" sz="4267" err="1">
                <a:latin typeface="Neue Haas Grotesk Text Pro" panose="020B0504020202020204" pitchFamily="34" charset="77"/>
              </a:rPr>
              <a:t>duis</a:t>
            </a:r>
            <a:r>
              <a:rPr lang="en-US" sz="4267">
                <a:latin typeface="Neue Haas Grotesk Text Pro" panose="020B0504020202020204" pitchFamily="34" charset="77"/>
              </a:rPr>
              <a:t> </a:t>
            </a:r>
            <a:r>
              <a:rPr lang="en-US" sz="4267" err="1">
                <a:latin typeface="Neue Haas Grotesk Text Pro" panose="020B0504020202020204" pitchFamily="34" charset="77"/>
              </a:rPr>
              <a:t>autre</a:t>
            </a:r>
            <a:endParaRPr lang="en-US" sz="4267">
              <a:latin typeface="Neue Haas Grotesk Text Pro" panose="020B0504020202020204" pitchFamily="34" charset="77"/>
            </a:endParaRPr>
          </a:p>
        </p:txBody>
      </p:sp>
      <p:sp>
        <p:nvSpPr>
          <p:cNvPr id="30" name="SmartArt Placeholder 5">
            <a:extLst>
              <a:ext uri="{FF2B5EF4-FFF2-40B4-BE49-F238E27FC236}">
                <a16:creationId xmlns:a16="http://schemas.microsoft.com/office/drawing/2014/main" id="{8E66918C-36DB-CB48-A863-76DFE127BEC9}"/>
              </a:ext>
            </a:extLst>
          </p:cNvPr>
          <p:cNvSpPr>
            <a:spLocks noGrp="1"/>
          </p:cNvSpPr>
          <p:nvPr>
            <p:ph type="dgm" sz="quarter" idx="47"/>
          </p:nvPr>
        </p:nvSpPr>
        <p:spPr>
          <a:xfrm>
            <a:off x="2" y="2728264"/>
            <a:ext cx="5658628" cy="3198403"/>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34" name="SmartArt Placeholder 5">
            <a:extLst>
              <a:ext uri="{FF2B5EF4-FFF2-40B4-BE49-F238E27FC236}">
                <a16:creationId xmlns:a16="http://schemas.microsoft.com/office/drawing/2014/main" id="{F82E30BB-2916-B84A-95B6-93758CFBD5BA}"/>
              </a:ext>
            </a:extLst>
          </p:cNvPr>
          <p:cNvSpPr>
            <a:spLocks noGrp="1"/>
          </p:cNvSpPr>
          <p:nvPr>
            <p:ph type="dgm" sz="quarter" idx="27"/>
          </p:nvPr>
        </p:nvSpPr>
        <p:spPr>
          <a:xfrm>
            <a:off x="5658629" y="2728264"/>
            <a:ext cx="118099" cy="3198403"/>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
        <p:nvSpPr>
          <p:cNvPr id="5" name="Text Placeholder 4">
            <a:extLst>
              <a:ext uri="{FF2B5EF4-FFF2-40B4-BE49-F238E27FC236}">
                <a16:creationId xmlns:a16="http://schemas.microsoft.com/office/drawing/2014/main" id="{868A61C9-2982-BB43-9900-1AF92245A505}"/>
              </a:ext>
            </a:extLst>
          </p:cNvPr>
          <p:cNvSpPr>
            <a:spLocks noGrp="1"/>
          </p:cNvSpPr>
          <p:nvPr>
            <p:ph type="body" sz="quarter" idx="12" hasCustomPrompt="1"/>
          </p:nvPr>
        </p:nvSpPr>
        <p:spPr>
          <a:xfrm>
            <a:off x="853442" y="2841253"/>
            <a:ext cx="4485913" cy="863400"/>
          </a:xfrm>
          <a:prstGeom prst="rect">
            <a:avLst/>
          </a:prstGeom>
        </p:spPr>
        <p:txBody>
          <a:bodyPr anchor="b" anchorCtr="0">
            <a:spAutoFit/>
          </a:bodyPr>
          <a:lstStyle>
            <a:lvl1pPr marL="0" indent="0">
              <a:buNone/>
              <a:defRPr sz="2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r>
              <a:rPr lang="en-US"/>
              <a:t>, </a:t>
            </a:r>
            <a:r>
              <a:rPr lang="en-US" err="1"/>
              <a:t>elit</a:t>
            </a:r>
            <a:r>
              <a:rPr lang="en-US"/>
              <a:t> </a:t>
            </a:r>
            <a:r>
              <a:rPr lang="en-US" err="1"/>
              <a:t>duis</a:t>
            </a:r>
            <a:r>
              <a:rPr lang="en-US"/>
              <a:t> </a:t>
            </a:r>
            <a:r>
              <a:rPr lang="en-US" err="1"/>
              <a:t>autre</a:t>
            </a:r>
            <a:endParaRPr lang="en-US"/>
          </a:p>
        </p:txBody>
      </p:sp>
      <p:sp>
        <p:nvSpPr>
          <p:cNvPr id="23" name="Text Placeholder 6">
            <a:extLst>
              <a:ext uri="{FF2B5EF4-FFF2-40B4-BE49-F238E27FC236}">
                <a16:creationId xmlns:a16="http://schemas.microsoft.com/office/drawing/2014/main" id="{9506DAE8-E277-8649-AB44-98AB5CF0FC32}"/>
              </a:ext>
            </a:extLst>
          </p:cNvPr>
          <p:cNvSpPr>
            <a:spLocks noGrp="1"/>
          </p:cNvSpPr>
          <p:nvPr>
            <p:ph type="body" sz="quarter" idx="33" hasCustomPrompt="1"/>
          </p:nvPr>
        </p:nvSpPr>
        <p:spPr>
          <a:xfrm>
            <a:off x="853441" y="3895449"/>
            <a:ext cx="4484444"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25" name="Slide Number Placeholder 5">
            <a:extLst>
              <a:ext uri="{FF2B5EF4-FFF2-40B4-BE49-F238E27FC236}">
                <a16:creationId xmlns:a16="http://schemas.microsoft.com/office/drawing/2014/main" id="{23A62A02-8EA6-714D-AB4A-B88B5296CEC7}"/>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26" name="Straight Connector 25">
            <a:extLst>
              <a:ext uri="{FF2B5EF4-FFF2-40B4-BE49-F238E27FC236}">
                <a16:creationId xmlns:a16="http://schemas.microsoft.com/office/drawing/2014/main" id="{76FAD572-04B4-BC4F-B9AF-0AFDEEC2C444}"/>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1" name="Content Placeholder 3">
            <a:extLst>
              <a:ext uri="{FF2B5EF4-FFF2-40B4-BE49-F238E27FC236}">
                <a16:creationId xmlns:a16="http://schemas.microsoft.com/office/drawing/2014/main" id="{2717641B-B6D0-FA76-546C-60D5D28562FF}"/>
              </a:ext>
            </a:extLst>
          </p:cNvPr>
          <p:cNvSpPr>
            <a:spLocks noGrp="1"/>
          </p:cNvSpPr>
          <p:nvPr>
            <p:ph sz="quarter" idx="15" hasCustomPrompt="1"/>
          </p:nvPr>
        </p:nvSpPr>
        <p:spPr>
          <a:xfrm>
            <a:off x="853018" y="6531734"/>
            <a:ext cx="3913793"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403865328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CONTENT + Header + Stat Callout Box + Image">
    <p:spTree>
      <p:nvGrpSpPr>
        <p:cNvPr id="1" name=""/>
        <p:cNvGrpSpPr/>
        <p:nvPr/>
      </p:nvGrpSpPr>
      <p:grpSpPr>
        <a:xfrm>
          <a:off x="0" y="0"/>
          <a:ext cx="0" cy="0"/>
          <a:chOff x="0" y="0"/>
          <a:chExt cx="0" cy="0"/>
        </a:xfrm>
      </p:grpSpPr>
      <p:sp>
        <p:nvSpPr>
          <p:cNvPr id="24" name="Picture Placeholder 2">
            <a:extLst>
              <a:ext uri="{FF2B5EF4-FFF2-40B4-BE49-F238E27FC236}">
                <a16:creationId xmlns:a16="http://schemas.microsoft.com/office/drawing/2014/main" id="{F141A2BD-AF2D-214A-AA8F-D141022D60F2}"/>
              </a:ext>
            </a:extLst>
          </p:cNvPr>
          <p:cNvSpPr>
            <a:spLocks noGrp="1"/>
          </p:cNvSpPr>
          <p:nvPr>
            <p:ph type="pic" idx="17" hasCustomPrompt="1"/>
          </p:nvPr>
        </p:nvSpPr>
        <p:spPr>
          <a:xfrm>
            <a:off x="5339355" y="-4"/>
            <a:ext cx="6852647" cy="685799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59"/>
            <a:ext cx="3913369" cy="2123402"/>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a:t>
            </a:r>
            <a:r>
              <a:rPr lang="en-US" sz="4267" err="1">
                <a:latin typeface="Neue Haas Grotesk Text Pro" panose="020B0504020202020204" pitchFamily="34" charset="77"/>
              </a:rPr>
              <a:t>duis</a:t>
            </a:r>
            <a:r>
              <a:rPr lang="en-US" sz="4267">
                <a:latin typeface="Neue Haas Grotesk Text Pro" panose="020B0504020202020204" pitchFamily="34" charset="77"/>
              </a:rPr>
              <a:t> </a:t>
            </a:r>
            <a:r>
              <a:rPr lang="en-US" sz="4267" err="1">
                <a:latin typeface="Neue Haas Grotesk Text Pro" panose="020B0504020202020204" pitchFamily="34" charset="77"/>
              </a:rPr>
              <a:t>autre</a:t>
            </a:r>
            <a:endParaRPr lang="en-US" sz="4267">
              <a:latin typeface="Neue Haas Grotesk Text Pro" panose="020B0504020202020204" pitchFamily="34" charset="77"/>
            </a:endParaRPr>
          </a:p>
        </p:txBody>
      </p:sp>
      <p:sp>
        <p:nvSpPr>
          <p:cNvPr id="30" name="SmartArt Placeholder 5">
            <a:extLst>
              <a:ext uri="{FF2B5EF4-FFF2-40B4-BE49-F238E27FC236}">
                <a16:creationId xmlns:a16="http://schemas.microsoft.com/office/drawing/2014/main" id="{8E66918C-36DB-CB48-A863-76DFE127BEC9}"/>
              </a:ext>
            </a:extLst>
          </p:cNvPr>
          <p:cNvSpPr>
            <a:spLocks noGrp="1"/>
          </p:cNvSpPr>
          <p:nvPr>
            <p:ph type="dgm" sz="quarter" idx="47"/>
          </p:nvPr>
        </p:nvSpPr>
        <p:spPr>
          <a:xfrm>
            <a:off x="1" y="4183519"/>
            <a:ext cx="8246135" cy="1793536"/>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34" name="SmartArt Placeholder 5">
            <a:extLst>
              <a:ext uri="{FF2B5EF4-FFF2-40B4-BE49-F238E27FC236}">
                <a16:creationId xmlns:a16="http://schemas.microsoft.com/office/drawing/2014/main" id="{F82E30BB-2916-B84A-95B6-93758CFBD5BA}"/>
              </a:ext>
            </a:extLst>
          </p:cNvPr>
          <p:cNvSpPr>
            <a:spLocks noGrp="1"/>
          </p:cNvSpPr>
          <p:nvPr>
            <p:ph type="dgm" sz="quarter" idx="27"/>
          </p:nvPr>
        </p:nvSpPr>
        <p:spPr>
          <a:xfrm>
            <a:off x="8246133" y="4183519"/>
            <a:ext cx="118099" cy="1793536"/>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
        <p:nvSpPr>
          <p:cNvPr id="28" name="Text Placeholder 2">
            <a:extLst>
              <a:ext uri="{FF2B5EF4-FFF2-40B4-BE49-F238E27FC236}">
                <a16:creationId xmlns:a16="http://schemas.microsoft.com/office/drawing/2014/main" id="{490E533F-240B-2440-A0E6-B8749769DBF6}"/>
              </a:ext>
            </a:extLst>
          </p:cNvPr>
          <p:cNvSpPr>
            <a:spLocks noGrp="1"/>
          </p:cNvSpPr>
          <p:nvPr>
            <p:ph type="body" sz="quarter" idx="16" hasCustomPrompt="1"/>
          </p:nvPr>
        </p:nvSpPr>
        <p:spPr>
          <a:xfrm>
            <a:off x="853442" y="2711549"/>
            <a:ext cx="3913369" cy="852115"/>
          </a:xfrm>
          <a:prstGeom prst="rect">
            <a:avLst/>
          </a:prstGeom>
        </p:spPr>
        <p:txBody>
          <a:bodyPr>
            <a:spAutoFit/>
          </a:bodyPr>
          <a:lstStyle>
            <a:lvl1pPr marL="0" indent="0">
              <a:lnSpc>
                <a:spcPct val="130000"/>
              </a:lnSpc>
              <a:spcBef>
                <a:spcPts val="0"/>
              </a:spcBef>
              <a:spcAft>
                <a:spcPts val="8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amet, consectetur adipiscing elit. Incididunt ut labore et dolore magna. Quis nostrud exercitation ullamco.</a:t>
            </a:r>
          </a:p>
        </p:txBody>
      </p:sp>
      <p:sp>
        <p:nvSpPr>
          <p:cNvPr id="23" name="Text Placeholder 4">
            <a:extLst>
              <a:ext uri="{FF2B5EF4-FFF2-40B4-BE49-F238E27FC236}">
                <a16:creationId xmlns:a16="http://schemas.microsoft.com/office/drawing/2014/main" id="{5507AA1B-F987-5341-8177-6DCC02206327}"/>
              </a:ext>
            </a:extLst>
          </p:cNvPr>
          <p:cNvSpPr>
            <a:spLocks noGrp="1"/>
          </p:cNvSpPr>
          <p:nvPr>
            <p:ph type="body" sz="quarter" idx="12" hasCustomPrompt="1"/>
          </p:nvPr>
        </p:nvSpPr>
        <p:spPr>
          <a:xfrm>
            <a:off x="1075141" y="4452847"/>
            <a:ext cx="1358131" cy="771751"/>
          </a:xfrm>
          <a:prstGeom prst="rect">
            <a:avLst/>
          </a:prstGeom>
        </p:spPr>
        <p:txBody>
          <a:bodyPr>
            <a:spAutoFit/>
          </a:bodyPr>
          <a:lstStyle>
            <a:lvl1pPr marL="0" indent="0" algn="ctr">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25" name="Text Placeholder 2">
            <a:extLst>
              <a:ext uri="{FF2B5EF4-FFF2-40B4-BE49-F238E27FC236}">
                <a16:creationId xmlns:a16="http://schemas.microsoft.com/office/drawing/2014/main" id="{F49C811C-6E73-2B4A-A935-FBE5605AB2AE}"/>
              </a:ext>
            </a:extLst>
          </p:cNvPr>
          <p:cNvSpPr>
            <a:spLocks noGrp="1"/>
          </p:cNvSpPr>
          <p:nvPr>
            <p:ph type="body" sz="quarter" idx="48" hasCustomPrompt="1"/>
          </p:nvPr>
        </p:nvSpPr>
        <p:spPr>
          <a:xfrm>
            <a:off x="807653" y="5157474"/>
            <a:ext cx="1893107" cy="549481"/>
          </a:xfrm>
          <a:prstGeom prst="rect">
            <a:avLst/>
          </a:prstGeom>
        </p:spPr>
        <p:txBody>
          <a:bodyPr>
            <a:spAutoFit/>
          </a:bodyPr>
          <a:lstStyle>
            <a:lvl1pPr marL="0" indent="0" algn="ctr">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a:t>
            </a:r>
          </a:p>
        </p:txBody>
      </p:sp>
      <p:sp>
        <p:nvSpPr>
          <p:cNvPr id="26" name="Text Placeholder 4">
            <a:extLst>
              <a:ext uri="{FF2B5EF4-FFF2-40B4-BE49-F238E27FC236}">
                <a16:creationId xmlns:a16="http://schemas.microsoft.com/office/drawing/2014/main" id="{3FF8063A-EB8B-2643-AFA3-81EBD511544D}"/>
              </a:ext>
            </a:extLst>
          </p:cNvPr>
          <p:cNvSpPr>
            <a:spLocks noGrp="1"/>
          </p:cNvSpPr>
          <p:nvPr>
            <p:ph type="body" sz="quarter" idx="49" hasCustomPrompt="1"/>
          </p:nvPr>
        </p:nvSpPr>
        <p:spPr>
          <a:xfrm>
            <a:off x="3683304" y="4452847"/>
            <a:ext cx="1358131" cy="771751"/>
          </a:xfrm>
          <a:prstGeom prst="rect">
            <a:avLst/>
          </a:prstGeom>
        </p:spPr>
        <p:txBody>
          <a:bodyPr>
            <a:spAutoFit/>
          </a:bodyPr>
          <a:lstStyle>
            <a:lvl1pPr marL="0" indent="0" algn="ctr">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27" name="Text Placeholder 2">
            <a:extLst>
              <a:ext uri="{FF2B5EF4-FFF2-40B4-BE49-F238E27FC236}">
                <a16:creationId xmlns:a16="http://schemas.microsoft.com/office/drawing/2014/main" id="{C33B0F9D-26C5-4042-BD8A-3B7D7FD7E9F1}"/>
              </a:ext>
            </a:extLst>
          </p:cNvPr>
          <p:cNvSpPr>
            <a:spLocks noGrp="1"/>
          </p:cNvSpPr>
          <p:nvPr>
            <p:ph type="body" sz="quarter" idx="50" hasCustomPrompt="1"/>
          </p:nvPr>
        </p:nvSpPr>
        <p:spPr>
          <a:xfrm>
            <a:off x="3415816" y="5157474"/>
            <a:ext cx="1893107" cy="549481"/>
          </a:xfrm>
          <a:prstGeom prst="rect">
            <a:avLst/>
          </a:prstGeom>
        </p:spPr>
        <p:txBody>
          <a:bodyPr>
            <a:spAutoFit/>
          </a:bodyPr>
          <a:lstStyle>
            <a:lvl1pPr marL="0" indent="0" algn="ctr">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amet, consectetur.</a:t>
            </a:r>
          </a:p>
        </p:txBody>
      </p:sp>
      <p:sp>
        <p:nvSpPr>
          <p:cNvPr id="29" name="Text Placeholder 4">
            <a:extLst>
              <a:ext uri="{FF2B5EF4-FFF2-40B4-BE49-F238E27FC236}">
                <a16:creationId xmlns:a16="http://schemas.microsoft.com/office/drawing/2014/main" id="{82194906-54BE-FC42-A576-EE1D4629F29D}"/>
              </a:ext>
            </a:extLst>
          </p:cNvPr>
          <p:cNvSpPr>
            <a:spLocks noGrp="1"/>
          </p:cNvSpPr>
          <p:nvPr>
            <p:ph type="body" sz="quarter" idx="51" hasCustomPrompt="1"/>
          </p:nvPr>
        </p:nvSpPr>
        <p:spPr>
          <a:xfrm>
            <a:off x="6214301" y="4452847"/>
            <a:ext cx="1358131" cy="771751"/>
          </a:xfrm>
          <a:prstGeom prst="rect">
            <a:avLst/>
          </a:prstGeom>
        </p:spPr>
        <p:txBody>
          <a:bodyPr>
            <a:spAutoFit/>
          </a:bodyPr>
          <a:lstStyle>
            <a:lvl1pPr marL="0" indent="0" algn="ctr">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35" name="Text Placeholder 2">
            <a:extLst>
              <a:ext uri="{FF2B5EF4-FFF2-40B4-BE49-F238E27FC236}">
                <a16:creationId xmlns:a16="http://schemas.microsoft.com/office/drawing/2014/main" id="{BFBD968C-9DD4-0340-AF9A-731CFE1190B0}"/>
              </a:ext>
            </a:extLst>
          </p:cNvPr>
          <p:cNvSpPr>
            <a:spLocks noGrp="1"/>
          </p:cNvSpPr>
          <p:nvPr>
            <p:ph type="body" sz="quarter" idx="52" hasCustomPrompt="1"/>
          </p:nvPr>
        </p:nvSpPr>
        <p:spPr>
          <a:xfrm>
            <a:off x="5946813" y="5157474"/>
            <a:ext cx="1893107" cy="549481"/>
          </a:xfrm>
          <a:prstGeom prst="rect">
            <a:avLst/>
          </a:prstGeom>
        </p:spPr>
        <p:txBody>
          <a:bodyPr>
            <a:spAutoFit/>
          </a:bodyPr>
          <a:lstStyle>
            <a:lvl1pPr marL="0" indent="0" algn="ctr">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a:t>
            </a:r>
          </a:p>
        </p:txBody>
      </p:sp>
      <p:sp>
        <p:nvSpPr>
          <p:cNvPr id="36" name="Slide Number Placeholder 5">
            <a:extLst>
              <a:ext uri="{FF2B5EF4-FFF2-40B4-BE49-F238E27FC236}">
                <a16:creationId xmlns:a16="http://schemas.microsoft.com/office/drawing/2014/main" id="{63438CFD-138E-524A-BF0C-980E737AAE55}"/>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39" name="Straight Connector 38">
            <a:extLst>
              <a:ext uri="{FF2B5EF4-FFF2-40B4-BE49-F238E27FC236}">
                <a16:creationId xmlns:a16="http://schemas.microsoft.com/office/drawing/2014/main" id="{C6F95BED-C295-5340-94D9-DFBC0ECF3834}"/>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6" name="Content Placeholder 3">
            <a:extLst>
              <a:ext uri="{FF2B5EF4-FFF2-40B4-BE49-F238E27FC236}">
                <a16:creationId xmlns:a16="http://schemas.microsoft.com/office/drawing/2014/main" id="{331268B2-4A5A-3D60-D1E8-38EE1B3D0DC6}"/>
              </a:ext>
            </a:extLst>
          </p:cNvPr>
          <p:cNvSpPr>
            <a:spLocks noGrp="1"/>
          </p:cNvSpPr>
          <p:nvPr>
            <p:ph sz="quarter" idx="15" hasCustomPrompt="1"/>
          </p:nvPr>
        </p:nvSpPr>
        <p:spPr>
          <a:xfrm>
            <a:off x="853018" y="6531734"/>
            <a:ext cx="3913793"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26789487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ABDC5A96-024B-9A4C-BE99-A43261583960}"/>
              </a:ext>
            </a:extLst>
          </p:cNvPr>
          <p:cNvGrpSpPr/>
          <p:nvPr userDrawn="1"/>
        </p:nvGrpSpPr>
        <p:grpSpPr>
          <a:xfrm>
            <a:off x="2" y="-1"/>
            <a:ext cx="3781063" cy="1286617"/>
            <a:chOff x="101154" y="-72605"/>
            <a:chExt cx="2285515" cy="777713"/>
          </a:xfrm>
        </p:grpSpPr>
        <p:sp>
          <p:nvSpPr>
            <p:cNvPr id="16" name="Rectangle 15">
              <a:extLst>
                <a:ext uri="{FF2B5EF4-FFF2-40B4-BE49-F238E27FC236}">
                  <a16:creationId xmlns:a16="http://schemas.microsoft.com/office/drawing/2014/main" id="{FADEAD2C-B2AB-3C48-A0BF-C3B7503F4BFE}"/>
                </a:ext>
              </a:extLst>
            </p:cNvPr>
            <p:cNvSpPr/>
            <p:nvPr/>
          </p:nvSpPr>
          <p:spPr>
            <a:xfrm>
              <a:off x="101154" y="-72605"/>
              <a:ext cx="2285515" cy="77771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1800">
                <a:solidFill>
                  <a:srgbClr val="00AAC6"/>
                </a:solidFill>
                <a:latin typeface="Neue Haas Grotesk Text Pro" panose="020B0504020202020204" pitchFamily="34" charset="0"/>
              </a:endParaRPr>
            </a:p>
          </p:txBody>
        </p:sp>
        <p:pic>
          <p:nvPicPr>
            <p:cNvPr id="17" name="Graphic 16">
              <a:extLst>
                <a:ext uri="{FF2B5EF4-FFF2-40B4-BE49-F238E27FC236}">
                  <a16:creationId xmlns:a16="http://schemas.microsoft.com/office/drawing/2014/main" id="{9D76561E-393D-1943-BE4B-7014BC9179A5}"/>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02289" y="221418"/>
              <a:ext cx="1479804" cy="236769"/>
            </a:xfrm>
            <a:prstGeom prst="rect">
              <a:avLst/>
            </a:prstGeom>
          </p:spPr>
        </p:pic>
      </p:grpSp>
      <p:sp>
        <p:nvSpPr>
          <p:cNvPr id="14" name="Picture Placeholder 9">
            <a:extLst>
              <a:ext uri="{FF2B5EF4-FFF2-40B4-BE49-F238E27FC236}">
                <a16:creationId xmlns:a16="http://schemas.microsoft.com/office/drawing/2014/main" id="{F238E1A7-75A2-4B4E-B531-FA0B776B4FF2}"/>
              </a:ext>
            </a:extLst>
          </p:cNvPr>
          <p:cNvSpPr>
            <a:spLocks noGrp="1"/>
          </p:cNvSpPr>
          <p:nvPr>
            <p:ph type="pic" sz="quarter" idx="16" hasCustomPrompt="1"/>
          </p:nvPr>
        </p:nvSpPr>
        <p:spPr>
          <a:xfrm>
            <a:off x="9602479" y="387560"/>
            <a:ext cx="2266805" cy="577849"/>
          </a:xfrm>
          <a:prstGeom prst="rect">
            <a:avLst/>
          </a:prstGeom>
        </p:spPr>
        <p:txBody>
          <a:bodyPr lIns="0" tIns="0" rIns="0" bIns="0" anchor="ctr">
            <a:noAutofit/>
          </a:bodyPr>
          <a:lstStyle>
            <a:lvl1pPr marL="0" indent="0" algn="r">
              <a:buNone/>
              <a:defRPr sz="1867">
                <a:solidFill>
                  <a:schemeClr val="bg2">
                    <a:lumMod val="50000"/>
                  </a:schemeClr>
                </a:solidFill>
                <a:latin typeface="Neue Haas Grotesk Text Pro" panose="020B0504020202020204" pitchFamily="34" charset="0"/>
              </a:defRPr>
            </a:lvl1pPr>
          </a:lstStyle>
          <a:p>
            <a:r>
              <a:rPr lang="en-US"/>
              <a:t>Partner logo</a:t>
            </a:r>
          </a:p>
        </p:txBody>
      </p:sp>
      <p:sp>
        <p:nvSpPr>
          <p:cNvPr id="9" name="Title 1">
            <a:extLst>
              <a:ext uri="{FF2B5EF4-FFF2-40B4-BE49-F238E27FC236}">
                <a16:creationId xmlns:a16="http://schemas.microsoft.com/office/drawing/2014/main" id="{5A97D006-75F5-7043-BB5C-479A1341B695}"/>
              </a:ext>
            </a:extLst>
          </p:cNvPr>
          <p:cNvSpPr>
            <a:spLocks noGrp="1"/>
          </p:cNvSpPr>
          <p:nvPr>
            <p:ph type="title" hasCustomPrompt="1"/>
          </p:nvPr>
        </p:nvSpPr>
        <p:spPr>
          <a:xfrm>
            <a:off x="600373" y="3472178"/>
            <a:ext cx="10911144" cy="2189061"/>
          </a:xfrm>
          <a:prstGeom prst="rect">
            <a:avLst/>
          </a:prstGeom>
        </p:spPr>
        <p:txBody>
          <a:bodyPr wrap="square" lIns="0" rIns="0" anchor="t" anchorCtr="0">
            <a:spAutoFit/>
          </a:bodyPr>
          <a:lstStyle>
            <a:lvl1pPr algn="l">
              <a:lnSpc>
                <a:spcPct val="110000"/>
              </a:lnSpc>
              <a:defRPr sz="6667" b="1" cap="none" baseline="0">
                <a:solidFill>
                  <a:schemeClr val="tx2"/>
                </a:solidFill>
                <a:latin typeface="Neue Haas Grotesk Text Pro" panose="020B0504020202020204" pitchFamily="34" charset="0"/>
              </a:defRPr>
            </a:lvl1pPr>
          </a:lstStyle>
          <a:p>
            <a:r>
              <a:rPr lang="en-US"/>
              <a:t>Click here to add presentation title</a:t>
            </a:r>
          </a:p>
        </p:txBody>
      </p:sp>
      <p:sp>
        <p:nvSpPr>
          <p:cNvPr id="8" name="Content Placeholder 3">
            <a:extLst>
              <a:ext uri="{FF2B5EF4-FFF2-40B4-BE49-F238E27FC236}">
                <a16:creationId xmlns:a16="http://schemas.microsoft.com/office/drawing/2014/main" id="{9882276D-9C18-3B90-8C9D-C7F7A5ED8647}"/>
              </a:ext>
            </a:extLst>
          </p:cNvPr>
          <p:cNvSpPr>
            <a:spLocks noGrp="1"/>
          </p:cNvSpPr>
          <p:nvPr>
            <p:ph sz="quarter" idx="11" hasCustomPrompt="1"/>
          </p:nvPr>
        </p:nvSpPr>
        <p:spPr>
          <a:xfrm>
            <a:off x="601134" y="6320575"/>
            <a:ext cx="6375303" cy="141064"/>
          </a:xfrm>
          <a:prstGeom prst="rect">
            <a:avLst/>
          </a:prstGeom>
        </p:spPr>
        <p:txBody>
          <a:bodyPr wrap="square" anchor="b">
            <a:spAutoFit/>
          </a:bodyPr>
          <a:lstStyle>
            <a:lvl1pPr marL="0" indent="0">
              <a:lnSpc>
                <a:spcPts val="1067"/>
              </a:lnSpc>
              <a:spcBef>
                <a:spcPts val="0"/>
              </a:spcBef>
              <a:spcAft>
                <a:spcPts val="267"/>
              </a:spcAft>
              <a:buNone/>
              <a:defRPr sz="1067" b="1">
                <a:solidFill>
                  <a:schemeClr val="tx1">
                    <a:lumMod val="90000"/>
                    <a:lumOff val="10000"/>
                  </a:schemeClr>
                </a:solidFill>
                <a:latin typeface="Neue Haas Grotesk Text Pro" panose="020B0504020202020204" pitchFamily="34" charset="0"/>
              </a:defRPr>
            </a:lvl1pPr>
            <a:lvl2pPr marL="609570" indent="0">
              <a:buNone/>
              <a:defRPr sz="1467"/>
            </a:lvl2pPr>
            <a:lvl3pPr marL="1219140" indent="0">
              <a:buNone/>
              <a:defRPr sz="1400"/>
            </a:lvl3pPr>
            <a:lvl4pPr marL="1828709" indent="0">
              <a:buNone/>
              <a:defRPr sz="1333"/>
            </a:lvl4pPr>
            <a:lvl5pPr marL="2438278" indent="0">
              <a:buNone/>
              <a:defRPr sz="1333"/>
            </a:lvl5pPr>
          </a:lstStyle>
          <a:p>
            <a:pPr lvl="0"/>
            <a:r>
              <a:rPr lang="en-US"/>
              <a:t>Month Year (Optional)</a:t>
            </a:r>
          </a:p>
        </p:txBody>
      </p:sp>
    </p:spTree>
    <p:extLst>
      <p:ext uri="{BB962C8B-B14F-4D97-AF65-F5344CB8AC3E}">
        <p14:creationId xmlns:p14="http://schemas.microsoft.com/office/powerpoint/2010/main" val="101794600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CONTENT + Header + Image + Subheader">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1" y="365761"/>
            <a:ext cx="2885440" cy="3568028"/>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elit </a:t>
            </a:r>
            <a:r>
              <a:rPr lang="en-US" sz="4267" err="1">
                <a:latin typeface="Neue Haas Grotesk Text Pro" panose="020B0504020202020204" pitchFamily="34" charset="77"/>
              </a:rPr>
              <a:t>duis</a:t>
            </a:r>
            <a:r>
              <a:rPr lang="en-US" sz="4267">
                <a:latin typeface="Neue Haas Grotesk Text Pro" panose="020B0504020202020204" pitchFamily="34" charset="77"/>
              </a:rPr>
              <a:t> </a:t>
            </a:r>
            <a:r>
              <a:rPr lang="en-US" sz="4267" err="1">
                <a:latin typeface="Neue Haas Grotesk Text Pro" panose="020B0504020202020204" pitchFamily="34" charset="77"/>
              </a:rPr>
              <a:t>autre</a:t>
            </a:r>
            <a:endParaRPr lang="en-US" sz="4267">
              <a:latin typeface="Neue Haas Grotesk Text Pro" panose="020B0504020202020204" pitchFamily="34" charset="77"/>
            </a:endParaRPr>
          </a:p>
        </p:txBody>
      </p:sp>
      <p:sp>
        <p:nvSpPr>
          <p:cNvPr id="5" name="Text Placeholder 4">
            <a:extLst>
              <a:ext uri="{FF2B5EF4-FFF2-40B4-BE49-F238E27FC236}">
                <a16:creationId xmlns:a16="http://schemas.microsoft.com/office/drawing/2014/main" id="{868A61C9-2982-BB43-9900-1AF92245A505}"/>
              </a:ext>
            </a:extLst>
          </p:cNvPr>
          <p:cNvSpPr>
            <a:spLocks noGrp="1"/>
          </p:cNvSpPr>
          <p:nvPr>
            <p:ph type="body" sz="quarter" idx="12" hasCustomPrompt="1"/>
          </p:nvPr>
        </p:nvSpPr>
        <p:spPr>
          <a:xfrm>
            <a:off x="8704645" y="2626643"/>
            <a:ext cx="2914559" cy="802357"/>
          </a:xfrm>
          <a:prstGeom prst="rect">
            <a:avLst/>
          </a:prstGeom>
        </p:spPr>
        <p:txBody>
          <a:bodyPr anchor="b" anchorCtr="0">
            <a:spAutoFit/>
          </a:bodyPr>
          <a:lstStyle>
            <a:lvl1pPr marL="0" indent="0" algn="l">
              <a:lnSpc>
                <a:spcPct val="120000"/>
              </a:lnSpc>
              <a:buNone/>
              <a:defRPr sz="2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elit </a:t>
            </a:r>
            <a:r>
              <a:rPr lang="en-US" err="1"/>
              <a:t>duis</a:t>
            </a:r>
            <a:r>
              <a:rPr lang="en-US"/>
              <a:t> </a:t>
            </a:r>
            <a:r>
              <a:rPr lang="en-US" err="1"/>
              <a:t>autre</a:t>
            </a:r>
            <a:endParaRPr lang="en-US"/>
          </a:p>
        </p:txBody>
      </p:sp>
      <p:sp>
        <p:nvSpPr>
          <p:cNvPr id="47" name="Picture Placeholder 2">
            <a:extLst>
              <a:ext uri="{FF2B5EF4-FFF2-40B4-BE49-F238E27FC236}">
                <a16:creationId xmlns:a16="http://schemas.microsoft.com/office/drawing/2014/main" id="{8B2B8246-DE92-E143-B0B7-3BE8D66DE7AF}"/>
              </a:ext>
            </a:extLst>
          </p:cNvPr>
          <p:cNvSpPr>
            <a:spLocks noGrp="1"/>
          </p:cNvSpPr>
          <p:nvPr>
            <p:ph type="pic" idx="17" hasCustomPrompt="1"/>
          </p:nvPr>
        </p:nvSpPr>
        <p:spPr>
          <a:xfrm>
            <a:off x="4366460" y="433993"/>
            <a:ext cx="3710609" cy="6424003"/>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24" name="Text Placeholder 6">
            <a:extLst>
              <a:ext uri="{FF2B5EF4-FFF2-40B4-BE49-F238E27FC236}">
                <a16:creationId xmlns:a16="http://schemas.microsoft.com/office/drawing/2014/main" id="{E8EEE4CA-A3AE-D64D-BC10-C926E5332856}"/>
              </a:ext>
            </a:extLst>
          </p:cNvPr>
          <p:cNvSpPr>
            <a:spLocks noGrp="1"/>
          </p:cNvSpPr>
          <p:nvPr>
            <p:ph type="body" sz="quarter" idx="33" hasCustomPrompt="1"/>
          </p:nvPr>
        </p:nvSpPr>
        <p:spPr>
          <a:xfrm>
            <a:off x="8704645" y="3572565"/>
            <a:ext cx="2914559"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7" name="Content Placeholder 3">
            <a:extLst>
              <a:ext uri="{FF2B5EF4-FFF2-40B4-BE49-F238E27FC236}">
                <a16:creationId xmlns:a16="http://schemas.microsoft.com/office/drawing/2014/main" id="{E6823479-A6DE-6752-B3DA-D040DA13529F}"/>
              </a:ext>
            </a:extLst>
          </p:cNvPr>
          <p:cNvSpPr>
            <a:spLocks noGrp="1"/>
          </p:cNvSpPr>
          <p:nvPr>
            <p:ph sz="quarter" idx="15" hasCustomPrompt="1"/>
          </p:nvPr>
        </p:nvSpPr>
        <p:spPr>
          <a:xfrm>
            <a:off x="853019" y="6531734"/>
            <a:ext cx="288544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236685729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CONTENT + Header + Image + Stat Callouts">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1" y="365761"/>
            <a:ext cx="2885440" cy="3568028"/>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elit </a:t>
            </a:r>
            <a:r>
              <a:rPr lang="en-US" sz="4267" err="1">
                <a:latin typeface="Neue Haas Grotesk Text Pro" panose="020B0504020202020204" pitchFamily="34" charset="77"/>
              </a:rPr>
              <a:t>duis</a:t>
            </a:r>
            <a:r>
              <a:rPr lang="en-US" sz="4267">
                <a:latin typeface="Neue Haas Grotesk Text Pro" panose="020B0504020202020204" pitchFamily="34" charset="77"/>
              </a:rPr>
              <a:t> </a:t>
            </a:r>
            <a:r>
              <a:rPr lang="en-US" sz="4267" err="1">
                <a:latin typeface="Neue Haas Grotesk Text Pro" panose="020B0504020202020204" pitchFamily="34" charset="77"/>
              </a:rPr>
              <a:t>autre</a:t>
            </a:r>
            <a:endParaRPr lang="en-US" sz="4267">
              <a:latin typeface="Neue Haas Grotesk Text Pro" panose="020B0504020202020204" pitchFamily="34" charset="77"/>
            </a:endParaRPr>
          </a:p>
        </p:txBody>
      </p:sp>
      <p:sp>
        <p:nvSpPr>
          <p:cNvPr id="5" name="Text Placeholder 4">
            <a:extLst>
              <a:ext uri="{FF2B5EF4-FFF2-40B4-BE49-F238E27FC236}">
                <a16:creationId xmlns:a16="http://schemas.microsoft.com/office/drawing/2014/main" id="{868A61C9-2982-BB43-9900-1AF92245A505}"/>
              </a:ext>
            </a:extLst>
          </p:cNvPr>
          <p:cNvSpPr>
            <a:spLocks noGrp="1"/>
          </p:cNvSpPr>
          <p:nvPr>
            <p:ph type="body" sz="quarter" idx="12" hasCustomPrompt="1"/>
          </p:nvPr>
        </p:nvSpPr>
        <p:spPr>
          <a:xfrm>
            <a:off x="8704645" y="1802421"/>
            <a:ext cx="1358131" cy="771751"/>
          </a:xfrm>
          <a:prstGeom prst="rect">
            <a:avLst/>
          </a:prstGeom>
        </p:spPr>
        <p:txBody>
          <a:bodyPr>
            <a:spAutoFit/>
          </a:bodyPr>
          <a:lstStyle>
            <a:lvl1pPr marL="0" indent="0" algn="l">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39" name="Text Placeholder 2">
            <a:extLst>
              <a:ext uri="{FF2B5EF4-FFF2-40B4-BE49-F238E27FC236}">
                <a16:creationId xmlns:a16="http://schemas.microsoft.com/office/drawing/2014/main" id="{EE45BF00-2987-B640-866E-3DC2A15572E4}"/>
              </a:ext>
            </a:extLst>
          </p:cNvPr>
          <p:cNvSpPr>
            <a:spLocks noGrp="1"/>
          </p:cNvSpPr>
          <p:nvPr>
            <p:ph type="body" sz="quarter" idx="16" hasCustomPrompt="1"/>
          </p:nvPr>
        </p:nvSpPr>
        <p:spPr>
          <a:xfrm>
            <a:off x="8704644" y="2507048"/>
            <a:ext cx="2914560" cy="549481"/>
          </a:xfrm>
          <a:prstGeom prst="rect">
            <a:avLst/>
          </a:prstGeom>
        </p:spPr>
        <p:txBody>
          <a:bodyPr>
            <a:spAutoFit/>
          </a:bodyPr>
          <a:lstStyle>
            <a:lvl1pPr marL="0" indent="0" algn="l">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47" name="Picture Placeholder 2">
            <a:extLst>
              <a:ext uri="{FF2B5EF4-FFF2-40B4-BE49-F238E27FC236}">
                <a16:creationId xmlns:a16="http://schemas.microsoft.com/office/drawing/2014/main" id="{8B2B8246-DE92-E143-B0B7-3BE8D66DE7AF}"/>
              </a:ext>
            </a:extLst>
          </p:cNvPr>
          <p:cNvSpPr>
            <a:spLocks noGrp="1"/>
          </p:cNvSpPr>
          <p:nvPr>
            <p:ph type="pic" idx="17" hasCustomPrompt="1"/>
          </p:nvPr>
        </p:nvSpPr>
        <p:spPr>
          <a:xfrm>
            <a:off x="4366460" y="433993"/>
            <a:ext cx="3710609" cy="6424003"/>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50" name="Text Placeholder 4">
            <a:extLst>
              <a:ext uri="{FF2B5EF4-FFF2-40B4-BE49-F238E27FC236}">
                <a16:creationId xmlns:a16="http://schemas.microsoft.com/office/drawing/2014/main" id="{5579118C-79CA-144E-AA8F-2E2A7C13F30B}"/>
              </a:ext>
            </a:extLst>
          </p:cNvPr>
          <p:cNvSpPr>
            <a:spLocks noGrp="1"/>
          </p:cNvSpPr>
          <p:nvPr>
            <p:ph type="body" sz="quarter" idx="18" hasCustomPrompt="1"/>
          </p:nvPr>
        </p:nvSpPr>
        <p:spPr>
          <a:xfrm>
            <a:off x="8704645" y="3455114"/>
            <a:ext cx="1358131" cy="771751"/>
          </a:xfrm>
          <a:prstGeom prst="rect">
            <a:avLst/>
          </a:prstGeom>
        </p:spPr>
        <p:txBody>
          <a:bodyPr>
            <a:spAutoFit/>
          </a:bodyPr>
          <a:lstStyle>
            <a:lvl1pPr marL="0" indent="0" algn="l">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51" name="Text Placeholder 2">
            <a:extLst>
              <a:ext uri="{FF2B5EF4-FFF2-40B4-BE49-F238E27FC236}">
                <a16:creationId xmlns:a16="http://schemas.microsoft.com/office/drawing/2014/main" id="{E288E0C1-0C4B-BF4E-8463-30E1FA0AAA31}"/>
              </a:ext>
            </a:extLst>
          </p:cNvPr>
          <p:cNvSpPr>
            <a:spLocks noGrp="1"/>
          </p:cNvSpPr>
          <p:nvPr>
            <p:ph type="body" sz="quarter" idx="19" hasCustomPrompt="1"/>
          </p:nvPr>
        </p:nvSpPr>
        <p:spPr>
          <a:xfrm>
            <a:off x="8704644" y="4159741"/>
            <a:ext cx="2914560" cy="549481"/>
          </a:xfrm>
          <a:prstGeom prst="rect">
            <a:avLst/>
          </a:prstGeom>
        </p:spPr>
        <p:txBody>
          <a:bodyPr>
            <a:spAutoFit/>
          </a:bodyPr>
          <a:lstStyle>
            <a:lvl1pPr marL="0" indent="0" algn="l">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52" name="Text Placeholder 4">
            <a:extLst>
              <a:ext uri="{FF2B5EF4-FFF2-40B4-BE49-F238E27FC236}">
                <a16:creationId xmlns:a16="http://schemas.microsoft.com/office/drawing/2014/main" id="{1DFD462B-B12A-1247-B9F0-C032F89F444F}"/>
              </a:ext>
            </a:extLst>
          </p:cNvPr>
          <p:cNvSpPr>
            <a:spLocks noGrp="1"/>
          </p:cNvSpPr>
          <p:nvPr>
            <p:ph type="body" sz="quarter" idx="20" hasCustomPrompt="1"/>
          </p:nvPr>
        </p:nvSpPr>
        <p:spPr>
          <a:xfrm>
            <a:off x="8704645" y="5138707"/>
            <a:ext cx="1358131" cy="771751"/>
          </a:xfrm>
          <a:prstGeom prst="rect">
            <a:avLst/>
          </a:prstGeom>
        </p:spPr>
        <p:txBody>
          <a:bodyPr>
            <a:spAutoFit/>
          </a:bodyPr>
          <a:lstStyle>
            <a:lvl1pPr marL="0" indent="0" algn="l">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57" name="Text Placeholder 2">
            <a:extLst>
              <a:ext uri="{FF2B5EF4-FFF2-40B4-BE49-F238E27FC236}">
                <a16:creationId xmlns:a16="http://schemas.microsoft.com/office/drawing/2014/main" id="{76F48538-FB2D-2E41-8152-BED0BA0B5C86}"/>
              </a:ext>
            </a:extLst>
          </p:cNvPr>
          <p:cNvSpPr>
            <a:spLocks noGrp="1"/>
          </p:cNvSpPr>
          <p:nvPr>
            <p:ph type="body" sz="quarter" idx="21" hasCustomPrompt="1"/>
          </p:nvPr>
        </p:nvSpPr>
        <p:spPr>
          <a:xfrm>
            <a:off x="8704644" y="5843334"/>
            <a:ext cx="2914560" cy="549481"/>
          </a:xfrm>
          <a:prstGeom prst="rect">
            <a:avLst/>
          </a:prstGeom>
        </p:spPr>
        <p:txBody>
          <a:bodyPr>
            <a:spAutoFit/>
          </a:bodyPr>
          <a:lstStyle>
            <a:lvl1pPr marL="0" indent="0" algn="l">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11" name="Content Placeholder 3">
            <a:extLst>
              <a:ext uri="{FF2B5EF4-FFF2-40B4-BE49-F238E27FC236}">
                <a16:creationId xmlns:a16="http://schemas.microsoft.com/office/drawing/2014/main" id="{CA484163-80EF-40FC-1A40-69C7BC36E53F}"/>
              </a:ext>
            </a:extLst>
          </p:cNvPr>
          <p:cNvSpPr>
            <a:spLocks noGrp="1"/>
          </p:cNvSpPr>
          <p:nvPr>
            <p:ph sz="quarter" idx="15" hasCustomPrompt="1"/>
          </p:nvPr>
        </p:nvSpPr>
        <p:spPr>
          <a:xfrm>
            <a:off x="853019" y="6531734"/>
            <a:ext cx="288544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264266273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CONTENT + Header + 2 Callout Boxes + 2 images (V)">
    <p:spTree>
      <p:nvGrpSpPr>
        <p:cNvPr id="1" name=""/>
        <p:cNvGrpSpPr/>
        <p:nvPr/>
      </p:nvGrpSpPr>
      <p:grpSpPr>
        <a:xfrm>
          <a:off x="0" y="0"/>
          <a:ext cx="0" cy="0"/>
          <a:chOff x="0" y="0"/>
          <a:chExt cx="0" cy="0"/>
        </a:xfrm>
      </p:grpSpPr>
      <p:sp>
        <p:nvSpPr>
          <p:cNvPr id="24" name="Picture Placeholder 2">
            <a:extLst>
              <a:ext uri="{FF2B5EF4-FFF2-40B4-BE49-F238E27FC236}">
                <a16:creationId xmlns:a16="http://schemas.microsoft.com/office/drawing/2014/main" id="{F141A2BD-AF2D-214A-AA8F-D141022D60F2}"/>
              </a:ext>
            </a:extLst>
          </p:cNvPr>
          <p:cNvSpPr>
            <a:spLocks noGrp="1"/>
          </p:cNvSpPr>
          <p:nvPr>
            <p:ph type="pic" idx="17" hasCustomPrompt="1"/>
          </p:nvPr>
        </p:nvSpPr>
        <p:spPr>
          <a:xfrm>
            <a:off x="5339356" y="15497"/>
            <a:ext cx="2696833" cy="3429004"/>
          </a:xfrm>
          <a:prstGeom prst="rect">
            <a:avLst/>
          </a:prstGeom>
          <a:solidFill>
            <a:schemeClr val="bg2"/>
          </a:solidFill>
        </p:spPr>
        <p:txBody>
          <a:bodyPr anchor="ctr">
            <a:noAutofit/>
          </a:bodyPr>
          <a:lstStyle>
            <a:lvl1pPr marL="0" indent="0" algn="ctr">
              <a:buNone/>
              <a:defRPr sz="14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a:t>
            </a:r>
            <a:br>
              <a:rPr lang="en-US"/>
            </a:br>
            <a:r>
              <a:rPr lang="en-US"/>
              <a:t>picture</a:t>
            </a:r>
          </a:p>
        </p:txBody>
      </p:sp>
      <p:sp>
        <p:nvSpPr>
          <p:cNvPr id="37" name="Slide Number Placeholder 5">
            <a:extLst>
              <a:ext uri="{FF2B5EF4-FFF2-40B4-BE49-F238E27FC236}">
                <a16:creationId xmlns:a16="http://schemas.microsoft.com/office/drawing/2014/main" id="{FEE063B5-DB2A-E546-8374-14508A9C5083}"/>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38" name="Straight Connector 37">
            <a:extLst>
              <a:ext uri="{FF2B5EF4-FFF2-40B4-BE49-F238E27FC236}">
                <a16:creationId xmlns:a16="http://schemas.microsoft.com/office/drawing/2014/main" id="{FB30FCB6-B1E0-3C46-B667-C856468BD8FB}"/>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59"/>
            <a:ext cx="3913369" cy="2123402"/>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a:t>
            </a:r>
            <a:r>
              <a:rPr lang="en-US" sz="4267" err="1">
                <a:latin typeface="Neue Haas Grotesk Text Pro" panose="020B0504020202020204" pitchFamily="34" charset="77"/>
              </a:rPr>
              <a:t>duis</a:t>
            </a:r>
            <a:r>
              <a:rPr lang="en-US" sz="4267">
                <a:latin typeface="Neue Haas Grotesk Text Pro" panose="020B0504020202020204" pitchFamily="34" charset="77"/>
              </a:rPr>
              <a:t> </a:t>
            </a:r>
            <a:r>
              <a:rPr lang="en-US" sz="4267" err="1">
                <a:latin typeface="Neue Haas Grotesk Text Pro" panose="020B0504020202020204" pitchFamily="34" charset="77"/>
              </a:rPr>
              <a:t>autre</a:t>
            </a:r>
            <a:endParaRPr lang="en-US" sz="4267">
              <a:latin typeface="Neue Haas Grotesk Text Pro" panose="020B0504020202020204" pitchFamily="34" charset="77"/>
            </a:endParaRPr>
          </a:p>
        </p:txBody>
      </p:sp>
      <p:sp>
        <p:nvSpPr>
          <p:cNvPr id="23" name="Picture Placeholder 2">
            <a:extLst>
              <a:ext uri="{FF2B5EF4-FFF2-40B4-BE49-F238E27FC236}">
                <a16:creationId xmlns:a16="http://schemas.microsoft.com/office/drawing/2014/main" id="{874FEB89-8FA2-D94F-AA19-4F5CDD2FAEB6}"/>
              </a:ext>
            </a:extLst>
          </p:cNvPr>
          <p:cNvSpPr>
            <a:spLocks noGrp="1"/>
          </p:cNvSpPr>
          <p:nvPr>
            <p:ph type="pic" idx="48" hasCustomPrompt="1"/>
          </p:nvPr>
        </p:nvSpPr>
        <p:spPr>
          <a:xfrm>
            <a:off x="9367346" y="3426104"/>
            <a:ext cx="2824655" cy="3431897"/>
          </a:xfrm>
          <a:prstGeom prst="rect">
            <a:avLst/>
          </a:prstGeom>
          <a:solidFill>
            <a:schemeClr val="bg2"/>
          </a:solidFill>
        </p:spPr>
        <p:txBody>
          <a:bodyPr anchor="ctr">
            <a:noAutofit/>
          </a:bodyPr>
          <a:lstStyle>
            <a:lvl1pPr marL="0" indent="0" algn="ctr">
              <a:buNone/>
              <a:defRPr sz="14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a:t>
            </a:r>
            <a:br>
              <a:rPr lang="en-US"/>
            </a:br>
            <a:r>
              <a:rPr lang="en-US"/>
              <a:t>picture</a:t>
            </a:r>
          </a:p>
        </p:txBody>
      </p:sp>
      <p:sp>
        <p:nvSpPr>
          <p:cNvPr id="30" name="SmartArt Placeholder 5">
            <a:extLst>
              <a:ext uri="{FF2B5EF4-FFF2-40B4-BE49-F238E27FC236}">
                <a16:creationId xmlns:a16="http://schemas.microsoft.com/office/drawing/2014/main" id="{8E66918C-36DB-CB48-A863-76DFE127BEC9}"/>
              </a:ext>
            </a:extLst>
          </p:cNvPr>
          <p:cNvSpPr>
            <a:spLocks noGrp="1"/>
          </p:cNvSpPr>
          <p:nvPr>
            <p:ph type="dgm" sz="quarter" idx="47"/>
          </p:nvPr>
        </p:nvSpPr>
        <p:spPr>
          <a:xfrm>
            <a:off x="5334217" y="4545217"/>
            <a:ext cx="4987075" cy="2318299"/>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34" name="SmartArt Placeholder 5">
            <a:extLst>
              <a:ext uri="{FF2B5EF4-FFF2-40B4-BE49-F238E27FC236}">
                <a16:creationId xmlns:a16="http://schemas.microsoft.com/office/drawing/2014/main" id="{F82E30BB-2916-B84A-95B6-93758CFBD5BA}"/>
              </a:ext>
            </a:extLst>
          </p:cNvPr>
          <p:cNvSpPr>
            <a:spLocks noGrp="1"/>
          </p:cNvSpPr>
          <p:nvPr>
            <p:ph type="dgm" sz="quarter" idx="27"/>
          </p:nvPr>
        </p:nvSpPr>
        <p:spPr>
          <a:xfrm>
            <a:off x="10321292" y="4545217"/>
            <a:ext cx="118099" cy="2318299"/>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
        <p:nvSpPr>
          <p:cNvPr id="5" name="Text Placeholder 4">
            <a:extLst>
              <a:ext uri="{FF2B5EF4-FFF2-40B4-BE49-F238E27FC236}">
                <a16:creationId xmlns:a16="http://schemas.microsoft.com/office/drawing/2014/main" id="{868A61C9-2982-BB43-9900-1AF92245A505}"/>
              </a:ext>
            </a:extLst>
          </p:cNvPr>
          <p:cNvSpPr>
            <a:spLocks noGrp="1"/>
          </p:cNvSpPr>
          <p:nvPr>
            <p:ph type="body" sz="quarter" idx="12" hasCustomPrompt="1"/>
          </p:nvPr>
        </p:nvSpPr>
        <p:spPr>
          <a:xfrm>
            <a:off x="5711022" y="4994889"/>
            <a:ext cx="3980847" cy="361724"/>
          </a:xfrm>
          <a:prstGeom prst="rect">
            <a:avLst/>
          </a:prstGeom>
        </p:spPr>
        <p:txBody>
          <a:bodyPr>
            <a:spAutoFit/>
          </a:bodyPr>
          <a:lstStyle>
            <a:lvl1pPr marL="0" indent="0">
              <a:buNone/>
              <a:defRPr sz="2000">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r>
              <a:rPr lang="en-US"/>
              <a:t>, </a:t>
            </a:r>
            <a:r>
              <a:rPr lang="en-US" err="1"/>
              <a:t>elit</a:t>
            </a:r>
            <a:endParaRPr lang="en-US"/>
          </a:p>
        </p:txBody>
      </p:sp>
      <p:sp>
        <p:nvSpPr>
          <p:cNvPr id="28" name="Text Placeholder 2">
            <a:extLst>
              <a:ext uri="{FF2B5EF4-FFF2-40B4-BE49-F238E27FC236}">
                <a16:creationId xmlns:a16="http://schemas.microsoft.com/office/drawing/2014/main" id="{490E533F-240B-2440-A0E6-B8749769DBF6}"/>
              </a:ext>
            </a:extLst>
          </p:cNvPr>
          <p:cNvSpPr>
            <a:spLocks noGrp="1"/>
          </p:cNvSpPr>
          <p:nvPr>
            <p:ph type="body" sz="quarter" idx="16" hasCustomPrompt="1"/>
          </p:nvPr>
        </p:nvSpPr>
        <p:spPr>
          <a:xfrm>
            <a:off x="5711022" y="5500396"/>
            <a:ext cx="4438911" cy="821080"/>
          </a:xfrm>
          <a:prstGeom prst="rect">
            <a:avLst/>
          </a:prstGeom>
        </p:spPr>
        <p:txBody>
          <a:bodyPr>
            <a:spAutoFit/>
          </a:bodyPr>
          <a:lstStyle>
            <a:lvl1pPr marL="0" indent="0">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endParaRPr lang="en-US"/>
          </a:p>
        </p:txBody>
      </p:sp>
      <p:sp>
        <p:nvSpPr>
          <p:cNvPr id="25" name="SmartArt Placeholder 5">
            <a:extLst>
              <a:ext uri="{FF2B5EF4-FFF2-40B4-BE49-F238E27FC236}">
                <a16:creationId xmlns:a16="http://schemas.microsoft.com/office/drawing/2014/main" id="{DD032622-D219-C34A-92DB-FD8972E704F4}"/>
              </a:ext>
            </a:extLst>
          </p:cNvPr>
          <p:cNvSpPr>
            <a:spLocks noGrp="1"/>
          </p:cNvSpPr>
          <p:nvPr>
            <p:ph type="dgm" sz="quarter" idx="49"/>
          </p:nvPr>
        </p:nvSpPr>
        <p:spPr>
          <a:xfrm flipH="1">
            <a:off x="7207303" y="1126201"/>
            <a:ext cx="4987075" cy="2318299"/>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26" name="SmartArt Placeholder 5">
            <a:extLst>
              <a:ext uri="{FF2B5EF4-FFF2-40B4-BE49-F238E27FC236}">
                <a16:creationId xmlns:a16="http://schemas.microsoft.com/office/drawing/2014/main" id="{90CA3051-ECC4-CA4F-9F07-AE147B28A9A9}"/>
              </a:ext>
            </a:extLst>
          </p:cNvPr>
          <p:cNvSpPr>
            <a:spLocks noGrp="1"/>
          </p:cNvSpPr>
          <p:nvPr>
            <p:ph type="dgm" sz="quarter" idx="50"/>
          </p:nvPr>
        </p:nvSpPr>
        <p:spPr>
          <a:xfrm flipH="1">
            <a:off x="7077611" y="1126201"/>
            <a:ext cx="118099" cy="2318299"/>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
        <p:nvSpPr>
          <p:cNvPr id="27" name="Text Placeholder 4">
            <a:extLst>
              <a:ext uri="{FF2B5EF4-FFF2-40B4-BE49-F238E27FC236}">
                <a16:creationId xmlns:a16="http://schemas.microsoft.com/office/drawing/2014/main" id="{4A8B276D-6ED1-3147-A1CE-C736B286E16B}"/>
              </a:ext>
            </a:extLst>
          </p:cNvPr>
          <p:cNvSpPr>
            <a:spLocks noGrp="1"/>
          </p:cNvSpPr>
          <p:nvPr>
            <p:ph type="body" sz="quarter" idx="51" hasCustomPrompt="1"/>
          </p:nvPr>
        </p:nvSpPr>
        <p:spPr>
          <a:xfrm>
            <a:off x="7584107" y="1591306"/>
            <a:ext cx="3980847" cy="361724"/>
          </a:xfrm>
          <a:prstGeom prst="rect">
            <a:avLst/>
          </a:prstGeom>
        </p:spPr>
        <p:txBody>
          <a:bodyPr>
            <a:spAutoFit/>
          </a:bodyPr>
          <a:lstStyle>
            <a:lvl1pPr marL="0" indent="0">
              <a:buNone/>
              <a:defRPr sz="2000">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r>
              <a:rPr lang="en-US"/>
              <a:t>, </a:t>
            </a:r>
            <a:r>
              <a:rPr lang="en-US" err="1"/>
              <a:t>elit</a:t>
            </a:r>
            <a:endParaRPr lang="en-US"/>
          </a:p>
        </p:txBody>
      </p:sp>
      <p:sp>
        <p:nvSpPr>
          <p:cNvPr id="29" name="Text Placeholder 2">
            <a:extLst>
              <a:ext uri="{FF2B5EF4-FFF2-40B4-BE49-F238E27FC236}">
                <a16:creationId xmlns:a16="http://schemas.microsoft.com/office/drawing/2014/main" id="{270C3AE8-92A6-DC45-8076-1016702E8E99}"/>
              </a:ext>
            </a:extLst>
          </p:cNvPr>
          <p:cNvSpPr>
            <a:spLocks noGrp="1"/>
          </p:cNvSpPr>
          <p:nvPr>
            <p:ph type="body" sz="quarter" idx="52" hasCustomPrompt="1"/>
          </p:nvPr>
        </p:nvSpPr>
        <p:spPr>
          <a:xfrm>
            <a:off x="7584107" y="2096813"/>
            <a:ext cx="4438911" cy="821080"/>
          </a:xfrm>
          <a:prstGeom prst="rect">
            <a:avLst/>
          </a:prstGeom>
        </p:spPr>
        <p:txBody>
          <a:bodyPr>
            <a:spAutoFit/>
          </a:bodyPr>
          <a:lstStyle>
            <a:lvl1pPr marL="0" indent="0">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endParaRPr lang="en-US"/>
          </a:p>
        </p:txBody>
      </p:sp>
      <p:sp>
        <p:nvSpPr>
          <p:cNvPr id="39" name="Text Placeholder 6">
            <a:extLst>
              <a:ext uri="{FF2B5EF4-FFF2-40B4-BE49-F238E27FC236}">
                <a16:creationId xmlns:a16="http://schemas.microsoft.com/office/drawing/2014/main" id="{8D91E962-DA95-3346-8161-55FB857B6BFC}"/>
              </a:ext>
            </a:extLst>
          </p:cNvPr>
          <p:cNvSpPr>
            <a:spLocks noGrp="1"/>
          </p:cNvSpPr>
          <p:nvPr>
            <p:ph type="body" sz="quarter" idx="13" hasCustomPrompt="1"/>
          </p:nvPr>
        </p:nvSpPr>
        <p:spPr>
          <a:xfrm>
            <a:off x="853018" y="2724548"/>
            <a:ext cx="3913369"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17" name="Content Placeholder 3">
            <a:extLst>
              <a:ext uri="{FF2B5EF4-FFF2-40B4-BE49-F238E27FC236}">
                <a16:creationId xmlns:a16="http://schemas.microsoft.com/office/drawing/2014/main" id="{B1BBAB00-AD41-366E-8609-958A5D058F83}"/>
              </a:ext>
            </a:extLst>
          </p:cNvPr>
          <p:cNvSpPr>
            <a:spLocks noGrp="1"/>
          </p:cNvSpPr>
          <p:nvPr>
            <p:ph sz="quarter" idx="15" hasCustomPrompt="1"/>
          </p:nvPr>
        </p:nvSpPr>
        <p:spPr>
          <a:xfrm>
            <a:off x="853019" y="6531734"/>
            <a:ext cx="3913368"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63854516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CONTENT - Question + Answer">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0"/>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consectetur adipiscing elit, sed do eiusmod tempor?</a:t>
            </a:r>
          </a:p>
        </p:txBody>
      </p:sp>
      <p:sp>
        <p:nvSpPr>
          <p:cNvPr id="24" name="Text Placeholder 2">
            <a:extLst>
              <a:ext uri="{FF2B5EF4-FFF2-40B4-BE49-F238E27FC236}">
                <a16:creationId xmlns:a16="http://schemas.microsoft.com/office/drawing/2014/main" id="{173C2D75-551A-4549-A68C-FB586B54A88F}"/>
              </a:ext>
            </a:extLst>
          </p:cNvPr>
          <p:cNvSpPr>
            <a:spLocks noGrp="1"/>
          </p:cNvSpPr>
          <p:nvPr>
            <p:ph type="body" sz="quarter" idx="16" hasCustomPrompt="1"/>
          </p:nvPr>
        </p:nvSpPr>
        <p:spPr>
          <a:xfrm>
            <a:off x="853441" y="2299573"/>
            <a:ext cx="2152677"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A</a:t>
            </a:r>
          </a:p>
        </p:txBody>
      </p:sp>
      <p:sp>
        <p:nvSpPr>
          <p:cNvPr id="35" name="Text Placeholder 2">
            <a:extLst>
              <a:ext uri="{FF2B5EF4-FFF2-40B4-BE49-F238E27FC236}">
                <a16:creationId xmlns:a16="http://schemas.microsoft.com/office/drawing/2014/main" id="{D003CF36-0F40-294E-A205-0A89A49DFED7}"/>
              </a:ext>
            </a:extLst>
          </p:cNvPr>
          <p:cNvSpPr>
            <a:spLocks noGrp="1"/>
          </p:cNvSpPr>
          <p:nvPr>
            <p:ph type="body" sz="quarter" idx="20" hasCustomPrompt="1"/>
          </p:nvPr>
        </p:nvSpPr>
        <p:spPr>
          <a:xfrm>
            <a:off x="853440" y="2593083"/>
            <a:ext cx="2152679" cy="1450340"/>
          </a:xfrm>
          <a:prstGeom prst="rect">
            <a:avLst/>
          </a:prstGeom>
        </p:spPr>
        <p:txBody>
          <a:bodyPr lIns="0" tIns="0" rIns="0" bIns="0">
            <a:spAutoFit/>
          </a:bodyPr>
          <a:lstStyle>
            <a:lvl1pPr marL="0" indent="0">
              <a:lnSpc>
                <a:spcPct val="120000"/>
              </a:lnSpc>
              <a:buNone/>
              <a:defRPr lang="en-US" sz="2000"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grpSp>
        <p:nvGrpSpPr>
          <p:cNvPr id="46" name="Group 45">
            <a:extLst>
              <a:ext uri="{FF2B5EF4-FFF2-40B4-BE49-F238E27FC236}">
                <a16:creationId xmlns:a16="http://schemas.microsoft.com/office/drawing/2014/main" id="{CD4CDA74-4142-3D49-B359-1E6280FC3329}"/>
              </a:ext>
            </a:extLst>
          </p:cNvPr>
          <p:cNvGrpSpPr/>
          <p:nvPr/>
        </p:nvGrpSpPr>
        <p:grpSpPr>
          <a:xfrm>
            <a:off x="822573" y="5001267"/>
            <a:ext cx="559696" cy="559696"/>
            <a:chOff x="4181311" y="1066071"/>
            <a:chExt cx="773364" cy="773364"/>
          </a:xfrm>
        </p:grpSpPr>
        <p:sp>
          <p:nvSpPr>
            <p:cNvPr id="48" name="Oval 47">
              <a:extLst>
                <a:ext uri="{FF2B5EF4-FFF2-40B4-BE49-F238E27FC236}">
                  <a16:creationId xmlns:a16="http://schemas.microsoft.com/office/drawing/2014/main" id="{83E22081-D9AA-E14B-9A14-D44D00EE2FDA}"/>
                </a:ext>
              </a:extLst>
            </p:cNvPr>
            <p:cNvSpPr/>
            <p:nvPr/>
          </p:nvSpPr>
          <p:spPr>
            <a:xfrm>
              <a:off x="4181311" y="1066071"/>
              <a:ext cx="773364" cy="773364"/>
            </a:xfrm>
            <a:prstGeom prst="ellipse">
              <a:avLst/>
            </a:prstGeom>
            <a:solidFill>
              <a:srgbClr val="007A96"/>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3200" b="1">
                <a:solidFill>
                  <a:srgbClr val="00AAC6"/>
                </a:solidFill>
                <a:latin typeface="Neue Haas Grotesk Text Pro" panose="020B0504020202020204" pitchFamily="34" charset="0"/>
              </a:endParaRPr>
            </a:p>
          </p:txBody>
        </p:sp>
        <p:pic>
          <p:nvPicPr>
            <p:cNvPr id="49" name="Picture 48" descr="A picture containing light, drawing&#10;&#10;Description automatically generated">
              <a:extLst>
                <a:ext uri="{FF2B5EF4-FFF2-40B4-BE49-F238E27FC236}">
                  <a16:creationId xmlns:a16="http://schemas.microsoft.com/office/drawing/2014/main" id="{7B9EEFF8-9992-BE4D-9D23-B29E3B6A0FE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21846" y="1193749"/>
              <a:ext cx="500308" cy="520501"/>
            </a:xfrm>
            <a:prstGeom prst="rect">
              <a:avLst/>
            </a:prstGeom>
          </p:spPr>
        </p:pic>
      </p:gr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1611033" y="5022506"/>
            <a:ext cx="10079400" cy="707972"/>
          </a:xfrm>
          <a:prstGeom prst="rect">
            <a:avLst/>
          </a:prstGeom>
        </p:spPr>
        <p:txBody>
          <a:bodyPr>
            <a:spAutoFit/>
          </a:bodyPr>
          <a:lstStyle>
            <a:lvl1pPr marL="0" indent="0">
              <a:lnSpc>
                <a:spcPct val="120000"/>
              </a:lnSpc>
              <a:buNone/>
              <a:defRPr lang="en-US" sz="2000"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adipiscing elit, sed do eiusmod tempor incididunt ut labore et dolore magna aliqua.</a:t>
            </a:r>
          </a:p>
        </p:txBody>
      </p:sp>
      <p:sp>
        <p:nvSpPr>
          <p:cNvPr id="40" name="Text Placeholder 2">
            <a:extLst>
              <a:ext uri="{FF2B5EF4-FFF2-40B4-BE49-F238E27FC236}">
                <a16:creationId xmlns:a16="http://schemas.microsoft.com/office/drawing/2014/main" id="{9BB70AF6-29FB-A64D-8FB4-A62D801824EC}"/>
              </a:ext>
            </a:extLst>
          </p:cNvPr>
          <p:cNvSpPr>
            <a:spLocks noGrp="1"/>
          </p:cNvSpPr>
          <p:nvPr>
            <p:ph type="body" sz="quarter" idx="21" hasCustomPrompt="1"/>
          </p:nvPr>
        </p:nvSpPr>
        <p:spPr>
          <a:xfrm>
            <a:off x="3750980" y="2299573"/>
            <a:ext cx="2152677"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B</a:t>
            </a:r>
          </a:p>
        </p:txBody>
      </p:sp>
      <p:sp>
        <p:nvSpPr>
          <p:cNvPr id="45" name="Text Placeholder 2">
            <a:extLst>
              <a:ext uri="{FF2B5EF4-FFF2-40B4-BE49-F238E27FC236}">
                <a16:creationId xmlns:a16="http://schemas.microsoft.com/office/drawing/2014/main" id="{C99796F8-BA54-C344-885A-052A36BF2E37}"/>
              </a:ext>
            </a:extLst>
          </p:cNvPr>
          <p:cNvSpPr>
            <a:spLocks noGrp="1"/>
          </p:cNvSpPr>
          <p:nvPr>
            <p:ph type="body" sz="quarter" idx="22" hasCustomPrompt="1"/>
          </p:nvPr>
        </p:nvSpPr>
        <p:spPr>
          <a:xfrm>
            <a:off x="3750981" y="2593083"/>
            <a:ext cx="2152679" cy="1450340"/>
          </a:xfrm>
          <a:prstGeom prst="rect">
            <a:avLst/>
          </a:prstGeom>
        </p:spPr>
        <p:txBody>
          <a:bodyPr lIns="0" tIns="0" rIns="0" bIns="0">
            <a:spAutoFit/>
          </a:bodyPr>
          <a:lstStyle>
            <a:lvl1pPr marL="0" indent="0">
              <a:lnSpc>
                <a:spcPct val="120000"/>
              </a:lnSpc>
              <a:buNone/>
              <a:defRPr lang="en-US" sz="2000"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47" name="Text Placeholder 2">
            <a:extLst>
              <a:ext uri="{FF2B5EF4-FFF2-40B4-BE49-F238E27FC236}">
                <a16:creationId xmlns:a16="http://schemas.microsoft.com/office/drawing/2014/main" id="{89F232B6-9AA0-2A46-B3B7-B1AC2474D85B}"/>
              </a:ext>
            </a:extLst>
          </p:cNvPr>
          <p:cNvSpPr>
            <a:spLocks noGrp="1"/>
          </p:cNvSpPr>
          <p:nvPr>
            <p:ph type="body" sz="quarter" idx="23" hasCustomPrompt="1"/>
          </p:nvPr>
        </p:nvSpPr>
        <p:spPr>
          <a:xfrm>
            <a:off x="6648517" y="2299573"/>
            <a:ext cx="2152677"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C  </a:t>
            </a:r>
          </a:p>
        </p:txBody>
      </p:sp>
      <p:sp>
        <p:nvSpPr>
          <p:cNvPr id="51" name="Text Placeholder 2">
            <a:extLst>
              <a:ext uri="{FF2B5EF4-FFF2-40B4-BE49-F238E27FC236}">
                <a16:creationId xmlns:a16="http://schemas.microsoft.com/office/drawing/2014/main" id="{ED87A3D0-0680-9944-9687-BA7A1EB36AD8}"/>
              </a:ext>
            </a:extLst>
          </p:cNvPr>
          <p:cNvSpPr>
            <a:spLocks noGrp="1"/>
          </p:cNvSpPr>
          <p:nvPr>
            <p:ph type="body" sz="quarter" idx="24" hasCustomPrompt="1"/>
          </p:nvPr>
        </p:nvSpPr>
        <p:spPr>
          <a:xfrm>
            <a:off x="6648519" y="2593083"/>
            <a:ext cx="2152679" cy="1450340"/>
          </a:xfrm>
          <a:prstGeom prst="rect">
            <a:avLst/>
          </a:prstGeom>
        </p:spPr>
        <p:txBody>
          <a:bodyPr lIns="0" tIns="0" rIns="0" bIns="0">
            <a:spAutoFit/>
          </a:bodyPr>
          <a:lstStyle>
            <a:lvl1pPr marL="0" indent="0">
              <a:lnSpc>
                <a:spcPct val="120000"/>
              </a:lnSpc>
              <a:buNone/>
              <a:defRPr lang="en-US" sz="2000"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52" name="Text Placeholder 2">
            <a:extLst>
              <a:ext uri="{FF2B5EF4-FFF2-40B4-BE49-F238E27FC236}">
                <a16:creationId xmlns:a16="http://schemas.microsoft.com/office/drawing/2014/main" id="{394C5C90-FA0C-B743-A447-0E8ECCF3739F}"/>
              </a:ext>
            </a:extLst>
          </p:cNvPr>
          <p:cNvSpPr>
            <a:spLocks noGrp="1"/>
          </p:cNvSpPr>
          <p:nvPr>
            <p:ph type="body" sz="quarter" idx="25" hasCustomPrompt="1"/>
          </p:nvPr>
        </p:nvSpPr>
        <p:spPr>
          <a:xfrm>
            <a:off x="9546059" y="2314184"/>
            <a:ext cx="2152677"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D</a:t>
            </a:r>
          </a:p>
        </p:txBody>
      </p:sp>
      <p:sp>
        <p:nvSpPr>
          <p:cNvPr id="53" name="Text Placeholder 2">
            <a:extLst>
              <a:ext uri="{FF2B5EF4-FFF2-40B4-BE49-F238E27FC236}">
                <a16:creationId xmlns:a16="http://schemas.microsoft.com/office/drawing/2014/main" id="{CEB93332-D508-5A4A-8A92-64AAAB18381E}"/>
              </a:ext>
            </a:extLst>
          </p:cNvPr>
          <p:cNvSpPr>
            <a:spLocks noGrp="1"/>
          </p:cNvSpPr>
          <p:nvPr>
            <p:ph type="body" sz="quarter" idx="26" hasCustomPrompt="1"/>
          </p:nvPr>
        </p:nvSpPr>
        <p:spPr>
          <a:xfrm>
            <a:off x="9546058" y="2607695"/>
            <a:ext cx="2152679" cy="1450340"/>
          </a:xfrm>
          <a:prstGeom prst="rect">
            <a:avLst/>
          </a:prstGeom>
        </p:spPr>
        <p:txBody>
          <a:bodyPr lIns="0" tIns="0" rIns="0" bIns="0">
            <a:spAutoFit/>
          </a:bodyPr>
          <a:lstStyle>
            <a:lvl1pPr marL="0" indent="0">
              <a:lnSpc>
                <a:spcPct val="120000"/>
              </a:lnSpc>
              <a:buNone/>
              <a:defRPr lang="en-US" sz="2000"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16" name="Content Placeholder 3">
            <a:extLst>
              <a:ext uri="{FF2B5EF4-FFF2-40B4-BE49-F238E27FC236}">
                <a16:creationId xmlns:a16="http://schemas.microsoft.com/office/drawing/2014/main" id="{273E0B3E-19E6-6C64-0002-9E5DE004593E}"/>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181683991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CONTENT + Statement + Gray Sidebar">
    <p:spTree>
      <p:nvGrpSpPr>
        <p:cNvPr id="1" name=""/>
        <p:cNvGrpSpPr/>
        <p:nvPr/>
      </p:nvGrpSpPr>
      <p:grpSpPr>
        <a:xfrm>
          <a:off x="0" y="0"/>
          <a:ext cx="0" cy="0"/>
          <a:chOff x="0" y="0"/>
          <a:chExt cx="0" cy="0"/>
        </a:xfrm>
      </p:grpSpPr>
      <p:sp>
        <p:nvSpPr>
          <p:cNvPr id="37" name="Slide Number Placeholder 5">
            <a:extLst>
              <a:ext uri="{FF2B5EF4-FFF2-40B4-BE49-F238E27FC236}">
                <a16:creationId xmlns:a16="http://schemas.microsoft.com/office/drawing/2014/main" id="{FEE063B5-DB2A-E546-8374-14508A9C5083}"/>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38" name="Straight Connector 37">
            <a:extLst>
              <a:ext uri="{FF2B5EF4-FFF2-40B4-BE49-F238E27FC236}">
                <a16:creationId xmlns:a16="http://schemas.microsoft.com/office/drawing/2014/main" id="{FB30FCB6-B1E0-3C46-B667-C856468BD8FB}"/>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5" name="Title 1">
            <a:extLst>
              <a:ext uri="{FF2B5EF4-FFF2-40B4-BE49-F238E27FC236}">
                <a16:creationId xmlns:a16="http://schemas.microsoft.com/office/drawing/2014/main" id="{9BD7F6AC-ABAB-6D49-9867-2B9AF532496B}"/>
              </a:ext>
            </a:extLst>
          </p:cNvPr>
          <p:cNvSpPr>
            <a:spLocks noGrp="1"/>
          </p:cNvSpPr>
          <p:nvPr>
            <p:ph type="title" hasCustomPrompt="1"/>
          </p:nvPr>
        </p:nvSpPr>
        <p:spPr>
          <a:xfrm>
            <a:off x="853440" y="365760"/>
            <a:ext cx="4658477" cy="5012654"/>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consectetur adipiscing elit. Sed do eiusmod tempor incididunt ut labore et. </a:t>
            </a:r>
          </a:p>
        </p:txBody>
      </p:sp>
      <p:sp>
        <p:nvSpPr>
          <p:cNvPr id="21" name="SmartArt Placeholder 2">
            <a:extLst>
              <a:ext uri="{FF2B5EF4-FFF2-40B4-BE49-F238E27FC236}">
                <a16:creationId xmlns:a16="http://schemas.microsoft.com/office/drawing/2014/main" id="{F7770148-AEFA-2A4F-8566-22B80258488B}"/>
              </a:ext>
            </a:extLst>
          </p:cNvPr>
          <p:cNvSpPr>
            <a:spLocks noGrp="1"/>
          </p:cNvSpPr>
          <p:nvPr>
            <p:ph type="dgm" sz="quarter" idx="26"/>
          </p:nvPr>
        </p:nvSpPr>
        <p:spPr>
          <a:xfrm>
            <a:off x="7185998" y="2457"/>
            <a:ext cx="5004535" cy="6866768"/>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34" name="Slide Number Placeholder 5">
            <a:extLst>
              <a:ext uri="{FF2B5EF4-FFF2-40B4-BE49-F238E27FC236}">
                <a16:creationId xmlns:a16="http://schemas.microsoft.com/office/drawing/2014/main" id="{EA25BEC9-6E43-304C-B8EC-1F306DCE68B6}"/>
              </a:ext>
            </a:extLst>
          </p:cNvPr>
          <p:cNvSpPr txBox="1">
            <a:spLocks/>
          </p:cNvSpPr>
          <p:nvPr userDrawn="1"/>
        </p:nvSpPr>
        <p:spPr>
          <a:xfrm>
            <a:off x="11691904"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35" name="Straight Connector 34">
            <a:extLst>
              <a:ext uri="{FF2B5EF4-FFF2-40B4-BE49-F238E27FC236}">
                <a16:creationId xmlns:a16="http://schemas.microsoft.com/office/drawing/2014/main" id="{CC322C33-85C7-F44B-862A-77AD706EFBB8}"/>
              </a:ext>
            </a:extLst>
          </p:cNvPr>
          <p:cNvCxnSpPr>
            <a:cxnSpLocks/>
          </p:cNvCxnSpPr>
          <p:nvPr userDrawn="1"/>
        </p:nvCxnSpPr>
        <p:spPr>
          <a:xfrm>
            <a:off x="11733768"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0" name="Content Placeholder 2">
            <a:extLst>
              <a:ext uri="{FF2B5EF4-FFF2-40B4-BE49-F238E27FC236}">
                <a16:creationId xmlns:a16="http://schemas.microsoft.com/office/drawing/2014/main" id="{281362A0-DE0E-AF07-16D0-438683789329}"/>
              </a:ext>
            </a:extLst>
          </p:cNvPr>
          <p:cNvSpPr>
            <a:spLocks noGrp="1"/>
          </p:cNvSpPr>
          <p:nvPr>
            <p:ph sz="quarter" idx="14"/>
          </p:nvPr>
        </p:nvSpPr>
        <p:spPr>
          <a:xfrm>
            <a:off x="7724172" y="365760"/>
            <a:ext cx="3966179" cy="18939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3">
            <a:extLst>
              <a:ext uri="{FF2B5EF4-FFF2-40B4-BE49-F238E27FC236}">
                <a16:creationId xmlns:a16="http://schemas.microsoft.com/office/drawing/2014/main" id="{E5C8D1D6-6434-DDA3-8641-B9138052AB06}"/>
              </a:ext>
            </a:extLst>
          </p:cNvPr>
          <p:cNvSpPr>
            <a:spLocks noGrp="1"/>
          </p:cNvSpPr>
          <p:nvPr>
            <p:ph sz="quarter" idx="15" hasCustomPrompt="1"/>
          </p:nvPr>
        </p:nvSpPr>
        <p:spPr>
          <a:xfrm>
            <a:off x="853019" y="6531734"/>
            <a:ext cx="4658477"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29893935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CONTENT + Header + Statement + Gray Sidebar">
    <p:spTree>
      <p:nvGrpSpPr>
        <p:cNvPr id="1" name=""/>
        <p:cNvGrpSpPr/>
        <p:nvPr/>
      </p:nvGrpSpPr>
      <p:grpSpPr>
        <a:xfrm>
          <a:off x="0" y="0"/>
          <a:ext cx="0" cy="0"/>
          <a:chOff x="0" y="0"/>
          <a:chExt cx="0" cy="0"/>
        </a:xfrm>
      </p:grpSpPr>
      <p:sp>
        <p:nvSpPr>
          <p:cNvPr id="21" name="SmartArt Placeholder 2">
            <a:extLst>
              <a:ext uri="{FF2B5EF4-FFF2-40B4-BE49-F238E27FC236}">
                <a16:creationId xmlns:a16="http://schemas.microsoft.com/office/drawing/2014/main" id="{F7770148-AEFA-2A4F-8566-22B80258488B}"/>
              </a:ext>
            </a:extLst>
          </p:cNvPr>
          <p:cNvSpPr>
            <a:spLocks noGrp="1"/>
          </p:cNvSpPr>
          <p:nvPr>
            <p:ph type="dgm" sz="quarter" idx="26"/>
          </p:nvPr>
        </p:nvSpPr>
        <p:spPr>
          <a:xfrm>
            <a:off x="4769853" y="-14901"/>
            <a:ext cx="7422147" cy="6866768"/>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15" name="Title 1">
            <a:extLst>
              <a:ext uri="{FF2B5EF4-FFF2-40B4-BE49-F238E27FC236}">
                <a16:creationId xmlns:a16="http://schemas.microsoft.com/office/drawing/2014/main" id="{9BD7F6AC-ABAB-6D49-9867-2B9AF532496B}"/>
              </a:ext>
            </a:extLst>
          </p:cNvPr>
          <p:cNvSpPr>
            <a:spLocks noGrp="1"/>
          </p:cNvSpPr>
          <p:nvPr>
            <p:ph type="title" hasCustomPrompt="1"/>
          </p:nvPr>
        </p:nvSpPr>
        <p:spPr>
          <a:xfrm>
            <a:off x="853442" y="365760"/>
            <a:ext cx="3338897" cy="2845715"/>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consectetur</a:t>
            </a:r>
          </a:p>
        </p:txBody>
      </p:sp>
      <p:sp>
        <p:nvSpPr>
          <p:cNvPr id="3" name="Text Placeholder 2">
            <a:extLst>
              <a:ext uri="{FF2B5EF4-FFF2-40B4-BE49-F238E27FC236}">
                <a16:creationId xmlns:a16="http://schemas.microsoft.com/office/drawing/2014/main" id="{C1E16BC9-D1D1-1140-ACF0-73BCC83C5914}"/>
              </a:ext>
            </a:extLst>
          </p:cNvPr>
          <p:cNvSpPr>
            <a:spLocks noGrp="1"/>
          </p:cNvSpPr>
          <p:nvPr>
            <p:ph type="body" sz="quarter" idx="27" hasCustomPrompt="1"/>
          </p:nvPr>
        </p:nvSpPr>
        <p:spPr>
          <a:xfrm>
            <a:off x="5391153" y="3058694"/>
            <a:ext cx="5947409" cy="3371740"/>
          </a:xfrm>
          <a:prstGeom prst="rect">
            <a:avLst/>
          </a:prstGeom>
        </p:spPr>
        <p:txBody>
          <a:bodyPr anchor="b" anchorCtr="0">
            <a:spAutoFit/>
          </a:bodyPr>
          <a:lstStyle>
            <a:lvl1pPr marL="0" indent="0" algn="r">
              <a:lnSpc>
                <a:spcPct val="110000"/>
              </a:lnSpc>
              <a:spcBef>
                <a:spcPts val="0"/>
              </a:spcBef>
              <a:buNone/>
              <a:defRPr sz="6667" b="1">
                <a:solidFill>
                  <a:srgbClr val="4E2883"/>
                </a:solidFill>
                <a:latin typeface="Neue Haas Grotesk Text Pro" panose="020B0504020202020204" pitchFamily="34" charset="0"/>
              </a:defRPr>
            </a:lvl1pPr>
          </a:lstStyle>
          <a:p>
            <a:pPr lvl="0"/>
            <a:r>
              <a:rPr lang="en-US"/>
              <a:t>Lorem ipsum dolor sit amet consectetur</a:t>
            </a:r>
          </a:p>
        </p:txBody>
      </p:sp>
      <p:sp>
        <p:nvSpPr>
          <p:cNvPr id="23" name="Text Placeholder 6">
            <a:extLst>
              <a:ext uri="{FF2B5EF4-FFF2-40B4-BE49-F238E27FC236}">
                <a16:creationId xmlns:a16="http://schemas.microsoft.com/office/drawing/2014/main" id="{E2CE97D9-9528-9544-B724-31061930A125}"/>
              </a:ext>
            </a:extLst>
          </p:cNvPr>
          <p:cNvSpPr>
            <a:spLocks noGrp="1"/>
          </p:cNvSpPr>
          <p:nvPr>
            <p:ph type="body" sz="quarter" idx="33" hasCustomPrompt="1"/>
          </p:nvPr>
        </p:nvSpPr>
        <p:spPr>
          <a:xfrm>
            <a:off x="851972" y="3396322"/>
            <a:ext cx="3338897"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26" name="Slide Number Placeholder 5">
            <a:extLst>
              <a:ext uri="{FF2B5EF4-FFF2-40B4-BE49-F238E27FC236}">
                <a16:creationId xmlns:a16="http://schemas.microsoft.com/office/drawing/2014/main" id="{FA353816-D034-4044-99E6-CD97FB225A2C}"/>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27" name="Straight Connector 26">
            <a:extLst>
              <a:ext uri="{FF2B5EF4-FFF2-40B4-BE49-F238E27FC236}">
                <a16:creationId xmlns:a16="http://schemas.microsoft.com/office/drawing/2014/main" id="{7FDD62BE-B25E-DD47-9084-14932C0026B0}"/>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9" name="Content Placeholder 3">
            <a:extLst>
              <a:ext uri="{FF2B5EF4-FFF2-40B4-BE49-F238E27FC236}">
                <a16:creationId xmlns:a16="http://schemas.microsoft.com/office/drawing/2014/main" id="{89213B4D-0565-0AFF-8B66-C898E6AE7BAF}"/>
              </a:ext>
            </a:extLst>
          </p:cNvPr>
          <p:cNvSpPr>
            <a:spLocks noGrp="1"/>
          </p:cNvSpPr>
          <p:nvPr>
            <p:ph sz="quarter" idx="15" hasCustomPrompt="1"/>
          </p:nvPr>
        </p:nvSpPr>
        <p:spPr>
          <a:xfrm>
            <a:off x="851972" y="6539808"/>
            <a:ext cx="3338897"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26493612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CONTENT + Statement - Bo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1E16BC9-D1D1-1140-ACF0-73BCC83C5914}"/>
              </a:ext>
            </a:extLst>
          </p:cNvPr>
          <p:cNvSpPr>
            <a:spLocks noGrp="1"/>
          </p:cNvSpPr>
          <p:nvPr>
            <p:ph type="body" sz="quarter" idx="27" hasCustomPrompt="1"/>
          </p:nvPr>
        </p:nvSpPr>
        <p:spPr>
          <a:xfrm>
            <a:off x="853441" y="365762"/>
            <a:ext cx="10485120" cy="5574604"/>
          </a:xfrm>
          <a:prstGeom prst="rect">
            <a:avLst/>
          </a:prstGeom>
        </p:spPr>
        <p:txBody>
          <a:bodyPr anchor="t" anchorCtr="0">
            <a:spAutoFit/>
          </a:bodyPr>
          <a:lstStyle>
            <a:lvl1pPr marL="0" indent="0" algn="l">
              <a:lnSpc>
                <a:spcPct val="110000"/>
              </a:lnSpc>
              <a:spcBef>
                <a:spcPts val="0"/>
              </a:spcBef>
              <a:buNone/>
              <a:defRPr sz="6667" b="1">
                <a:solidFill>
                  <a:srgbClr val="4E2883"/>
                </a:solidFill>
                <a:latin typeface="Neue Haas Grotesk Text Pro" panose="020B0504020202020204" pitchFamily="34" charset="0"/>
              </a:defRPr>
            </a:lvl1pPr>
          </a:lstStyle>
          <a:p>
            <a:pPr lvl="0"/>
            <a:r>
              <a:rPr lang="en-US"/>
              <a:t>Lorem ipsum dolor </a:t>
            </a:r>
            <a:br>
              <a:rPr lang="en-US"/>
            </a:br>
            <a:r>
              <a:rPr lang="en-US"/>
              <a:t>sit amet consectetur adipiscing elit. Sed </a:t>
            </a:r>
            <a:br>
              <a:rPr lang="en-US"/>
            </a:br>
            <a:r>
              <a:rPr lang="en-US"/>
              <a:t>do eiusmod tempor incididunt ut labore et. </a:t>
            </a:r>
          </a:p>
        </p:txBody>
      </p:sp>
      <p:sp>
        <p:nvSpPr>
          <p:cNvPr id="4" name="Content Placeholder 3">
            <a:extLst>
              <a:ext uri="{FF2B5EF4-FFF2-40B4-BE49-F238E27FC236}">
                <a16:creationId xmlns:a16="http://schemas.microsoft.com/office/drawing/2014/main" id="{A57341F2-BB83-A82C-F366-638DD083C8B2}"/>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173518119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BLANK + Disclosure + Page">
    <p:spTree>
      <p:nvGrpSpPr>
        <p:cNvPr id="1" name=""/>
        <p:cNvGrpSpPr/>
        <p:nvPr/>
      </p:nvGrpSpPr>
      <p:grpSpPr>
        <a:xfrm>
          <a:off x="0" y="0"/>
          <a:ext cx="0" cy="0"/>
          <a:chOff x="0" y="0"/>
          <a:chExt cx="0" cy="0"/>
        </a:xfrm>
      </p:grpSpPr>
      <p:sp>
        <p:nvSpPr>
          <p:cNvPr id="3" name="Content Placeholder 3">
            <a:extLst>
              <a:ext uri="{FF2B5EF4-FFF2-40B4-BE49-F238E27FC236}">
                <a16:creationId xmlns:a16="http://schemas.microsoft.com/office/drawing/2014/main" id="{4442E58A-0581-3646-09F2-4C15AB720518}"/>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67722554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ABDC5A96-024B-9A4C-BE99-A43261583960}"/>
              </a:ext>
            </a:extLst>
          </p:cNvPr>
          <p:cNvGrpSpPr/>
          <p:nvPr userDrawn="1"/>
        </p:nvGrpSpPr>
        <p:grpSpPr>
          <a:xfrm>
            <a:off x="3" y="-1"/>
            <a:ext cx="3781063" cy="1286617"/>
            <a:chOff x="101154" y="-72605"/>
            <a:chExt cx="2285515" cy="777713"/>
          </a:xfrm>
        </p:grpSpPr>
        <p:sp>
          <p:nvSpPr>
            <p:cNvPr id="16" name="Rectangle 15">
              <a:extLst>
                <a:ext uri="{FF2B5EF4-FFF2-40B4-BE49-F238E27FC236}">
                  <a16:creationId xmlns:a16="http://schemas.microsoft.com/office/drawing/2014/main" id="{FADEAD2C-B2AB-3C48-A0BF-C3B7503F4BFE}"/>
                </a:ext>
              </a:extLst>
            </p:cNvPr>
            <p:cNvSpPr/>
            <p:nvPr/>
          </p:nvSpPr>
          <p:spPr>
            <a:xfrm>
              <a:off x="101154" y="-72605"/>
              <a:ext cx="2285515" cy="77771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1800">
                <a:solidFill>
                  <a:srgbClr val="00AAC6"/>
                </a:solidFill>
                <a:latin typeface="NeueHaasGroteskText Pro" panose="020B0504020202020204" pitchFamily="34" charset="77"/>
              </a:endParaRPr>
            </a:p>
          </p:txBody>
        </p:sp>
        <p:pic>
          <p:nvPicPr>
            <p:cNvPr id="17" name="Graphic 16">
              <a:extLst>
                <a:ext uri="{FF2B5EF4-FFF2-40B4-BE49-F238E27FC236}">
                  <a16:creationId xmlns:a16="http://schemas.microsoft.com/office/drawing/2014/main" id="{9D76561E-393D-1943-BE4B-7014BC9179A5}"/>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02289" y="221418"/>
              <a:ext cx="1479804" cy="236769"/>
            </a:xfrm>
            <a:prstGeom prst="rect">
              <a:avLst/>
            </a:prstGeom>
          </p:spPr>
        </p:pic>
      </p:grpSp>
      <p:sp>
        <p:nvSpPr>
          <p:cNvPr id="23" name="TextBox 22">
            <a:extLst>
              <a:ext uri="{FF2B5EF4-FFF2-40B4-BE49-F238E27FC236}">
                <a16:creationId xmlns:a16="http://schemas.microsoft.com/office/drawing/2014/main" id="{3F18D371-3647-C14A-9FFF-F1D62D2E1F03}"/>
              </a:ext>
            </a:extLst>
          </p:cNvPr>
          <p:cNvSpPr txBox="1"/>
          <p:nvPr userDrawn="1"/>
        </p:nvSpPr>
        <p:spPr>
          <a:xfrm>
            <a:off x="600376" y="6410444"/>
            <a:ext cx="9091169" cy="230405"/>
          </a:xfrm>
          <a:prstGeom prst="rect">
            <a:avLst/>
          </a:prstGeom>
          <a:noFill/>
        </p:spPr>
        <p:txBody>
          <a:bodyPr wrap="square" lIns="0" bIns="0" rtlCol="0" anchor="b" anchorCtr="0">
            <a:noAutofit/>
          </a:bodyPr>
          <a:lstStyle/>
          <a:p>
            <a:pPr>
              <a:lnSpc>
                <a:spcPct val="130000"/>
              </a:lnSpc>
            </a:pPr>
            <a:r>
              <a:rPr lang="en-US" sz="800">
                <a:latin typeface="NeueHaasGroteskText Pro" panose="020B0504020202020204" pitchFamily="34" charset="77"/>
                <a:cs typeface="Arial" pitchFamily="34" charset="0"/>
              </a:rPr>
              <a:t>Copyright © 2022 HealthEquity, Inc. All rights reserved.  |  HealthEquity does not provide legal, tax or financial advice.</a:t>
            </a:r>
          </a:p>
        </p:txBody>
      </p:sp>
      <p:sp>
        <p:nvSpPr>
          <p:cNvPr id="14" name="Picture Placeholder 9">
            <a:extLst>
              <a:ext uri="{FF2B5EF4-FFF2-40B4-BE49-F238E27FC236}">
                <a16:creationId xmlns:a16="http://schemas.microsoft.com/office/drawing/2014/main" id="{F238E1A7-75A2-4B4E-B531-FA0B776B4FF2}"/>
              </a:ext>
            </a:extLst>
          </p:cNvPr>
          <p:cNvSpPr>
            <a:spLocks noGrp="1"/>
          </p:cNvSpPr>
          <p:nvPr>
            <p:ph type="pic" sz="quarter" idx="16" hasCustomPrompt="1"/>
          </p:nvPr>
        </p:nvSpPr>
        <p:spPr>
          <a:xfrm>
            <a:off x="9602480" y="387561"/>
            <a:ext cx="2266805" cy="577849"/>
          </a:xfrm>
          <a:prstGeom prst="rect">
            <a:avLst/>
          </a:prstGeom>
        </p:spPr>
        <p:txBody>
          <a:bodyPr lIns="0" tIns="0" rIns="0" bIns="0" anchor="ctr">
            <a:noAutofit/>
          </a:bodyPr>
          <a:lstStyle>
            <a:lvl1pPr marL="0" indent="0" algn="r">
              <a:buNone/>
              <a:defRPr sz="1867">
                <a:solidFill>
                  <a:schemeClr val="bg2">
                    <a:lumMod val="50000"/>
                  </a:schemeClr>
                </a:solidFill>
                <a:latin typeface="NeueHaasGroteskText Pro" panose="020B0504020202020204" pitchFamily="34" charset="77"/>
              </a:defRPr>
            </a:lvl1pPr>
          </a:lstStyle>
          <a:p>
            <a:r>
              <a:rPr lang="en-US"/>
              <a:t>Partner logo</a:t>
            </a:r>
          </a:p>
        </p:txBody>
      </p:sp>
      <p:sp>
        <p:nvSpPr>
          <p:cNvPr id="9" name="Title 1">
            <a:extLst>
              <a:ext uri="{FF2B5EF4-FFF2-40B4-BE49-F238E27FC236}">
                <a16:creationId xmlns:a16="http://schemas.microsoft.com/office/drawing/2014/main" id="{5A97D006-75F5-7043-BB5C-479A1341B695}"/>
              </a:ext>
            </a:extLst>
          </p:cNvPr>
          <p:cNvSpPr>
            <a:spLocks noGrp="1"/>
          </p:cNvSpPr>
          <p:nvPr>
            <p:ph type="title" hasCustomPrompt="1"/>
          </p:nvPr>
        </p:nvSpPr>
        <p:spPr>
          <a:xfrm>
            <a:off x="600373" y="3472179"/>
            <a:ext cx="10911144" cy="2189061"/>
          </a:xfrm>
          <a:prstGeom prst="rect">
            <a:avLst/>
          </a:prstGeom>
        </p:spPr>
        <p:txBody>
          <a:bodyPr wrap="square" lIns="0" rIns="0" anchor="t" anchorCtr="0">
            <a:spAutoFit/>
          </a:bodyPr>
          <a:lstStyle>
            <a:lvl1pPr algn="l">
              <a:lnSpc>
                <a:spcPct val="110000"/>
              </a:lnSpc>
              <a:defRPr sz="6667" b="1" cap="none" baseline="0">
                <a:solidFill>
                  <a:schemeClr val="tx2"/>
                </a:solidFill>
                <a:latin typeface="NeueHaasGroteskText Pro" panose="020B0504020202020204" pitchFamily="34" charset="77"/>
              </a:defRPr>
            </a:lvl1pPr>
          </a:lstStyle>
          <a:p>
            <a:r>
              <a:rPr lang="en-US"/>
              <a:t>Click here to add presentation title</a:t>
            </a:r>
          </a:p>
        </p:txBody>
      </p:sp>
      <p:sp>
        <p:nvSpPr>
          <p:cNvPr id="11" name="Content Placeholder 3">
            <a:extLst>
              <a:ext uri="{FF2B5EF4-FFF2-40B4-BE49-F238E27FC236}">
                <a16:creationId xmlns:a16="http://schemas.microsoft.com/office/drawing/2014/main" id="{23EB37A0-AE87-C279-AE20-50A327C61C72}"/>
              </a:ext>
            </a:extLst>
          </p:cNvPr>
          <p:cNvSpPr>
            <a:spLocks noGrp="1"/>
          </p:cNvSpPr>
          <p:nvPr>
            <p:ph sz="quarter" idx="11" hasCustomPrompt="1"/>
          </p:nvPr>
        </p:nvSpPr>
        <p:spPr>
          <a:xfrm>
            <a:off x="600376" y="6320575"/>
            <a:ext cx="10611137" cy="141064"/>
          </a:xfrm>
          <a:prstGeom prst="rect">
            <a:avLst/>
          </a:prstGeom>
        </p:spPr>
        <p:txBody>
          <a:bodyPr anchor="b">
            <a:spAutoFit/>
          </a:bodyPr>
          <a:lstStyle>
            <a:lvl1pPr marL="0" indent="0">
              <a:lnSpc>
                <a:spcPts val="1067"/>
              </a:lnSpc>
              <a:spcBef>
                <a:spcPts val="0"/>
              </a:spcBef>
              <a:spcAft>
                <a:spcPts val="267"/>
              </a:spcAft>
              <a:buNone/>
              <a:defRPr sz="1067" b="1">
                <a:solidFill>
                  <a:schemeClr val="tx1">
                    <a:lumMod val="90000"/>
                    <a:lumOff val="10000"/>
                  </a:schemeClr>
                </a:solidFill>
                <a:latin typeface="NeueHaasGroteskText Pro" panose="020B0504020202020204" pitchFamily="34" charset="77"/>
              </a:defRPr>
            </a:lvl1pPr>
            <a:lvl2pPr marL="609555" indent="0">
              <a:buNone/>
              <a:defRPr sz="1467"/>
            </a:lvl2pPr>
            <a:lvl3pPr marL="1219110" indent="0">
              <a:buNone/>
              <a:defRPr sz="1400"/>
            </a:lvl3pPr>
            <a:lvl4pPr marL="1828664" indent="0">
              <a:buNone/>
              <a:defRPr sz="1333"/>
            </a:lvl4pPr>
            <a:lvl5pPr marL="2438218" indent="0">
              <a:buNone/>
              <a:defRPr sz="1333"/>
            </a:lvl5pPr>
          </a:lstStyle>
          <a:p>
            <a:pPr lvl="0"/>
            <a:r>
              <a:rPr lang="en-US"/>
              <a:t>Month Year (Optional)</a:t>
            </a:r>
          </a:p>
        </p:txBody>
      </p:sp>
    </p:spTree>
    <p:extLst>
      <p:ext uri="{BB962C8B-B14F-4D97-AF65-F5344CB8AC3E}">
        <p14:creationId xmlns:p14="http://schemas.microsoft.com/office/powerpoint/2010/main" val="410302824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1_Content slide">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4" y="365761"/>
            <a:ext cx="10836993" cy="1408527"/>
          </a:xfrm>
          <a:prstGeom prst="rect">
            <a:avLst/>
          </a:prstGeom>
        </p:spPr>
        <p:txBody>
          <a:bodyPr wrap="square" lIns="0" rIns="0" anchor="t" anchorCtr="0">
            <a:spAutoFit/>
          </a:bodyPr>
          <a:lstStyle>
            <a:lvl1pPr marL="0" marR="0" indent="0" algn="l" defTabSz="609555" rtl="0" eaLnBrk="1" fontAlgn="auto" latinLnBrk="0" hangingPunct="1">
              <a:lnSpc>
                <a:spcPct val="110000"/>
              </a:lnSpc>
              <a:spcBef>
                <a:spcPct val="0"/>
              </a:spcBef>
              <a:spcAft>
                <a:spcPts val="0"/>
              </a:spcAft>
              <a:buClrTx/>
              <a:buSzTx/>
              <a:buFontTx/>
              <a:buNone/>
              <a:tabLst/>
              <a:defRPr lang="en-US" b="1" i="0" smtClean="0">
                <a:effectLst/>
                <a:latin typeface="NeueHaasGroteskText Pro" panose="020B0504020202020204" pitchFamily="34" charset="77"/>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 name="Content Placeholder 2">
            <a:extLst>
              <a:ext uri="{FF2B5EF4-FFF2-40B4-BE49-F238E27FC236}">
                <a16:creationId xmlns:a16="http://schemas.microsoft.com/office/drawing/2014/main" id="{E73F3CEC-0F91-E2D9-C447-496F77592B6B}"/>
              </a:ext>
            </a:extLst>
          </p:cNvPr>
          <p:cNvSpPr>
            <a:spLocks noGrp="1"/>
          </p:cNvSpPr>
          <p:nvPr>
            <p:ph sz="quarter" idx="14"/>
          </p:nvPr>
        </p:nvSpPr>
        <p:spPr>
          <a:xfrm>
            <a:off x="853019" y="2076453"/>
            <a:ext cx="10837333" cy="1893937"/>
          </a:xfrm>
        </p:spPr>
        <p:txBody>
          <a:bodyPr/>
          <a:lstStyle>
            <a:lvl1pPr>
              <a:defRPr>
                <a:latin typeface="NeueHaasGroteskText Pro" panose="020B0504020202020204" pitchFamily="34" charset="77"/>
              </a:defRPr>
            </a:lvl1pPr>
            <a:lvl2pPr>
              <a:defRPr>
                <a:latin typeface="NeueHaasGroteskText Pro" panose="020B0504020202020204" pitchFamily="34" charset="77"/>
              </a:defRPr>
            </a:lvl2pPr>
            <a:lvl3pPr>
              <a:defRPr>
                <a:latin typeface="NeueHaasGroteskText Pro" panose="020B0504020202020204" pitchFamily="34" charset="77"/>
              </a:defRPr>
            </a:lvl3pPr>
            <a:lvl4pPr>
              <a:defRPr>
                <a:latin typeface="NeueHaasGroteskText Pro" panose="020B0504020202020204" pitchFamily="34" charset="77"/>
              </a:defRPr>
            </a:lvl4pPr>
            <a:lvl5pPr>
              <a:defRPr>
                <a:latin typeface="NeueHaasGroteskText Pro" panose="020B0504020202020204"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5DFE0DC6-BB45-8CE2-95F1-6E0CEEC88158}"/>
              </a:ext>
            </a:extLst>
          </p:cNvPr>
          <p:cNvSpPr>
            <a:spLocks noGrp="1"/>
          </p:cNvSpPr>
          <p:nvPr>
            <p:ph sz="quarter" idx="15" hasCustomPrompt="1"/>
          </p:nvPr>
        </p:nvSpPr>
        <p:spPr>
          <a:xfrm>
            <a:off x="853017" y="6531735"/>
            <a:ext cx="10744200" cy="147156"/>
          </a:xfrm>
        </p:spPr>
        <p:txBody>
          <a:bodyPr/>
          <a:lstStyle>
            <a:lvl1pPr marL="0" indent="0">
              <a:buNone/>
              <a:defRPr sz="800">
                <a:latin typeface="NeueHaasGroteskText Pro" panose="020B0504020202020204" pitchFamily="34" charset="77"/>
              </a:defRPr>
            </a:lvl1pPr>
            <a:lvl2pPr marL="237055" indent="0">
              <a:buNone/>
              <a:defRPr sz="800"/>
            </a:lvl2pPr>
            <a:lvl3pPr marL="463527" indent="0">
              <a:buNone/>
              <a:defRPr sz="800"/>
            </a:lvl3pPr>
            <a:lvl4pPr marL="689999" indent="0">
              <a:buNone/>
              <a:defRPr sz="800"/>
            </a:lvl4pPr>
            <a:lvl5pPr marL="692116" indent="0">
              <a:buNone/>
              <a:defRPr sz="800"/>
            </a:lvl5pPr>
          </a:lstStyle>
          <a:p>
            <a:pPr lvl="0"/>
            <a:r>
              <a:rPr lang="en-US"/>
              <a:t>Click to insert disclosure text</a:t>
            </a:r>
          </a:p>
        </p:txBody>
      </p:sp>
    </p:spTree>
    <p:extLst>
      <p:ext uri="{BB962C8B-B14F-4D97-AF65-F5344CB8AC3E}">
        <p14:creationId xmlns:p14="http://schemas.microsoft.com/office/powerpoint/2010/main" val="24589414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5.xml"/><Relationship Id="rId13" Type="http://schemas.openxmlformats.org/officeDocument/2006/relationships/image" Target="../media/image1.png"/><Relationship Id="rId3" Type="http://schemas.openxmlformats.org/officeDocument/2006/relationships/slideLayout" Target="../slideLayouts/slideLayout100.xml"/><Relationship Id="rId7" Type="http://schemas.openxmlformats.org/officeDocument/2006/relationships/slideLayout" Target="../slideLayouts/slideLayout104.xml"/><Relationship Id="rId12" Type="http://schemas.openxmlformats.org/officeDocument/2006/relationships/theme" Target="../theme/theme10.xml"/><Relationship Id="rId2" Type="http://schemas.openxmlformats.org/officeDocument/2006/relationships/slideLayout" Target="../slideLayouts/slideLayout99.xml"/><Relationship Id="rId1" Type="http://schemas.openxmlformats.org/officeDocument/2006/relationships/slideLayout" Target="../slideLayouts/slideLayout98.xml"/><Relationship Id="rId6" Type="http://schemas.openxmlformats.org/officeDocument/2006/relationships/slideLayout" Target="../slideLayouts/slideLayout103.xml"/><Relationship Id="rId11" Type="http://schemas.openxmlformats.org/officeDocument/2006/relationships/slideLayout" Target="../slideLayouts/slideLayout108.xml"/><Relationship Id="rId5" Type="http://schemas.openxmlformats.org/officeDocument/2006/relationships/slideLayout" Target="../slideLayouts/slideLayout102.xml"/><Relationship Id="rId10" Type="http://schemas.openxmlformats.org/officeDocument/2006/relationships/slideLayout" Target="../slideLayouts/slideLayout107.xml"/><Relationship Id="rId4" Type="http://schemas.openxmlformats.org/officeDocument/2006/relationships/slideLayout" Target="../slideLayouts/slideLayout101.xml"/><Relationship Id="rId9" Type="http://schemas.openxmlformats.org/officeDocument/2006/relationships/slideLayout" Target="../slideLayouts/slideLayout106.xml"/><Relationship Id="rId14" Type="http://schemas.openxmlformats.org/officeDocument/2006/relationships/image" Target="../media/image2.sv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6.xml"/><Relationship Id="rId13" Type="http://schemas.openxmlformats.org/officeDocument/2006/relationships/slideLayout" Target="../slideLayouts/slideLayout121.xml"/><Relationship Id="rId18" Type="http://schemas.openxmlformats.org/officeDocument/2006/relationships/slideLayout" Target="../slideLayouts/slideLayout126.xml"/><Relationship Id="rId26" Type="http://schemas.openxmlformats.org/officeDocument/2006/relationships/image" Target="../media/image2.svg"/><Relationship Id="rId3" Type="http://schemas.openxmlformats.org/officeDocument/2006/relationships/slideLayout" Target="../slideLayouts/slideLayout111.xml"/><Relationship Id="rId21" Type="http://schemas.openxmlformats.org/officeDocument/2006/relationships/slideLayout" Target="../slideLayouts/slideLayout129.xml"/><Relationship Id="rId7" Type="http://schemas.openxmlformats.org/officeDocument/2006/relationships/slideLayout" Target="../slideLayouts/slideLayout115.xml"/><Relationship Id="rId12" Type="http://schemas.openxmlformats.org/officeDocument/2006/relationships/slideLayout" Target="../slideLayouts/slideLayout120.xml"/><Relationship Id="rId17" Type="http://schemas.openxmlformats.org/officeDocument/2006/relationships/slideLayout" Target="../slideLayouts/slideLayout125.xml"/><Relationship Id="rId25" Type="http://schemas.openxmlformats.org/officeDocument/2006/relationships/image" Target="../media/image1.png"/><Relationship Id="rId2" Type="http://schemas.openxmlformats.org/officeDocument/2006/relationships/slideLayout" Target="../slideLayouts/slideLayout110.xml"/><Relationship Id="rId16" Type="http://schemas.openxmlformats.org/officeDocument/2006/relationships/slideLayout" Target="../slideLayouts/slideLayout124.xml"/><Relationship Id="rId20" Type="http://schemas.openxmlformats.org/officeDocument/2006/relationships/slideLayout" Target="../slideLayouts/slideLayout128.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slideLayout" Target="../slideLayouts/slideLayout119.xml"/><Relationship Id="rId24" Type="http://schemas.openxmlformats.org/officeDocument/2006/relationships/theme" Target="../theme/theme11.xml"/><Relationship Id="rId5" Type="http://schemas.openxmlformats.org/officeDocument/2006/relationships/slideLayout" Target="../slideLayouts/slideLayout113.xml"/><Relationship Id="rId15" Type="http://schemas.openxmlformats.org/officeDocument/2006/relationships/slideLayout" Target="../slideLayouts/slideLayout123.xml"/><Relationship Id="rId23" Type="http://schemas.openxmlformats.org/officeDocument/2006/relationships/slideLayout" Target="../slideLayouts/slideLayout131.xml"/><Relationship Id="rId10" Type="http://schemas.openxmlformats.org/officeDocument/2006/relationships/slideLayout" Target="../slideLayouts/slideLayout118.xml"/><Relationship Id="rId19" Type="http://schemas.openxmlformats.org/officeDocument/2006/relationships/slideLayout" Target="../slideLayouts/slideLayout127.xml"/><Relationship Id="rId4" Type="http://schemas.openxmlformats.org/officeDocument/2006/relationships/slideLayout" Target="../slideLayouts/slideLayout112.xml"/><Relationship Id="rId9" Type="http://schemas.openxmlformats.org/officeDocument/2006/relationships/slideLayout" Target="../slideLayouts/slideLayout117.xml"/><Relationship Id="rId14" Type="http://schemas.openxmlformats.org/officeDocument/2006/relationships/slideLayout" Target="../slideLayouts/slideLayout122.xml"/><Relationship Id="rId22" Type="http://schemas.openxmlformats.org/officeDocument/2006/relationships/slideLayout" Target="../slideLayouts/slideLayout130.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9.xml"/><Relationship Id="rId13" Type="http://schemas.openxmlformats.org/officeDocument/2006/relationships/slideLayout" Target="../slideLayouts/slideLayout144.xml"/><Relationship Id="rId18" Type="http://schemas.openxmlformats.org/officeDocument/2006/relationships/slideLayout" Target="../slideLayouts/slideLayout149.xml"/><Relationship Id="rId3" Type="http://schemas.openxmlformats.org/officeDocument/2006/relationships/slideLayout" Target="../slideLayouts/slideLayout134.xml"/><Relationship Id="rId21" Type="http://schemas.openxmlformats.org/officeDocument/2006/relationships/theme" Target="../theme/theme12.xml"/><Relationship Id="rId7" Type="http://schemas.openxmlformats.org/officeDocument/2006/relationships/slideLayout" Target="../slideLayouts/slideLayout138.xml"/><Relationship Id="rId12" Type="http://schemas.openxmlformats.org/officeDocument/2006/relationships/slideLayout" Target="../slideLayouts/slideLayout143.xml"/><Relationship Id="rId17" Type="http://schemas.openxmlformats.org/officeDocument/2006/relationships/slideLayout" Target="../slideLayouts/slideLayout148.xml"/><Relationship Id="rId2" Type="http://schemas.openxmlformats.org/officeDocument/2006/relationships/slideLayout" Target="../slideLayouts/slideLayout133.xml"/><Relationship Id="rId16" Type="http://schemas.openxmlformats.org/officeDocument/2006/relationships/slideLayout" Target="../slideLayouts/slideLayout147.xml"/><Relationship Id="rId20" Type="http://schemas.openxmlformats.org/officeDocument/2006/relationships/slideLayout" Target="../slideLayouts/slideLayout151.xml"/><Relationship Id="rId1" Type="http://schemas.openxmlformats.org/officeDocument/2006/relationships/slideLayout" Target="../slideLayouts/slideLayout132.xml"/><Relationship Id="rId6" Type="http://schemas.openxmlformats.org/officeDocument/2006/relationships/slideLayout" Target="../slideLayouts/slideLayout137.xml"/><Relationship Id="rId11" Type="http://schemas.openxmlformats.org/officeDocument/2006/relationships/slideLayout" Target="../slideLayouts/slideLayout142.xml"/><Relationship Id="rId5" Type="http://schemas.openxmlformats.org/officeDocument/2006/relationships/slideLayout" Target="../slideLayouts/slideLayout136.xml"/><Relationship Id="rId15" Type="http://schemas.openxmlformats.org/officeDocument/2006/relationships/slideLayout" Target="../slideLayouts/slideLayout146.xml"/><Relationship Id="rId23" Type="http://schemas.openxmlformats.org/officeDocument/2006/relationships/image" Target="../media/image2.svg"/><Relationship Id="rId10" Type="http://schemas.openxmlformats.org/officeDocument/2006/relationships/slideLayout" Target="../slideLayouts/slideLayout141.xml"/><Relationship Id="rId19" Type="http://schemas.openxmlformats.org/officeDocument/2006/relationships/slideLayout" Target="../slideLayouts/slideLayout150.xml"/><Relationship Id="rId4" Type="http://schemas.openxmlformats.org/officeDocument/2006/relationships/slideLayout" Target="../slideLayouts/slideLayout135.xml"/><Relationship Id="rId9" Type="http://schemas.openxmlformats.org/officeDocument/2006/relationships/slideLayout" Target="../slideLayouts/slideLayout140.xml"/><Relationship Id="rId14" Type="http://schemas.openxmlformats.org/officeDocument/2006/relationships/slideLayout" Target="../slideLayouts/slideLayout145.xml"/><Relationship Id="rId22" Type="http://schemas.openxmlformats.org/officeDocument/2006/relationships/image" Target="../media/image1.pn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9.xml"/><Relationship Id="rId13" Type="http://schemas.openxmlformats.org/officeDocument/2006/relationships/slideLayout" Target="../slideLayouts/slideLayout164.xml"/><Relationship Id="rId18" Type="http://schemas.openxmlformats.org/officeDocument/2006/relationships/slideLayout" Target="../slideLayouts/slideLayout169.xml"/><Relationship Id="rId3" Type="http://schemas.openxmlformats.org/officeDocument/2006/relationships/slideLayout" Target="../slideLayouts/slideLayout154.xml"/><Relationship Id="rId21" Type="http://schemas.openxmlformats.org/officeDocument/2006/relationships/slideLayout" Target="../slideLayouts/slideLayout172.xml"/><Relationship Id="rId7" Type="http://schemas.openxmlformats.org/officeDocument/2006/relationships/slideLayout" Target="../slideLayouts/slideLayout158.xml"/><Relationship Id="rId12" Type="http://schemas.openxmlformats.org/officeDocument/2006/relationships/slideLayout" Target="../slideLayouts/slideLayout163.xml"/><Relationship Id="rId17" Type="http://schemas.openxmlformats.org/officeDocument/2006/relationships/slideLayout" Target="../slideLayouts/slideLayout168.xml"/><Relationship Id="rId2" Type="http://schemas.openxmlformats.org/officeDocument/2006/relationships/slideLayout" Target="../slideLayouts/slideLayout153.xml"/><Relationship Id="rId16" Type="http://schemas.openxmlformats.org/officeDocument/2006/relationships/slideLayout" Target="../slideLayouts/slideLayout167.xml"/><Relationship Id="rId20" Type="http://schemas.openxmlformats.org/officeDocument/2006/relationships/slideLayout" Target="../slideLayouts/slideLayout171.xml"/><Relationship Id="rId1" Type="http://schemas.openxmlformats.org/officeDocument/2006/relationships/slideLayout" Target="../slideLayouts/slideLayout152.xml"/><Relationship Id="rId6" Type="http://schemas.openxmlformats.org/officeDocument/2006/relationships/slideLayout" Target="../slideLayouts/slideLayout157.xml"/><Relationship Id="rId11" Type="http://schemas.openxmlformats.org/officeDocument/2006/relationships/slideLayout" Target="../slideLayouts/slideLayout162.xml"/><Relationship Id="rId24" Type="http://schemas.openxmlformats.org/officeDocument/2006/relationships/image" Target="../media/image2.svg"/><Relationship Id="rId5" Type="http://schemas.openxmlformats.org/officeDocument/2006/relationships/slideLayout" Target="../slideLayouts/slideLayout156.xml"/><Relationship Id="rId15" Type="http://schemas.openxmlformats.org/officeDocument/2006/relationships/slideLayout" Target="../slideLayouts/slideLayout166.xml"/><Relationship Id="rId23" Type="http://schemas.openxmlformats.org/officeDocument/2006/relationships/image" Target="../media/image1.png"/><Relationship Id="rId10" Type="http://schemas.openxmlformats.org/officeDocument/2006/relationships/slideLayout" Target="../slideLayouts/slideLayout161.xml"/><Relationship Id="rId19" Type="http://schemas.openxmlformats.org/officeDocument/2006/relationships/slideLayout" Target="../slideLayouts/slideLayout170.xml"/><Relationship Id="rId4" Type="http://schemas.openxmlformats.org/officeDocument/2006/relationships/slideLayout" Target="../slideLayouts/slideLayout155.xml"/><Relationship Id="rId9" Type="http://schemas.openxmlformats.org/officeDocument/2006/relationships/slideLayout" Target="../slideLayouts/slideLayout160.xml"/><Relationship Id="rId14" Type="http://schemas.openxmlformats.org/officeDocument/2006/relationships/slideLayout" Target="../slideLayouts/slideLayout165.xml"/><Relationship Id="rId22"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80.xml"/><Relationship Id="rId13" Type="http://schemas.openxmlformats.org/officeDocument/2006/relationships/slideLayout" Target="../slideLayouts/slideLayout185.xml"/><Relationship Id="rId18" Type="http://schemas.openxmlformats.org/officeDocument/2006/relationships/slideLayout" Target="../slideLayouts/slideLayout190.xml"/><Relationship Id="rId3" Type="http://schemas.openxmlformats.org/officeDocument/2006/relationships/slideLayout" Target="../slideLayouts/slideLayout175.xml"/><Relationship Id="rId21" Type="http://schemas.openxmlformats.org/officeDocument/2006/relationships/image" Target="../media/image1.png"/><Relationship Id="rId7" Type="http://schemas.openxmlformats.org/officeDocument/2006/relationships/slideLayout" Target="../slideLayouts/slideLayout179.xml"/><Relationship Id="rId12" Type="http://schemas.openxmlformats.org/officeDocument/2006/relationships/slideLayout" Target="../slideLayouts/slideLayout184.xml"/><Relationship Id="rId17" Type="http://schemas.openxmlformats.org/officeDocument/2006/relationships/slideLayout" Target="../slideLayouts/slideLayout189.xml"/><Relationship Id="rId2" Type="http://schemas.openxmlformats.org/officeDocument/2006/relationships/slideLayout" Target="../slideLayouts/slideLayout174.xml"/><Relationship Id="rId16" Type="http://schemas.openxmlformats.org/officeDocument/2006/relationships/slideLayout" Target="../slideLayouts/slideLayout188.xml"/><Relationship Id="rId20" Type="http://schemas.openxmlformats.org/officeDocument/2006/relationships/theme" Target="../theme/theme14.xml"/><Relationship Id="rId1" Type="http://schemas.openxmlformats.org/officeDocument/2006/relationships/slideLayout" Target="../slideLayouts/slideLayout173.xml"/><Relationship Id="rId6" Type="http://schemas.openxmlformats.org/officeDocument/2006/relationships/slideLayout" Target="../slideLayouts/slideLayout178.xml"/><Relationship Id="rId11" Type="http://schemas.openxmlformats.org/officeDocument/2006/relationships/slideLayout" Target="../slideLayouts/slideLayout183.xml"/><Relationship Id="rId5" Type="http://schemas.openxmlformats.org/officeDocument/2006/relationships/slideLayout" Target="../slideLayouts/slideLayout177.xml"/><Relationship Id="rId15" Type="http://schemas.openxmlformats.org/officeDocument/2006/relationships/slideLayout" Target="../slideLayouts/slideLayout187.xml"/><Relationship Id="rId10" Type="http://schemas.openxmlformats.org/officeDocument/2006/relationships/slideLayout" Target="../slideLayouts/slideLayout182.xml"/><Relationship Id="rId19" Type="http://schemas.openxmlformats.org/officeDocument/2006/relationships/slideLayout" Target="../slideLayouts/slideLayout191.xml"/><Relationship Id="rId4" Type="http://schemas.openxmlformats.org/officeDocument/2006/relationships/slideLayout" Target="../slideLayouts/slideLayout176.xml"/><Relationship Id="rId9" Type="http://schemas.openxmlformats.org/officeDocument/2006/relationships/slideLayout" Target="../slideLayouts/slideLayout181.xml"/><Relationship Id="rId14" Type="http://schemas.openxmlformats.org/officeDocument/2006/relationships/slideLayout" Target="../slideLayouts/slideLayout186.xml"/><Relationship Id="rId22" Type="http://schemas.openxmlformats.org/officeDocument/2006/relationships/image" Target="../media/image2.svg"/></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99.xml"/><Relationship Id="rId13" Type="http://schemas.openxmlformats.org/officeDocument/2006/relationships/slideLayout" Target="../slideLayouts/slideLayout204.xml"/><Relationship Id="rId18" Type="http://schemas.openxmlformats.org/officeDocument/2006/relationships/slideLayout" Target="../slideLayouts/slideLayout209.xml"/><Relationship Id="rId3" Type="http://schemas.openxmlformats.org/officeDocument/2006/relationships/slideLayout" Target="../slideLayouts/slideLayout194.xml"/><Relationship Id="rId21" Type="http://schemas.openxmlformats.org/officeDocument/2006/relationships/slideLayout" Target="../slideLayouts/slideLayout212.xml"/><Relationship Id="rId7" Type="http://schemas.openxmlformats.org/officeDocument/2006/relationships/slideLayout" Target="../slideLayouts/slideLayout198.xml"/><Relationship Id="rId12" Type="http://schemas.openxmlformats.org/officeDocument/2006/relationships/slideLayout" Target="../slideLayouts/slideLayout203.xml"/><Relationship Id="rId17" Type="http://schemas.openxmlformats.org/officeDocument/2006/relationships/slideLayout" Target="../slideLayouts/slideLayout208.xml"/><Relationship Id="rId2" Type="http://schemas.openxmlformats.org/officeDocument/2006/relationships/slideLayout" Target="../slideLayouts/slideLayout193.xml"/><Relationship Id="rId16" Type="http://schemas.openxmlformats.org/officeDocument/2006/relationships/slideLayout" Target="../slideLayouts/slideLayout207.xml"/><Relationship Id="rId20" Type="http://schemas.openxmlformats.org/officeDocument/2006/relationships/slideLayout" Target="../slideLayouts/slideLayout211.xml"/><Relationship Id="rId1" Type="http://schemas.openxmlformats.org/officeDocument/2006/relationships/slideLayout" Target="../slideLayouts/slideLayout192.xml"/><Relationship Id="rId6" Type="http://schemas.openxmlformats.org/officeDocument/2006/relationships/slideLayout" Target="../slideLayouts/slideLayout197.xml"/><Relationship Id="rId11" Type="http://schemas.openxmlformats.org/officeDocument/2006/relationships/slideLayout" Target="../slideLayouts/slideLayout202.xml"/><Relationship Id="rId24" Type="http://schemas.openxmlformats.org/officeDocument/2006/relationships/image" Target="../media/image2.svg"/><Relationship Id="rId5" Type="http://schemas.openxmlformats.org/officeDocument/2006/relationships/slideLayout" Target="../slideLayouts/slideLayout196.xml"/><Relationship Id="rId15" Type="http://schemas.openxmlformats.org/officeDocument/2006/relationships/slideLayout" Target="../slideLayouts/slideLayout206.xml"/><Relationship Id="rId23" Type="http://schemas.openxmlformats.org/officeDocument/2006/relationships/image" Target="../media/image1.png"/><Relationship Id="rId10" Type="http://schemas.openxmlformats.org/officeDocument/2006/relationships/slideLayout" Target="../slideLayouts/slideLayout201.xml"/><Relationship Id="rId19" Type="http://schemas.openxmlformats.org/officeDocument/2006/relationships/slideLayout" Target="../slideLayouts/slideLayout210.xml"/><Relationship Id="rId4" Type="http://schemas.openxmlformats.org/officeDocument/2006/relationships/slideLayout" Target="../slideLayouts/slideLayout195.xml"/><Relationship Id="rId9" Type="http://schemas.openxmlformats.org/officeDocument/2006/relationships/slideLayout" Target="../slideLayouts/slideLayout200.xml"/><Relationship Id="rId14" Type="http://schemas.openxmlformats.org/officeDocument/2006/relationships/slideLayout" Target="../slideLayouts/slideLayout205.xml"/><Relationship Id="rId22"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220.xml"/><Relationship Id="rId13" Type="http://schemas.openxmlformats.org/officeDocument/2006/relationships/slideLayout" Target="../slideLayouts/slideLayout225.xml"/><Relationship Id="rId18" Type="http://schemas.openxmlformats.org/officeDocument/2006/relationships/slideLayout" Target="../slideLayouts/slideLayout230.xml"/><Relationship Id="rId3" Type="http://schemas.openxmlformats.org/officeDocument/2006/relationships/slideLayout" Target="../slideLayouts/slideLayout215.xml"/><Relationship Id="rId21" Type="http://schemas.openxmlformats.org/officeDocument/2006/relationships/slideLayout" Target="../slideLayouts/slideLayout233.xml"/><Relationship Id="rId7" Type="http://schemas.openxmlformats.org/officeDocument/2006/relationships/slideLayout" Target="../slideLayouts/slideLayout219.xml"/><Relationship Id="rId12" Type="http://schemas.openxmlformats.org/officeDocument/2006/relationships/slideLayout" Target="../slideLayouts/slideLayout224.xml"/><Relationship Id="rId17" Type="http://schemas.openxmlformats.org/officeDocument/2006/relationships/slideLayout" Target="../slideLayouts/slideLayout229.xml"/><Relationship Id="rId25" Type="http://schemas.openxmlformats.org/officeDocument/2006/relationships/image" Target="../media/image2.svg"/><Relationship Id="rId2" Type="http://schemas.openxmlformats.org/officeDocument/2006/relationships/slideLayout" Target="../slideLayouts/slideLayout214.xml"/><Relationship Id="rId16" Type="http://schemas.openxmlformats.org/officeDocument/2006/relationships/slideLayout" Target="../slideLayouts/slideLayout228.xml"/><Relationship Id="rId20" Type="http://schemas.openxmlformats.org/officeDocument/2006/relationships/slideLayout" Target="../slideLayouts/slideLayout232.xml"/><Relationship Id="rId1" Type="http://schemas.openxmlformats.org/officeDocument/2006/relationships/slideLayout" Target="../slideLayouts/slideLayout213.xml"/><Relationship Id="rId6" Type="http://schemas.openxmlformats.org/officeDocument/2006/relationships/slideLayout" Target="../slideLayouts/slideLayout218.xml"/><Relationship Id="rId11" Type="http://schemas.openxmlformats.org/officeDocument/2006/relationships/slideLayout" Target="../slideLayouts/slideLayout223.xml"/><Relationship Id="rId24" Type="http://schemas.openxmlformats.org/officeDocument/2006/relationships/image" Target="../media/image1.png"/><Relationship Id="rId5" Type="http://schemas.openxmlformats.org/officeDocument/2006/relationships/slideLayout" Target="../slideLayouts/slideLayout217.xml"/><Relationship Id="rId15" Type="http://schemas.openxmlformats.org/officeDocument/2006/relationships/slideLayout" Target="../slideLayouts/slideLayout227.xml"/><Relationship Id="rId23" Type="http://schemas.openxmlformats.org/officeDocument/2006/relationships/theme" Target="../theme/theme16.xml"/><Relationship Id="rId10" Type="http://schemas.openxmlformats.org/officeDocument/2006/relationships/slideLayout" Target="../slideLayouts/slideLayout222.xml"/><Relationship Id="rId19" Type="http://schemas.openxmlformats.org/officeDocument/2006/relationships/slideLayout" Target="../slideLayouts/slideLayout231.xml"/><Relationship Id="rId4" Type="http://schemas.openxmlformats.org/officeDocument/2006/relationships/slideLayout" Target="../slideLayouts/slideLayout216.xml"/><Relationship Id="rId9" Type="http://schemas.openxmlformats.org/officeDocument/2006/relationships/slideLayout" Target="../slideLayouts/slideLayout221.xml"/><Relationship Id="rId14" Type="http://schemas.openxmlformats.org/officeDocument/2006/relationships/slideLayout" Target="../slideLayouts/slideLayout226.xml"/><Relationship Id="rId22" Type="http://schemas.openxmlformats.org/officeDocument/2006/relationships/slideLayout" Target="../slideLayouts/slideLayout23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42.xml"/><Relationship Id="rId13" Type="http://schemas.openxmlformats.org/officeDocument/2006/relationships/slideLayout" Target="../slideLayouts/slideLayout247.xml"/><Relationship Id="rId18" Type="http://schemas.openxmlformats.org/officeDocument/2006/relationships/slideLayout" Target="../slideLayouts/slideLayout252.xml"/><Relationship Id="rId3" Type="http://schemas.openxmlformats.org/officeDocument/2006/relationships/slideLayout" Target="../slideLayouts/slideLayout237.xml"/><Relationship Id="rId21" Type="http://schemas.openxmlformats.org/officeDocument/2006/relationships/slideLayout" Target="../slideLayouts/slideLayout255.xml"/><Relationship Id="rId7" Type="http://schemas.openxmlformats.org/officeDocument/2006/relationships/slideLayout" Target="../slideLayouts/slideLayout241.xml"/><Relationship Id="rId12" Type="http://schemas.openxmlformats.org/officeDocument/2006/relationships/slideLayout" Target="../slideLayouts/slideLayout246.xml"/><Relationship Id="rId17" Type="http://schemas.openxmlformats.org/officeDocument/2006/relationships/slideLayout" Target="../slideLayouts/slideLayout251.xml"/><Relationship Id="rId25" Type="http://schemas.openxmlformats.org/officeDocument/2006/relationships/image" Target="../media/image2.svg"/><Relationship Id="rId2" Type="http://schemas.openxmlformats.org/officeDocument/2006/relationships/slideLayout" Target="../slideLayouts/slideLayout236.xml"/><Relationship Id="rId16" Type="http://schemas.openxmlformats.org/officeDocument/2006/relationships/slideLayout" Target="../slideLayouts/slideLayout250.xml"/><Relationship Id="rId20" Type="http://schemas.openxmlformats.org/officeDocument/2006/relationships/slideLayout" Target="../slideLayouts/slideLayout254.xml"/><Relationship Id="rId1" Type="http://schemas.openxmlformats.org/officeDocument/2006/relationships/slideLayout" Target="../slideLayouts/slideLayout235.xml"/><Relationship Id="rId6" Type="http://schemas.openxmlformats.org/officeDocument/2006/relationships/slideLayout" Target="../slideLayouts/slideLayout240.xml"/><Relationship Id="rId11" Type="http://schemas.openxmlformats.org/officeDocument/2006/relationships/slideLayout" Target="../slideLayouts/slideLayout245.xml"/><Relationship Id="rId24" Type="http://schemas.openxmlformats.org/officeDocument/2006/relationships/image" Target="../media/image1.png"/><Relationship Id="rId5" Type="http://schemas.openxmlformats.org/officeDocument/2006/relationships/slideLayout" Target="../slideLayouts/slideLayout239.xml"/><Relationship Id="rId15" Type="http://schemas.openxmlformats.org/officeDocument/2006/relationships/slideLayout" Target="../slideLayouts/slideLayout249.xml"/><Relationship Id="rId23" Type="http://schemas.openxmlformats.org/officeDocument/2006/relationships/theme" Target="../theme/theme17.xml"/><Relationship Id="rId10" Type="http://schemas.openxmlformats.org/officeDocument/2006/relationships/slideLayout" Target="../slideLayouts/slideLayout244.xml"/><Relationship Id="rId19" Type="http://schemas.openxmlformats.org/officeDocument/2006/relationships/slideLayout" Target="../slideLayouts/slideLayout253.xml"/><Relationship Id="rId4" Type="http://schemas.openxmlformats.org/officeDocument/2006/relationships/slideLayout" Target="../slideLayouts/slideLayout238.xml"/><Relationship Id="rId9" Type="http://schemas.openxmlformats.org/officeDocument/2006/relationships/slideLayout" Target="../slideLayouts/slideLayout243.xml"/><Relationship Id="rId14" Type="http://schemas.openxmlformats.org/officeDocument/2006/relationships/slideLayout" Target="../slideLayouts/slideLayout248.xml"/><Relationship Id="rId22" Type="http://schemas.openxmlformats.org/officeDocument/2006/relationships/slideLayout" Target="../slideLayouts/slideLayout256.xml"/></Relationships>
</file>

<file path=ppt/slideMasters/_rels/slideMaster18.xml.rels><?xml version="1.0" encoding="UTF-8" standalone="yes"?>
<Relationships xmlns="http://schemas.openxmlformats.org/package/2006/relationships"><Relationship Id="rId13" Type="http://schemas.openxmlformats.org/officeDocument/2006/relationships/slideLayout" Target="../slideLayouts/slideLayout269.xml"/><Relationship Id="rId18" Type="http://schemas.openxmlformats.org/officeDocument/2006/relationships/slideLayout" Target="../slideLayouts/slideLayout274.xml"/><Relationship Id="rId26" Type="http://schemas.openxmlformats.org/officeDocument/2006/relationships/slideLayout" Target="../slideLayouts/slideLayout282.xml"/><Relationship Id="rId21" Type="http://schemas.openxmlformats.org/officeDocument/2006/relationships/slideLayout" Target="../slideLayouts/slideLayout277.xml"/><Relationship Id="rId34" Type="http://schemas.openxmlformats.org/officeDocument/2006/relationships/slideLayout" Target="../slideLayouts/slideLayout290.xml"/><Relationship Id="rId7" Type="http://schemas.openxmlformats.org/officeDocument/2006/relationships/slideLayout" Target="../slideLayouts/slideLayout263.xml"/><Relationship Id="rId12" Type="http://schemas.openxmlformats.org/officeDocument/2006/relationships/slideLayout" Target="../slideLayouts/slideLayout268.xml"/><Relationship Id="rId17" Type="http://schemas.openxmlformats.org/officeDocument/2006/relationships/slideLayout" Target="../slideLayouts/slideLayout273.xml"/><Relationship Id="rId25" Type="http://schemas.openxmlformats.org/officeDocument/2006/relationships/slideLayout" Target="../slideLayouts/slideLayout281.xml"/><Relationship Id="rId33" Type="http://schemas.openxmlformats.org/officeDocument/2006/relationships/slideLayout" Target="../slideLayouts/slideLayout289.xml"/><Relationship Id="rId38" Type="http://schemas.openxmlformats.org/officeDocument/2006/relationships/image" Target="../media/image2.svg"/><Relationship Id="rId2" Type="http://schemas.openxmlformats.org/officeDocument/2006/relationships/slideLayout" Target="../slideLayouts/slideLayout258.xml"/><Relationship Id="rId16" Type="http://schemas.openxmlformats.org/officeDocument/2006/relationships/slideLayout" Target="../slideLayouts/slideLayout272.xml"/><Relationship Id="rId20" Type="http://schemas.openxmlformats.org/officeDocument/2006/relationships/slideLayout" Target="../slideLayouts/slideLayout276.xml"/><Relationship Id="rId29" Type="http://schemas.openxmlformats.org/officeDocument/2006/relationships/slideLayout" Target="../slideLayouts/slideLayout285.xml"/><Relationship Id="rId1" Type="http://schemas.openxmlformats.org/officeDocument/2006/relationships/slideLayout" Target="../slideLayouts/slideLayout257.xml"/><Relationship Id="rId6" Type="http://schemas.openxmlformats.org/officeDocument/2006/relationships/slideLayout" Target="../slideLayouts/slideLayout262.xml"/><Relationship Id="rId11" Type="http://schemas.openxmlformats.org/officeDocument/2006/relationships/slideLayout" Target="../slideLayouts/slideLayout267.xml"/><Relationship Id="rId24" Type="http://schemas.openxmlformats.org/officeDocument/2006/relationships/slideLayout" Target="../slideLayouts/slideLayout280.xml"/><Relationship Id="rId32" Type="http://schemas.openxmlformats.org/officeDocument/2006/relationships/slideLayout" Target="../slideLayouts/slideLayout288.xml"/><Relationship Id="rId37" Type="http://schemas.openxmlformats.org/officeDocument/2006/relationships/image" Target="../media/image1.png"/><Relationship Id="rId5" Type="http://schemas.openxmlformats.org/officeDocument/2006/relationships/slideLayout" Target="../slideLayouts/slideLayout261.xml"/><Relationship Id="rId15" Type="http://schemas.openxmlformats.org/officeDocument/2006/relationships/slideLayout" Target="../slideLayouts/slideLayout271.xml"/><Relationship Id="rId23" Type="http://schemas.openxmlformats.org/officeDocument/2006/relationships/slideLayout" Target="../slideLayouts/slideLayout279.xml"/><Relationship Id="rId28" Type="http://schemas.openxmlformats.org/officeDocument/2006/relationships/slideLayout" Target="../slideLayouts/slideLayout284.xml"/><Relationship Id="rId36" Type="http://schemas.openxmlformats.org/officeDocument/2006/relationships/theme" Target="../theme/theme18.xml"/><Relationship Id="rId10" Type="http://schemas.openxmlformats.org/officeDocument/2006/relationships/slideLayout" Target="../slideLayouts/slideLayout266.xml"/><Relationship Id="rId19" Type="http://schemas.openxmlformats.org/officeDocument/2006/relationships/slideLayout" Target="../slideLayouts/slideLayout275.xml"/><Relationship Id="rId31" Type="http://schemas.openxmlformats.org/officeDocument/2006/relationships/slideLayout" Target="../slideLayouts/slideLayout287.xml"/><Relationship Id="rId4" Type="http://schemas.openxmlformats.org/officeDocument/2006/relationships/slideLayout" Target="../slideLayouts/slideLayout260.xml"/><Relationship Id="rId9" Type="http://schemas.openxmlformats.org/officeDocument/2006/relationships/slideLayout" Target="../slideLayouts/slideLayout265.xml"/><Relationship Id="rId14" Type="http://schemas.openxmlformats.org/officeDocument/2006/relationships/slideLayout" Target="../slideLayouts/slideLayout270.xml"/><Relationship Id="rId22" Type="http://schemas.openxmlformats.org/officeDocument/2006/relationships/slideLayout" Target="../slideLayouts/slideLayout278.xml"/><Relationship Id="rId27" Type="http://schemas.openxmlformats.org/officeDocument/2006/relationships/slideLayout" Target="../slideLayouts/slideLayout283.xml"/><Relationship Id="rId30" Type="http://schemas.openxmlformats.org/officeDocument/2006/relationships/slideLayout" Target="../slideLayouts/slideLayout286.xml"/><Relationship Id="rId35" Type="http://schemas.openxmlformats.org/officeDocument/2006/relationships/slideLayout" Target="../slideLayouts/slideLayout291.xml"/><Relationship Id="rId8" Type="http://schemas.openxmlformats.org/officeDocument/2006/relationships/slideLayout" Target="../slideLayouts/slideLayout264.xml"/><Relationship Id="rId3" Type="http://schemas.openxmlformats.org/officeDocument/2006/relationships/slideLayout" Target="../slideLayouts/slideLayout25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21" Type="http://schemas.openxmlformats.org/officeDocument/2006/relationships/image" Target="../media/image1.png"/><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image" Target="../media/image2.sv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image" Target="../media/image2.svg"/><Relationship Id="rId5" Type="http://schemas.openxmlformats.org/officeDocument/2006/relationships/slideLayout" Target="../slideLayouts/slideLayout36.xml"/><Relationship Id="rId10" Type="http://schemas.openxmlformats.org/officeDocument/2006/relationships/image" Target="../media/image1.png"/><Relationship Id="rId4" Type="http://schemas.openxmlformats.org/officeDocument/2006/relationships/slideLayout" Target="../slideLayouts/slideLayout35.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slideLayout" Target="../slideLayouts/slideLayout57.xml"/><Relationship Id="rId26" Type="http://schemas.openxmlformats.org/officeDocument/2006/relationships/image" Target="../media/image2.svg"/><Relationship Id="rId3" Type="http://schemas.openxmlformats.org/officeDocument/2006/relationships/slideLayout" Target="../slideLayouts/slideLayout42.xml"/><Relationship Id="rId21" Type="http://schemas.openxmlformats.org/officeDocument/2006/relationships/slideLayout" Target="../slideLayouts/slideLayout60.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5" Type="http://schemas.openxmlformats.org/officeDocument/2006/relationships/image" Target="../media/image1.png"/><Relationship Id="rId2" Type="http://schemas.openxmlformats.org/officeDocument/2006/relationships/slideLayout" Target="../slideLayouts/slideLayout41.xml"/><Relationship Id="rId16" Type="http://schemas.openxmlformats.org/officeDocument/2006/relationships/slideLayout" Target="../slideLayouts/slideLayout55.xml"/><Relationship Id="rId20" Type="http://schemas.openxmlformats.org/officeDocument/2006/relationships/slideLayout" Target="../slideLayouts/slideLayout59.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24" Type="http://schemas.openxmlformats.org/officeDocument/2006/relationships/theme" Target="../theme/theme4.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23" Type="http://schemas.openxmlformats.org/officeDocument/2006/relationships/slideLayout" Target="../slideLayouts/slideLayout62.xml"/><Relationship Id="rId10" Type="http://schemas.openxmlformats.org/officeDocument/2006/relationships/slideLayout" Target="../slideLayouts/slideLayout49.xml"/><Relationship Id="rId19" Type="http://schemas.openxmlformats.org/officeDocument/2006/relationships/slideLayout" Target="../slideLayouts/slideLayout58.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 Id="rId22" Type="http://schemas.openxmlformats.org/officeDocument/2006/relationships/slideLayout" Target="../slideLayouts/slideLayout61.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65.xml"/><Relationship Id="rId7" Type="http://schemas.openxmlformats.org/officeDocument/2006/relationships/slideLayout" Target="../slideLayouts/slideLayout69.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5" Type="http://schemas.openxmlformats.org/officeDocument/2006/relationships/slideLayout" Target="../slideLayouts/slideLayout67.xml"/><Relationship Id="rId10" Type="http://schemas.openxmlformats.org/officeDocument/2006/relationships/image" Target="../media/image2.svg"/><Relationship Id="rId4" Type="http://schemas.openxmlformats.org/officeDocument/2006/relationships/slideLayout" Target="../slideLayouts/slideLayout66.xml"/><Relationship Id="rId9"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71.xml"/><Relationship Id="rId1" Type="http://schemas.openxmlformats.org/officeDocument/2006/relationships/slideLayout" Target="../slideLayouts/slideLayout70.xml"/><Relationship Id="rId5" Type="http://schemas.openxmlformats.org/officeDocument/2006/relationships/image" Target="../media/image2.svg"/><Relationship Id="rId4" Type="http://schemas.openxmlformats.org/officeDocument/2006/relationships/image" Target="../media/image1.png"/></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74.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theme" Target="../theme/theme7.xml"/><Relationship Id="rId5" Type="http://schemas.openxmlformats.org/officeDocument/2006/relationships/slideLayout" Target="../slideLayouts/slideLayout76.xml"/><Relationship Id="rId4"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78.xml"/><Relationship Id="rId1" Type="http://schemas.openxmlformats.org/officeDocument/2006/relationships/slideLayout" Target="../slideLayouts/slideLayout77.xml"/><Relationship Id="rId5" Type="http://schemas.openxmlformats.org/officeDocument/2006/relationships/image" Target="../media/image2.svg"/><Relationship Id="rId4" Type="http://schemas.openxmlformats.org/officeDocument/2006/relationships/image" Target="../media/image1.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slideLayout" Target="../slideLayouts/slideLayout91.xml"/><Relationship Id="rId18" Type="http://schemas.openxmlformats.org/officeDocument/2006/relationships/slideLayout" Target="../slideLayouts/slideLayout96.xml"/><Relationship Id="rId3" Type="http://schemas.openxmlformats.org/officeDocument/2006/relationships/slideLayout" Target="../slideLayouts/slideLayout81.xml"/><Relationship Id="rId21" Type="http://schemas.openxmlformats.org/officeDocument/2006/relationships/image" Target="../media/image1.png"/><Relationship Id="rId7" Type="http://schemas.openxmlformats.org/officeDocument/2006/relationships/slideLayout" Target="../slideLayouts/slideLayout85.xml"/><Relationship Id="rId12" Type="http://schemas.openxmlformats.org/officeDocument/2006/relationships/slideLayout" Target="../slideLayouts/slideLayout90.xml"/><Relationship Id="rId17" Type="http://schemas.openxmlformats.org/officeDocument/2006/relationships/slideLayout" Target="../slideLayouts/slideLayout95.xml"/><Relationship Id="rId2" Type="http://schemas.openxmlformats.org/officeDocument/2006/relationships/slideLayout" Target="../slideLayouts/slideLayout80.xml"/><Relationship Id="rId16" Type="http://schemas.openxmlformats.org/officeDocument/2006/relationships/slideLayout" Target="../slideLayouts/slideLayout94.xml"/><Relationship Id="rId20" Type="http://schemas.openxmlformats.org/officeDocument/2006/relationships/theme" Target="../theme/theme9.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5" Type="http://schemas.openxmlformats.org/officeDocument/2006/relationships/slideLayout" Target="../slideLayouts/slideLayout93.xml"/><Relationship Id="rId10" Type="http://schemas.openxmlformats.org/officeDocument/2006/relationships/slideLayout" Target="../slideLayouts/slideLayout88.xml"/><Relationship Id="rId19" Type="http://schemas.openxmlformats.org/officeDocument/2006/relationships/slideLayout" Target="../slideLayouts/slideLayout97.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slideLayout" Target="../slideLayouts/slideLayout92.xml"/><Relationship Id="rId22"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0F41DBA1-9BEE-DD4B-B2AE-36F25C184E5D}"/>
              </a:ext>
            </a:extLst>
          </p:cNvPr>
          <p:cNvSpPr>
            <a:spLocks noGrp="1"/>
          </p:cNvSpPr>
          <p:nvPr>
            <p:ph type="title"/>
          </p:nvPr>
        </p:nvSpPr>
        <p:spPr>
          <a:xfrm>
            <a:off x="860302" y="454589"/>
            <a:ext cx="10695005" cy="656591"/>
          </a:xfrm>
          <a:prstGeom prst="rect">
            <a:avLst/>
          </a:prstGeom>
        </p:spPr>
        <p:txBody>
          <a:bodyPr vert="horz" wrap="square" lIns="0" tIns="0" rIns="0" bIns="0" rtlCol="0" anchor="t" anchorCtr="0">
            <a:spAutoFit/>
          </a:bodyPr>
          <a:lstStyle/>
          <a:p>
            <a:endParaRPr lang="en-US"/>
          </a:p>
        </p:txBody>
      </p:sp>
      <p:sp>
        <p:nvSpPr>
          <p:cNvPr id="9" name="Text Placeholder 2">
            <a:extLst>
              <a:ext uri="{FF2B5EF4-FFF2-40B4-BE49-F238E27FC236}">
                <a16:creationId xmlns:a16="http://schemas.microsoft.com/office/drawing/2014/main" id="{CC97F46D-3E0E-CE48-A961-64C525AC6B97}"/>
              </a:ext>
            </a:extLst>
          </p:cNvPr>
          <p:cNvSpPr>
            <a:spLocks noGrp="1"/>
          </p:cNvSpPr>
          <p:nvPr>
            <p:ph type="body" idx="1"/>
          </p:nvPr>
        </p:nvSpPr>
        <p:spPr>
          <a:xfrm>
            <a:off x="860302" y="1584961"/>
            <a:ext cx="10695005" cy="1565129"/>
          </a:xfrm>
          <a:prstGeom prst="rect">
            <a:avLst/>
          </a:prstGeom>
        </p:spPr>
        <p:txBody>
          <a:bodyPr vert="horz" lIns="0" tIns="0" rIns="0" bIns="0" rtlCol="0">
            <a:spAutoFit/>
          </a:bodyPr>
          <a:lstStyle/>
          <a:p>
            <a:pPr lvl="0"/>
            <a:r>
              <a:rPr lang="en-US"/>
              <a:t>First level</a:t>
            </a:r>
          </a:p>
          <a:p>
            <a:pPr lvl="1"/>
            <a:r>
              <a:rPr lang="en-US"/>
              <a:t>Second level</a:t>
            </a:r>
          </a:p>
          <a:p>
            <a:pPr lvl="2"/>
            <a:r>
              <a:rPr lang="en-US"/>
              <a:t>Third level</a:t>
            </a:r>
          </a:p>
          <a:p>
            <a:pPr lvl="3"/>
            <a:r>
              <a:rPr lang="en-US"/>
              <a:t>Fourth level</a:t>
            </a:r>
          </a:p>
        </p:txBody>
      </p:sp>
      <p:sp>
        <p:nvSpPr>
          <p:cNvPr id="4" name="TextBox 3">
            <a:extLst>
              <a:ext uri="{FF2B5EF4-FFF2-40B4-BE49-F238E27FC236}">
                <a16:creationId xmlns:a16="http://schemas.microsoft.com/office/drawing/2014/main" id="{809F8DFE-154A-824D-8EDF-169AEDB8870E}"/>
              </a:ext>
            </a:extLst>
          </p:cNvPr>
          <p:cNvSpPr txBox="1"/>
          <p:nvPr userDrawn="1"/>
        </p:nvSpPr>
        <p:spPr>
          <a:xfrm>
            <a:off x="600374" y="6410443"/>
            <a:ext cx="9091169" cy="230405"/>
          </a:xfrm>
          <a:prstGeom prst="rect">
            <a:avLst/>
          </a:prstGeom>
          <a:noFill/>
        </p:spPr>
        <p:txBody>
          <a:bodyPr wrap="square" lIns="0" bIns="0" rtlCol="0" anchor="b" anchorCtr="0">
            <a:noAutofit/>
          </a:bodyPr>
          <a:lstStyle/>
          <a:p>
            <a:pPr>
              <a:lnSpc>
                <a:spcPct val="130000"/>
              </a:lnSpc>
            </a:pPr>
            <a:r>
              <a:rPr lang="en-US" sz="800" dirty="0">
                <a:latin typeface="Neue Haas Grotesk Text Pro" panose="020B0504020202020204" pitchFamily="34" charset="0"/>
                <a:cs typeface="Arial" pitchFamily="34" charset="0"/>
              </a:rPr>
              <a:t>Copyright © 2024 HealthEquity, Inc. All rights reserved.  |  HealthEquity does not provide legal, tax or financial advice.</a:t>
            </a:r>
          </a:p>
        </p:txBody>
      </p:sp>
    </p:spTree>
    <p:extLst>
      <p:ext uri="{BB962C8B-B14F-4D97-AF65-F5344CB8AC3E}">
        <p14:creationId xmlns:p14="http://schemas.microsoft.com/office/powerpoint/2010/main" val="11109275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dt="0"/>
  <p:txStyles>
    <p:titleStyle>
      <a:lvl1pPr algn="l" defTabSz="609570" rtl="0" eaLnBrk="1" latinLnBrk="0" hangingPunct="1">
        <a:spcBef>
          <a:spcPct val="0"/>
        </a:spcBef>
        <a:buNone/>
        <a:defRPr sz="4267" b="1" i="0" kern="1200">
          <a:solidFill>
            <a:schemeClr val="tx2"/>
          </a:solidFill>
          <a:latin typeface="Neue Haas Grotesk Text Pro" panose="020B0504020202020204" pitchFamily="34" charset="0"/>
          <a:ea typeface="+mj-ea"/>
          <a:cs typeface="+mj-cs"/>
        </a:defRPr>
      </a:lvl1pPr>
    </p:titleStyle>
    <p:bodyStyle>
      <a:lvl1pPr marL="237061" indent="-237061" algn="l" defTabSz="609570"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Neue Haas Grotesk Text Pro" panose="020B0504020202020204" pitchFamily="34" charset="0"/>
          <a:ea typeface="+mn-ea"/>
          <a:cs typeface="+mn-cs"/>
        </a:defRPr>
      </a:lvl1pPr>
      <a:lvl2pPr marL="463539" indent="-226478" algn="l" defTabSz="609570"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Neue Haas Grotesk Text Pro" panose="020B0504020202020204" pitchFamily="34" charset="0"/>
          <a:ea typeface="+mn-ea"/>
          <a:cs typeface="+mn-cs"/>
        </a:defRPr>
      </a:lvl2pPr>
      <a:lvl3pPr marL="690016" indent="-226478" algn="l" defTabSz="609570"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Neue Haas Grotesk Text Pro" panose="020B0504020202020204" pitchFamily="34" charset="0"/>
          <a:ea typeface="+mn-ea"/>
          <a:cs typeface="+mn-cs"/>
        </a:defRPr>
      </a:lvl3pPr>
      <a:lvl4pPr marL="916494" indent="-226478" algn="l" defTabSz="609570"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0"/>
          <a:ea typeface="+mn-ea"/>
          <a:cs typeface="+mn-cs"/>
        </a:defRPr>
      </a:lvl4pPr>
      <a:lvl5pPr marL="916494" indent="-224361" algn="l" defTabSz="609570"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0F41DBA1-9BEE-DD4B-B2AE-36F25C184E5D}"/>
              </a:ext>
            </a:extLst>
          </p:cNvPr>
          <p:cNvSpPr>
            <a:spLocks noGrp="1"/>
          </p:cNvSpPr>
          <p:nvPr>
            <p:ph type="title"/>
          </p:nvPr>
        </p:nvSpPr>
        <p:spPr>
          <a:xfrm>
            <a:off x="860303" y="454590"/>
            <a:ext cx="10695005" cy="656591"/>
          </a:xfrm>
          <a:prstGeom prst="rect">
            <a:avLst/>
          </a:prstGeom>
        </p:spPr>
        <p:txBody>
          <a:bodyPr vert="horz" wrap="square" lIns="0" tIns="0" rIns="0" bIns="0" rtlCol="0" anchor="t" anchorCtr="0">
            <a:spAutoFit/>
          </a:bodyPr>
          <a:lstStyle/>
          <a:p>
            <a:endParaRPr lang="en-US"/>
          </a:p>
        </p:txBody>
      </p:sp>
      <p:sp>
        <p:nvSpPr>
          <p:cNvPr id="9" name="Text Placeholder 2">
            <a:extLst>
              <a:ext uri="{FF2B5EF4-FFF2-40B4-BE49-F238E27FC236}">
                <a16:creationId xmlns:a16="http://schemas.microsoft.com/office/drawing/2014/main" id="{CC97F46D-3E0E-CE48-A961-64C525AC6B97}"/>
              </a:ext>
            </a:extLst>
          </p:cNvPr>
          <p:cNvSpPr>
            <a:spLocks noGrp="1"/>
          </p:cNvSpPr>
          <p:nvPr>
            <p:ph type="body" idx="1"/>
          </p:nvPr>
        </p:nvSpPr>
        <p:spPr>
          <a:xfrm>
            <a:off x="860303" y="1584962"/>
            <a:ext cx="10695005" cy="1565129"/>
          </a:xfrm>
          <a:prstGeom prst="rect">
            <a:avLst/>
          </a:prstGeom>
        </p:spPr>
        <p:txBody>
          <a:bodyPr vert="horz" lIns="0" tIns="0" rIns="0" bIns="0" rtlCol="0">
            <a:spAutoFit/>
          </a:bodyPr>
          <a:lstStyle/>
          <a:p>
            <a:pPr lvl="0"/>
            <a:r>
              <a:rPr lang="en-US"/>
              <a:t>First level</a:t>
            </a:r>
          </a:p>
          <a:p>
            <a:pPr lvl="1"/>
            <a:r>
              <a:rPr lang="en-US"/>
              <a:t>Second level</a:t>
            </a:r>
          </a:p>
          <a:p>
            <a:pPr lvl="2"/>
            <a:r>
              <a:rPr lang="en-US"/>
              <a:t>Third level</a:t>
            </a:r>
          </a:p>
          <a:p>
            <a:pPr lvl="3"/>
            <a:r>
              <a:rPr lang="en-US"/>
              <a:t>Fourth level</a:t>
            </a:r>
          </a:p>
        </p:txBody>
      </p:sp>
      <p:grpSp>
        <p:nvGrpSpPr>
          <p:cNvPr id="4" name="Group 3">
            <a:extLst>
              <a:ext uri="{FF2B5EF4-FFF2-40B4-BE49-F238E27FC236}">
                <a16:creationId xmlns:a16="http://schemas.microsoft.com/office/drawing/2014/main" id="{12F40332-1697-D24F-8A94-40762AF45FB0}"/>
              </a:ext>
            </a:extLst>
          </p:cNvPr>
          <p:cNvGrpSpPr/>
          <p:nvPr userDrawn="1"/>
        </p:nvGrpSpPr>
        <p:grpSpPr>
          <a:xfrm rot="16200000">
            <a:off x="-764258" y="764261"/>
            <a:ext cx="2077163" cy="548641"/>
            <a:chOff x="16071" y="4"/>
            <a:chExt cx="2669546" cy="705108"/>
          </a:xfrm>
        </p:grpSpPr>
        <p:sp>
          <p:nvSpPr>
            <p:cNvPr id="5" name="Rectangle 4">
              <a:extLst>
                <a:ext uri="{FF2B5EF4-FFF2-40B4-BE49-F238E27FC236}">
                  <a16:creationId xmlns:a16="http://schemas.microsoft.com/office/drawing/2014/main" id="{1871B9ED-AD50-9B41-AD87-C2D1DA8FEC54}"/>
                </a:ext>
              </a:extLst>
            </p:cNvPr>
            <p:cNvSpPr/>
            <p:nvPr/>
          </p:nvSpPr>
          <p:spPr>
            <a:xfrm>
              <a:off x="16071" y="4"/>
              <a:ext cx="2669546" cy="70510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00AAC6"/>
                </a:solidFill>
                <a:latin typeface="Neue Haas Grotesk Text Pro" panose="020B0504020202020204" pitchFamily="34" charset="0"/>
              </a:endParaRPr>
            </a:p>
          </p:txBody>
        </p:sp>
        <p:pic>
          <p:nvPicPr>
            <p:cNvPr id="6" name="Graphic 5">
              <a:extLst>
                <a:ext uri="{FF2B5EF4-FFF2-40B4-BE49-F238E27FC236}">
                  <a16:creationId xmlns:a16="http://schemas.microsoft.com/office/drawing/2014/main" id="{17CACF8B-EC7E-5447-BD20-D77E25818141}"/>
                </a:ext>
              </a:extLst>
            </p:cNvPr>
            <p:cNvPicPr>
              <a:picLocks noChangeAspect="1"/>
            </p:cNvPicPr>
            <p:nvPr/>
          </p:nvPicPr>
          <p:blipFill>
            <a:blip r:embed="rId13" cstate="email">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601959" y="257198"/>
              <a:ext cx="1479804" cy="236770"/>
            </a:xfrm>
            <a:prstGeom prst="rect">
              <a:avLst/>
            </a:prstGeom>
          </p:spPr>
        </p:pic>
      </p:grpSp>
      <p:sp>
        <p:nvSpPr>
          <p:cNvPr id="8" name="Slide Number Placeholder 5">
            <a:extLst>
              <a:ext uri="{FF2B5EF4-FFF2-40B4-BE49-F238E27FC236}">
                <a16:creationId xmlns:a16="http://schemas.microsoft.com/office/drawing/2014/main" id="{484B37C4-04F4-4145-8C85-0318F6CBB2C9}"/>
              </a:ext>
            </a:extLst>
          </p:cNvPr>
          <p:cNvSpPr txBox="1">
            <a:spLocks/>
          </p:cNvSpPr>
          <p:nvPr userDrawn="1"/>
        </p:nvSpPr>
        <p:spPr>
          <a:xfrm>
            <a:off x="11690437"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10" name="Straight Connector 9">
            <a:extLst>
              <a:ext uri="{FF2B5EF4-FFF2-40B4-BE49-F238E27FC236}">
                <a16:creationId xmlns:a16="http://schemas.microsoft.com/office/drawing/2014/main" id="{9F1C095F-B40B-D540-923B-453102499EAC}"/>
              </a:ext>
            </a:extLst>
          </p:cNvPr>
          <p:cNvCxnSpPr>
            <a:cxnSpLocks/>
          </p:cNvCxnSpPr>
          <p:nvPr userDrawn="1"/>
        </p:nvCxnSpPr>
        <p:spPr>
          <a:xfrm>
            <a:off x="11732300" y="6532176"/>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39212557"/>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hf sldNum="0" hdr="0" ftr="0" dt="0"/>
  <p:txStyles>
    <p:titleStyle>
      <a:lvl1pPr algn="l" defTabSz="609555" rtl="0" eaLnBrk="1" latinLnBrk="0" hangingPunct="1">
        <a:spcBef>
          <a:spcPct val="0"/>
        </a:spcBef>
        <a:buNone/>
        <a:defRPr sz="4267" b="1" i="0" kern="1200">
          <a:solidFill>
            <a:schemeClr val="tx2"/>
          </a:solidFill>
          <a:latin typeface="Neue Haas Grotesk Text Pro" panose="020B0504020202020204" pitchFamily="34" charset="0"/>
          <a:ea typeface="+mj-ea"/>
          <a:cs typeface="+mj-cs"/>
        </a:defRPr>
      </a:lvl1pPr>
    </p:titleStyle>
    <p:bodyStyle>
      <a:lvl1pPr marL="237055" indent="-237055" algn="l" defTabSz="609555"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Neue Haas Grotesk Text Pro" panose="020B0504020202020204" pitchFamily="34" charset="0"/>
          <a:ea typeface="+mn-ea"/>
          <a:cs typeface="+mn-cs"/>
        </a:defRPr>
      </a:lvl1pPr>
      <a:lvl2pPr marL="463527" indent="-226473" algn="l" defTabSz="609555"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Neue Haas Grotesk Text Pro" panose="020B0504020202020204" pitchFamily="34" charset="0"/>
          <a:ea typeface="+mn-ea"/>
          <a:cs typeface="+mn-cs"/>
        </a:defRPr>
      </a:lvl2pPr>
      <a:lvl3pPr marL="689999" indent="-226473" algn="l" defTabSz="609555"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Neue Haas Grotesk Text Pro" panose="020B0504020202020204" pitchFamily="34" charset="0"/>
          <a:ea typeface="+mn-ea"/>
          <a:cs typeface="+mn-cs"/>
        </a:defRPr>
      </a:lvl3pPr>
      <a:lvl4pPr marL="916472" indent="-226473" algn="l" defTabSz="609555"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0"/>
          <a:ea typeface="+mn-ea"/>
          <a:cs typeface="+mn-cs"/>
        </a:defRPr>
      </a:lvl4pPr>
      <a:lvl5pPr marL="916472" indent="-224356" algn="l" defTabSz="609555"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548" indent="-304776" algn="l" defTabSz="609555" rtl="0" eaLnBrk="1" latinLnBrk="0" hangingPunct="1">
        <a:spcBef>
          <a:spcPct val="20000"/>
        </a:spcBef>
        <a:buFont typeface="Arial"/>
        <a:buChar char="•"/>
        <a:defRPr sz="2667" kern="1200">
          <a:solidFill>
            <a:schemeClr val="tx1"/>
          </a:solidFill>
          <a:latin typeface="+mn-lt"/>
          <a:ea typeface="+mn-ea"/>
          <a:cs typeface="+mn-cs"/>
        </a:defRPr>
      </a:lvl6pPr>
      <a:lvl7pPr marL="3962104" indent="-304776" algn="l" defTabSz="609555" rtl="0" eaLnBrk="1" latinLnBrk="0" hangingPunct="1">
        <a:spcBef>
          <a:spcPct val="20000"/>
        </a:spcBef>
        <a:buFont typeface="Arial"/>
        <a:buChar char="•"/>
        <a:defRPr sz="2667" kern="1200">
          <a:solidFill>
            <a:schemeClr val="tx1"/>
          </a:solidFill>
          <a:latin typeface="+mn-lt"/>
          <a:ea typeface="+mn-ea"/>
          <a:cs typeface="+mn-cs"/>
        </a:defRPr>
      </a:lvl7pPr>
      <a:lvl8pPr marL="4571658" indent="-304776" algn="l" defTabSz="609555" rtl="0" eaLnBrk="1" latinLnBrk="0" hangingPunct="1">
        <a:spcBef>
          <a:spcPct val="20000"/>
        </a:spcBef>
        <a:buFont typeface="Arial"/>
        <a:buChar char="•"/>
        <a:defRPr sz="2667" kern="1200">
          <a:solidFill>
            <a:schemeClr val="tx1"/>
          </a:solidFill>
          <a:latin typeface="+mn-lt"/>
          <a:ea typeface="+mn-ea"/>
          <a:cs typeface="+mn-cs"/>
        </a:defRPr>
      </a:lvl8pPr>
      <a:lvl9pPr marL="5181212" indent="-304776" algn="l" defTabSz="60955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55" rtl="0" eaLnBrk="1" latinLnBrk="0" hangingPunct="1">
        <a:defRPr sz="2400" kern="1200">
          <a:solidFill>
            <a:schemeClr val="tx1"/>
          </a:solidFill>
          <a:latin typeface="+mn-lt"/>
          <a:ea typeface="+mn-ea"/>
          <a:cs typeface="+mn-cs"/>
        </a:defRPr>
      </a:lvl1pPr>
      <a:lvl2pPr marL="609555" algn="l" defTabSz="609555" rtl="0" eaLnBrk="1" latinLnBrk="0" hangingPunct="1">
        <a:defRPr sz="2400" kern="1200">
          <a:solidFill>
            <a:schemeClr val="tx1"/>
          </a:solidFill>
          <a:latin typeface="+mn-lt"/>
          <a:ea typeface="+mn-ea"/>
          <a:cs typeface="+mn-cs"/>
        </a:defRPr>
      </a:lvl2pPr>
      <a:lvl3pPr marL="1219110" algn="l" defTabSz="609555" rtl="0" eaLnBrk="1" latinLnBrk="0" hangingPunct="1">
        <a:defRPr sz="2400" kern="1200">
          <a:solidFill>
            <a:schemeClr val="tx1"/>
          </a:solidFill>
          <a:latin typeface="+mn-lt"/>
          <a:ea typeface="+mn-ea"/>
          <a:cs typeface="+mn-cs"/>
        </a:defRPr>
      </a:lvl3pPr>
      <a:lvl4pPr marL="1828664" algn="l" defTabSz="609555" rtl="0" eaLnBrk="1" latinLnBrk="0" hangingPunct="1">
        <a:defRPr sz="2400" kern="1200">
          <a:solidFill>
            <a:schemeClr val="tx1"/>
          </a:solidFill>
          <a:latin typeface="+mn-lt"/>
          <a:ea typeface="+mn-ea"/>
          <a:cs typeface="+mn-cs"/>
        </a:defRPr>
      </a:lvl4pPr>
      <a:lvl5pPr marL="2438218" algn="l" defTabSz="609555" rtl="0" eaLnBrk="1" latinLnBrk="0" hangingPunct="1">
        <a:defRPr sz="2400" kern="1200">
          <a:solidFill>
            <a:schemeClr val="tx1"/>
          </a:solidFill>
          <a:latin typeface="+mn-lt"/>
          <a:ea typeface="+mn-ea"/>
          <a:cs typeface="+mn-cs"/>
        </a:defRPr>
      </a:lvl5pPr>
      <a:lvl6pPr marL="3047772" algn="l" defTabSz="609555" rtl="0" eaLnBrk="1" latinLnBrk="0" hangingPunct="1">
        <a:defRPr sz="2400" kern="1200">
          <a:solidFill>
            <a:schemeClr val="tx1"/>
          </a:solidFill>
          <a:latin typeface="+mn-lt"/>
          <a:ea typeface="+mn-ea"/>
          <a:cs typeface="+mn-cs"/>
        </a:defRPr>
      </a:lvl6pPr>
      <a:lvl7pPr marL="3657327" algn="l" defTabSz="609555" rtl="0" eaLnBrk="1" latinLnBrk="0" hangingPunct="1">
        <a:defRPr sz="2400" kern="1200">
          <a:solidFill>
            <a:schemeClr val="tx1"/>
          </a:solidFill>
          <a:latin typeface="+mn-lt"/>
          <a:ea typeface="+mn-ea"/>
          <a:cs typeface="+mn-cs"/>
        </a:defRPr>
      </a:lvl7pPr>
      <a:lvl8pPr marL="4266880" algn="l" defTabSz="609555" rtl="0" eaLnBrk="1" latinLnBrk="0" hangingPunct="1">
        <a:defRPr sz="2400" kern="1200">
          <a:solidFill>
            <a:schemeClr val="tx1"/>
          </a:solidFill>
          <a:latin typeface="+mn-lt"/>
          <a:ea typeface="+mn-ea"/>
          <a:cs typeface="+mn-cs"/>
        </a:defRPr>
      </a:lvl8pPr>
      <a:lvl9pPr marL="4876435" algn="l" defTabSz="609555" rtl="0" eaLnBrk="1" latinLnBrk="0" hangingPunct="1">
        <a:defRPr sz="24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0F41DBA1-9BEE-DD4B-B2AE-36F25C184E5D}"/>
              </a:ext>
            </a:extLst>
          </p:cNvPr>
          <p:cNvSpPr>
            <a:spLocks noGrp="1"/>
          </p:cNvSpPr>
          <p:nvPr>
            <p:ph type="title"/>
          </p:nvPr>
        </p:nvSpPr>
        <p:spPr>
          <a:xfrm>
            <a:off x="860302" y="454589"/>
            <a:ext cx="10695005" cy="656591"/>
          </a:xfrm>
          <a:prstGeom prst="rect">
            <a:avLst/>
          </a:prstGeom>
        </p:spPr>
        <p:txBody>
          <a:bodyPr vert="horz" wrap="square" lIns="0" tIns="0" rIns="0" bIns="0" rtlCol="0" anchor="t" anchorCtr="0">
            <a:spAutoFit/>
          </a:bodyPr>
          <a:lstStyle/>
          <a:p>
            <a:endParaRPr lang="en-US"/>
          </a:p>
        </p:txBody>
      </p:sp>
      <p:sp>
        <p:nvSpPr>
          <p:cNvPr id="9" name="Text Placeholder 2">
            <a:extLst>
              <a:ext uri="{FF2B5EF4-FFF2-40B4-BE49-F238E27FC236}">
                <a16:creationId xmlns:a16="http://schemas.microsoft.com/office/drawing/2014/main" id="{CC97F46D-3E0E-CE48-A961-64C525AC6B97}"/>
              </a:ext>
            </a:extLst>
          </p:cNvPr>
          <p:cNvSpPr>
            <a:spLocks noGrp="1"/>
          </p:cNvSpPr>
          <p:nvPr>
            <p:ph type="body" idx="1"/>
          </p:nvPr>
        </p:nvSpPr>
        <p:spPr>
          <a:xfrm>
            <a:off x="860302" y="1584961"/>
            <a:ext cx="10695005" cy="1565129"/>
          </a:xfrm>
          <a:prstGeom prst="rect">
            <a:avLst/>
          </a:prstGeom>
        </p:spPr>
        <p:txBody>
          <a:bodyPr vert="horz" lIns="0" tIns="0" rIns="0" bIns="0" rtlCol="0">
            <a:spAutoFit/>
          </a:bodyPr>
          <a:lstStyle/>
          <a:p>
            <a:pPr lvl="0"/>
            <a:r>
              <a:rPr lang="en-US"/>
              <a:t>First level</a:t>
            </a:r>
          </a:p>
          <a:p>
            <a:pPr lvl="1"/>
            <a:r>
              <a:rPr lang="en-US"/>
              <a:t>Second level</a:t>
            </a:r>
          </a:p>
          <a:p>
            <a:pPr lvl="2"/>
            <a:r>
              <a:rPr lang="en-US"/>
              <a:t>Third level</a:t>
            </a:r>
          </a:p>
          <a:p>
            <a:pPr lvl="3"/>
            <a:r>
              <a:rPr lang="en-US"/>
              <a:t>Fourth level</a:t>
            </a:r>
          </a:p>
        </p:txBody>
      </p:sp>
      <p:cxnSp>
        <p:nvCxnSpPr>
          <p:cNvPr id="8" name="Straight Connector 7">
            <a:extLst>
              <a:ext uri="{FF2B5EF4-FFF2-40B4-BE49-F238E27FC236}">
                <a16:creationId xmlns:a16="http://schemas.microsoft.com/office/drawing/2014/main" id="{A15A60FC-510C-A94B-AE35-C996BCE0F49D}"/>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nvGrpSpPr>
          <p:cNvPr id="10" name="Group 9">
            <a:extLst>
              <a:ext uri="{FF2B5EF4-FFF2-40B4-BE49-F238E27FC236}">
                <a16:creationId xmlns:a16="http://schemas.microsoft.com/office/drawing/2014/main" id="{50642416-14BC-4147-834D-B4E29753EA27}"/>
              </a:ext>
            </a:extLst>
          </p:cNvPr>
          <p:cNvGrpSpPr/>
          <p:nvPr userDrawn="1"/>
        </p:nvGrpSpPr>
        <p:grpSpPr>
          <a:xfrm rot="16200000">
            <a:off x="-764258" y="764260"/>
            <a:ext cx="2077163" cy="548641"/>
            <a:chOff x="16071" y="4"/>
            <a:chExt cx="2669546" cy="705108"/>
          </a:xfrm>
        </p:grpSpPr>
        <p:sp>
          <p:nvSpPr>
            <p:cNvPr id="11" name="Rectangle 10">
              <a:extLst>
                <a:ext uri="{FF2B5EF4-FFF2-40B4-BE49-F238E27FC236}">
                  <a16:creationId xmlns:a16="http://schemas.microsoft.com/office/drawing/2014/main" id="{82F945A4-39CD-4241-B20D-07F26E7CE986}"/>
                </a:ext>
              </a:extLst>
            </p:cNvPr>
            <p:cNvSpPr/>
            <p:nvPr/>
          </p:nvSpPr>
          <p:spPr>
            <a:xfrm>
              <a:off x="16071" y="4"/>
              <a:ext cx="2669546" cy="70510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00AAC6"/>
                </a:solidFill>
                <a:latin typeface="Neue Haas Grotesk Text Pro" panose="020B0504020202020204" pitchFamily="34" charset="0"/>
              </a:endParaRPr>
            </a:p>
          </p:txBody>
        </p:sp>
        <p:pic>
          <p:nvPicPr>
            <p:cNvPr id="12" name="Graphic 11">
              <a:extLst>
                <a:ext uri="{FF2B5EF4-FFF2-40B4-BE49-F238E27FC236}">
                  <a16:creationId xmlns:a16="http://schemas.microsoft.com/office/drawing/2014/main" id="{A2C6F99D-7FDF-5943-8244-480F4FEBA3B7}"/>
                </a:ext>
              </a:extLst>
            </p:cNvPr>
            <p:cNvPicPr>
              <a:picLocks noChangeAspect="1"/>
            </p:cNvPicPr>
            <p:nvPr/>
          </p:nvPicPr>
          <p:blipFill>
            <a:blip r:embed="rId25" cstate="email">
              <a:extLst>
                <a:ext uri="{28A0092B-C50C-407E-A947-70E740481C1C}">
                  <a14:useLocalDpi xmlns:a14="http://schemas.microsoft.com/office/drawing/2010/main"/>
                </a:ext>
                <a:ext uri="{96DAC541-7B7A-43D3-8B79-37D633B846F1}">
                  <asvg:svgBlip xmlns:asvg="http://schemas.microsoft.com/office/drawing/2016/SVG/main" r:embed="rId26"/>
                </a:ext>
              </a:extLst>
            </a:blip>
            <a:stretch>
              <a:fillRect/>
            </a:stretch>
          </p:blipFill>
          <p:spPr>
            <a:xfrm>
              <a:off x="601959" y="257198"/>
              <a:ext cx="1479804" cy="236770"/>
            </a:xfrm>
            <a:prstGeom prst="rect">
              <a:avLst/>
            </a:prstGeom>
          </p:spPr>
        </p:pic>
      </p:grpSp>
    </p:spTree>
    <p:extLst>
      <p:ext uri="{BB962C8B-B14F-4D97-AF65-F5344CB8AC3E}">
        <p14:creationId xmlns:p14="http://schemas.microsoft.com/office/powerpoint/2010/main" val="3776501040"/>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 id="2147483808" r:id="rId12"/>
    <p:sldLayoutId id="2147483809" r:id="rId13"/>
    <p:sldLayoutId id="2147483810" r:id="rId14"/>
    <p:sldLayoutId id="2147483811" r:id="rId15"/>
    <p:sldLayoutId id="2147483812" r:id="rId16"/>
    <p:sldLayoutId id="2147483813" r:id="rId17"/>
    <p:sldLayoutId id="2147483814" r:id="rId18"/>
    <p:sldLayoutId id="2147483815" r:id="rId19"/>
    <p:sldLayoutId id="2147483816" r:id="rId20"/>
    <p:sldLayoutId id="2147483817" r:id="rId21"/>
    <p:sldLayoutId id="2147483818" r:id="rId22"/>
    <p:sldLayoutId id="2147483819" r:id="rId23"/>
  </p:sldLayoutIdLst>
  <p:hf sldNum="0" hdr="0" ftr="0" dt="0"/>
  <p:txStyles>
    <p:titleStyle>
      <a:lvl1pPr algn="l" defTabSz="609570" rtl="0" eaLnBrk="1" latinLnBrk="0" hangingPunct="1">
        <a:spcBef>
          <a:spcPct val="0"/>
        </a:spcBef>
        <a:buNone/>
        <a:defRPr sz="4267" b="1" i="0" kern="1200">
          <a:solidFill>
            <a:schemeClr val="tx2"/>
          </a:solidFill>
          <a:latin typeface="Arial" panose="020B0604020202020204" pitchFamily="34" charset="0"/>
          <a:ea typeface="+mj-ea"/>
          <a:cs typeface="Arial" panose="020B0604020202020204" pitchFamily="34" charset="0"/>
        </a:defRPr>
      </a:lvl1pPr>
    </p:titleStyle>
    <p:bodyStyle>
      <a:lvl1pPr marL="237061" indent="-237061" algn="l" defTabSz="609570"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Arial" panose="020B0604020202020204" pitchFamily="34" charset="0"/>
          <a:ea typeface="+mn-ea"/>
          <a:cs typeface="Arial" panose="020B0604020202020204" pitchFamily="34" charset="0"/>
        </a:defRPr>
      </a:lvl1pPr>
      <a:lvl2pPr marL="463539" indent="-226478" algn="l" defTabSz="609570"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Arial" panose="020B0604020202020204" pitchFamily="34" charset="0"/>
          <a:ea typeface="+mn-ea"/>
          <a:cs typeface="Arial" panose="020B0604020202020204" pitchFamily="34" charset="0"/>
        </a:defRPr>
      </a:lvl2pPr>
      <a:lvl3pPr marL="690016" indent="-226478" algn="l" defTabSz="609570"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Arial" panose="020B0604020202020204" pitchFamily="34" charset="0"/>
          <a:ea typeface="+mn-ea"/>
          <a:cs typeface="Arial" panose="020B0604020202020204" pitchFamily="34" charset="0"/>
        </a:defRPr>
      </a:lvl3pPr>
      <a:lvl4pPr marL="916494" indent="-226478" algn="l" defTabSz="609570"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Arial" panose="020B0604020202020204" pitchFamily="34" charset="0"/>
          <a:ea typeface="+mn-ea"/>
          <a:cs typeface="Arial" panose="020B0604020202020204" pitchFamily="34" charset="0"/>
        </a:defRPr>
      </a:lvl4pPr>
      <a:lvl5pPr marL="916494" indent="-224361" algn="l" defTabSz="609570"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0F41DBA1-9BEE-DD4B-B2AE-36F25C184E5D}"/>
              </a:ext>
            </a:extLst>
          </p:cNvPr>
          <p:cNvSpPr>
            <a:spLocks noGrp="1"/>
          </p:cNvSpPr>
          <p:nvPr>
            <p:ph type="title"/>
          </p:nvPr>
        </p:nvSpPr>
        <p:spPr>
          <a:xfrm>
            <a:off x="860302" y="454589"/>
            <a:ext cx="10695005" cy="656591"/>
          </a:xfrm>
          <a:prstGeom prst="rect">
            <a:avLst/>
          </a:prstGeom>
        </p:spPr>
        <p:txBody>
          <a:bodyPr vert="horz" wrap="square" lIns="0" tIns="0" rIns="0" bIns="0" rtlCol="0" anchor="t" anchorCtr="0">
            <a:spAutoFit/>
          </a:bodyPr>
          <a:lstStyle/>
          <a:p>
            <a:endParaRPr lang="en-US"/>
          </a:p>
        </p:txBody>
      </p:sp>
      <p:sp>
        <p:nvSpPr>
          <p:cNvPr id="9" name="Text Placeholder 2">
            <a:extLst>
              <a:ext uri="{FF2B5EF4-FFF2-40B4-BE49-F238E27FC236}">
                <a16:creationId xmlns:a16="http://schemas.microsoft.com/office/drawing/2014/main" id="{CC97F46D-3E0E-CE48-A961-64C525AC6B97}"/>
              </a:ext>
            </a:extLst>
          </p:cNvPr>
          <p:cNvSpPr>
            <a:spLocks noGrp="1"/>
          </p:cNvSpPr>
          <p:nvPr>
            <p:ph type="body" idx="1"/>
          </p:nvPr>
        </p:nvSpPr>
        <p:spPr>
          <a:xfrm>
            <a:off x="860302" y="1584961"/>
            <a:ext cx="10695005" cy="1565129"/>
          </a:xfrm>
          <a:prstGeom prst="rect">
            <a:avLst/>
          </a:prstGeom>
        </p:spPr>
        <p:txBody>
          <a:bodyPr vert="horz" lIns="0" tIns="0" rIns="0" bIns="0" rtlCol="0">
            <a:spAutoFit/>
          </a:bodyPr>
          <a:lstStyle/>
          <a:p>
            <a:pPr lvl="0"/>
            <a:r>
              <a:rPr lang="en-US"/>
              <a:t>First level</a:t>
            </a:r>
          </a:p>
          <a:p>
            <a:pPr lvl="1"/>
            <a:r>
              <a:rPr lang="en-US"/>
              <a:t>Second level</a:t>
            </a:r>
          </a:p>
          <a:p>
            <a:pPr lvl="2"/>
            <a:r>
              <a:rPr lang="en-US"/>
              <a:t>Third level</a:t>
            </a:r>
          </a:p>
          <a:p>
            <a:pPr lvl="3"/>
            <a:r>
              <a:rPr lang="en-US"/>
              <a:t>Fourth level</a:t>
            </a:r>
          </a:p>
        </p:txBody>
      </p:sp>
      <p:grpSp>
        <p:nvGrpSpPr>
          <p:cNvPr id="10" name="Group 9">
            <a:extLst>
              <a:ext uri="{FF2B5EF4-FFF2-40B4-BE49-F238E27FC236}">
                <a16:creationId xmlns:a16="http://schemas.microsoft.com/office/drawing/2014/main" id="{50642416-14BC-4147-834D-B4E29753EA27}"/>
              </a:ext>
            </a:extLst>
          </p:cNvPr>
          <p:cNvGrpSpPr/>
          <p:nvPr userDrawn="1"/>
        </p:nvGrpSpPr>
        <p:grpSpPr>
          <a:xfrm rot="16200000">
            <a:off x="-764258" y="764260"/>
            <a:ext cx="2077163" cy="548641"/>
            <a:chOff x="16071" y="4"/>
            <a:chExt cx="2669546" cy="705108"/>
          </a:xfrm>
        </p:grpSpPr>
        <p:sp>
          <p:nvSpPr>
            <p:cNvPr id="11" name="Rectangle 10">
              <a:extLst>
                <a:ext uri="{FF2B5EF4-FFF2-40B4-BE49-F238E27FC236}">
                  <a16:creationId xmlns:a16="http://schemas.microsoft.com/office/drawing/2014/main" id="{82F945A4-39CD-4241-B20D-07F26E7CE986}"/>
                </a:ext>
              </a:extLst>
            </p:cNvPr>
            <p:cNvSpPr/>
            <p:nvPr/>
          </p:nvSpPr>
          <p:spPr>
            <a:xfrm>
              <a:off x="16071" y="4"/>
              <a:ext cx="2669546" cy="70510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00AAC6"/>
                </a:solidFill>
                <a:latin typeface="Neue Haas Grotesk Text Pro" panose="020B0504020202020204" pitchFamily="34" charset="0"/>
              </a:endParaRPr>
            </a:p>
          </p:txBody>
        </p:sp>
        <p:pic>
          <p:nvPicPr>
            <p:cNvPr id="12" name="Graphic 11">
              <a:extLst>
                <a:ext uri="{FF2B5EF4-FFF2-40B4-BE49-F238E27FC236}">
                  <a16:creationId xmlns:a16="http://schemas.microsoft.com/office/drawing/2014/main" id="{A2C6F99D-7FDF-5943-8244-480F4FEBA3B7}"/>
                </a:ext>
              </a:extLst>
            </p:cNvPr>
            <p:cNvPicPr>
              <a:picLocks noChangeAspect="1"/>
            </p:cNvPicPr>
            <p:nvPr/>
          </p:nvPicPr>
          <p:blipFill>
            <a:blip r:embed="rId22" cstate="email">
              <a:extLst>
                <a:ext uri="{28A0092B-C50C-407E-A947-70E740481C1C}">
                  <a14:useLocalDpi xmlns:a14="http://schemas.microsoft.com/office/drawing/2010/main"/>
                </a:ext>
                <a:ext uri="{96DAC541-7B7A-43D3-8B79-37D633B846F1}">
                  <asvg:svgBlip xmlns:asvg="http://schemas.microsoft.com/office/drawing/2016/SVG/main" r:embed="rId23"/>
                </a:ext>
              </a:extLst>
            </a:blip>
            <a:stretch>
              <a:fillRect/>
            </a:stretch>
          </p:blipFill>
          <p:spPr>
            <a:xfrm>
              <a:off x="601959" y="257198"/>
              <a:ext cx="1479804" cy="236770"/>
            </a:xfrm>
            <a:prstGeom prst="rect">
              <a:avLst/>
            </a:prstGeom>
          </p:spPr>
        </p:pic>
      </p:grpSp>
    </p:spTree>
    <p:extLst>
      <p:ext uri="{BB962C8B-B14F-4D97-AF65-F5344CB8AC3E}">
        <p14:creationId xmlns:p14="http://schemas.microsoft.com/office/powerpoint/2010/main" val="1494825032"/>
      </p:ext>
    </p:extLst>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 id="2147483852" r:id="rId11"/>
    <p:sldLayoutId id="2147483853" r:id="rId12"/>
    <p:sldLayoutId id="2147483854" r:id="rId13"/>
    <p:sldLayoutId id="2147483855" r:id="rId14"/>
    <p:sldLayoutId id="2147483856" r:id="rId15"/>
    <p:sldLayoutId id="2147483857" r:id="rId16"/>
    <p:sldLayoutId id="2147483858" r:id="rId17"/>
    <p:sldLayoutId id="2147483859" r:id="rId18"/>
    <p:sldLayoutId id="2147483860" r:id="rId19"/>
    <p:sldLayoutId id="2147483861" r:id="rId20"/>
  </p:sldLayoutIdLst>
  <p:hf sldNum="0" hdr="0" ftr="0" dt="0"/>
  <p:txStyles>
    <p:titleStyle>
      <a:lvl1pPr algn="l" defTabSz="609570" rtl="0" eaLnBrk="1" latinLnBrk="0" hangingPunct="1">
        <a:spcBef>
          <a:spcPct val="0"/>
        </a:spcBef>
        <a:buNone/>
        <a:defRPr sz="4267" b="1" i="0" kern="1200">
          <a:solidFill>
            <a:schemeClr val="tx2"/>
          </a:solidFill>
          <a:latin typeface="Neue Haas Grotesk Text Pro" panose="020B0504020202020204" pitchFamily="34" charset="0"/>
          <a:ea typeface="+mj-ea"/>
          <a:cs typeface="+mj-cs"/>
        </a:defRPr>
      </a:lvl1pPr>
    </p:titleStyle>
    <p:bodyStyle>
      <a:lvl1pPr marL="237061" indent="-237061" algn="l" defTabSz="609570"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Neue Haas Grotesk Text Pro" panose="020B0504020202020204" pitchFamily="34" charset="0"/>
          <a:ea typeface="+mn-ea"/>
          <a:cs typeface="+mn-cs"/>
        </a:defRPr>
      </a:lvl1pPr>
      <a:lvl2pPr marL="463539" indent="-226478" algn="l" defTabSz="609570"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Neue Haas Grotesk Text Pro" panose="020B0504020202020204" pitchFamily="34" charset="0"/>
          <a:ea typeface="+mn-ea"/>
          <a:cs typeface="+mn-cs"/>
        </a:defRPr>
      </a:lvl2pPr>
      <a:lvl3pPr marL="690016" indent="-226478" algn="l" defTabSz="609570"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Neue Haas Grotesk Text Pro" panose="020B0504020202020204" pitchFamily="34" charset="0"/>
          <a:ea typeface="+mn-ea"/>
          <a:cs typeface="+mn-cs"/>
        </a:defRPr>
      </a:lvl3pPr>
      <a:lvl4pPr marL="916494" indent="-226478" algn="l" defTabSz="609570"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0"/>
          <a:ea typeface="+mn-ea"/>
          <a:cs typeface="+mn-cs"/>
        </a:defRPr>
      </a:lvl4pPr>
      <a:lvl5pPr marL="916494" indent="-224361" algn="l" defTabSz="609570"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0F41DBA1-9BEE-DD4B-B2AE-36F25C184E5D}"/>
              </a:ext>
            </a:extLst>
          </p:cNvPr>
          <p:cNvSpPr>
            <a:spLocks noGrp="1"/>
          </p:cNvSpPr>
          <p:nvPr>
            <p:ph type="title"/>
          </p:nvPr>
        </p:nvSpPr>
        <p:spPr>
          <a:xfrm>
            <a:off x="860302" y="454589"/>
            <a:ext cx="10695005" cy="656591"/>
          </a:xfrm>
          <a:prstGeom prst="rect">
            <a:avLst/>
          </a:prstGeom>
        </p:spPr>
        <p:txBody>
          <a:bodyPr vert="horz" wrap="square" lIns="0" tIns="0" rIns="0" bIns="0" rtlCol="0" anchor="t" anchorCtr="0">
            <a:spAutoFit/>
          </a:bodyPr>
          <a:lstStyle/>
          <a:p>
            <a:endParaRPr lang="en-US"/>
          </a:p>
        </p:txBody>
      </p:sp>
      <p:sp>
        <p:nvSpPr>
          <p:cNvPr id="9" name="Text Placeholder 2">
            <a:extLst>
              <a:ext uri="{FF2B5EF4-FFF2-40B4-BE49-F238E27FC236}">
                <a16:creationId xmlns:a16="http://schemas.microsoft.com/office/drawing/2014/main" id="{CC97F46D-3E0E-CE48-A961-64C525AC6B97}"/>
              </a:ext>
            </a:extLst>
          </p:cNvPr>
          <p:cNvSpPr>
            <a:spLocks noGrp="1"/>
          </p:cNvSpPr>
          <p:nvPr>
            <p:ph type="body" idx="1"/>
          </p:nvPr>
        </p:nvSpPr>
        <p:spPr>
          <a:xfrm>
            <a:off x="860302" y="1584961"/>
            <a:ext cx="10695005" cy="1565129"/>
          </a:xfrm>
          <a:prstGeom prst="rect">
            <a:avLst/>
          </a:prstGeom>
        </p:spPr>
        <p:txBody>
          <a:bodyPr vert="horz" lIns="0" tIns="0" rIns="0" bIns="0" rtlCol="0">
            <a:spAutoFit/>
          </a:bodyPr>
          <a:lstStyle/>
          <a:p>
            <a:pPr lvl="0"/>
            <a:r>
              <a:rPr lang="en-US"/>
              <a:t>First level</a:t>
            </a:r>
          </a:p>
          <a:p>
            <a:pPr lvl="1"/>
            <a:r>
              <a:rPr lang="en-US"/>
              <a:t>Second level</a:t>
            </a:r>
          </a:p>
          <a:p>
            <a:pPr lvl="2"/>
            <a:r>
              <a:rPr lang="en-US"/>
              <a:t>Third level</a:t>
            </a:r>
          </a:p>
          <a:p>
            <a:pPr lvl="3"/>
            <a:r>
              <a:rPr lang="en-US"/>
              <a:t>Fourth level</a:t>
            </a:r>
          </a:p>
        </p:txBody>
      </p:sp>
      <p:sp>
        <p:nvSpPr>
          <p:cNvPr id="6" name="Slide Number Placeholder 5">
            <a:extLst>
              <a:ext uri="{FF2B5EF4-FFF2-40B4-BE49-F238E27FC236}">
                <a16:creationId xmlns:a16="http://schemas.microsoft.com/office/drawing/2014/main" id="{E62B70BE-0F3F-3246-8FAC-E36CA87E6851}"/>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00" b="0" i="0">
              <a:solidFill>
                <a:schemeClr val="tx1">
                  <a:lumMod val="90000"/>
                  <a:lumOff val="10000"/>
                </a:schemeClr>
              </a:solidFill>
              <a:latin typeface="Neue Haas Grotesk Text Pro" panose="020B0504020202020204" pitchFamily="34" charset="0"/>
            </a:endParaRPr>
          </a:p>
        </p:txBody>
      </p:sp>
      <p:grpSp>
        <p:nvGrpSpPr>
          <p:cNvPr id="10" name="Group 9">
            <a:extLst>
              <a:ext uri="{FF2B5EF4-FFF2-40B4-BE49-F238E27FC236}">
                <a16:creationId xmlns:a16="http://schemas.microsoft.com/office/drawing/2014/main" id="{50642416-14BC-4147-834D-B4E29753EA27}"/>
              </a:ext>
            </a:extLst>
          </p:cNvPr>
          <p:cNvGrpSpPr/>
          <p:nvPr userDrawn="1"/>
        </p:nvGrpSpPr>
        <p:grpSpPr>
          <a:xfrm rot="16200000">
            <a:off x="-764258" y="764260"/>
            <a:ext cx="2077163" cy="548641"/>
            <a:chOff x="16071" y="4"/>
            <a:chExt cx="2669546" cy="705108"/>
          </a:xfrm>
        </p:grpSpPr>
        <p:sp>
          <p:nvSpPr>
            <p:cNvPr id="11" name="Rectangle 10">
              <a:extLst>
                <a:ext uri="{FF2B5EF4-FFF2-40B4-BE49-F238E27FC236}">
                  <a16:creationId xmlns:a16="http://schemas.microsoft.com/office/drawing/2014/main" id="{82F945A4-39CD-4241-B20D-07F26E7CE986}"/>
                </a:ext>
              </a:extLst>
            </p:cNvPr>
            <p:cNvSpPr/>
            <p:nvPr/>
          </p:nvSpPr>
          <p:spPr>
            <a:xfrm>
              <a:off x="16071" y="4"/>
              <a:ext cx="2669546" cy="70510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00AAC6"/>
                </a:solidFill>
                <a:latin typeface="Neue Haas Grotesk Text Pro" panose="020B0504020202020204" pitchFamily="34" charset="0"/>
              </a:endParaRPr>
            </a:p>
          </p:txBody>
        </p:sp>
        <p:pic>
          <p:nvPicPr>
            <p:cNvPr id="12" name="Graphic 11">
              <a:extLst>
                <a:ext uri="{FF2B5EF4-FFF2-40B4-BE49-F238E27FC236}">
                  <a16:creationId xmlns:a16="http://schemas.microsoft.com/office/drawing/2014/main" id="{A2C6F99D-7FDF-5943-8244-480F4FEBA3B7}"/>
                </a:ext>
              </a:extLst>
            </p:cNvPr>
            <p:cNvPicPr>
              <a:picLocks noChangeAspect="1"/>
            </p:cNvPicPr>
            <p:nvPr/>
          </p:nvPicPr>
          <p:blipFill>
            <a:blip r:embed="rId23" cstate="email">
              <a:extLst>
                <a:ext uri="{28A0092B-C50C-407E-A947-70E740481C1C}">
                  <a14:useLocalDpi xmlns:a14="http://schemas.microsoft.com/office/drawing/2010/main"/>
                </a:ext>
                <a:ext uri="{96DAC541-7B7A-43D3-8B79-37D633B846F1}">
                  <asvg:svgBlip xmlns:asvg="http://schemas.microsoft.com/office/drawing/2016/SVG/main" r:embed="rId24"/>
                </a:ext>
              </a:extLst>
            </a:blip>
            <a:stretch>
              <a:fillRect/>
            </a:stretch>
          </p:blipFill>
          <p:spPr>
            <a:xfrm>
              <a:off x="601959" y="257198"/>
              <a:ext cx="1479804" cy="236770"/>
            </a:xfrm>
            <a:prstGeom prst="rect">
              <a:avLst/>
            </a:prstGeom>
          </p:spPr>
        </p:pic>
      </p:grpSp>
    </p:spTree>
    <p:extLst>
      <p:ext uri="{BB962C8B-B14F-4D97-AF65-F5344CB8AC3E}">
        <p14:creationId xmlns:p14="http://schemas.microsoft.com/office/powerpoint/2010/main" val="2929838947"/>
      </p:ext>
    </p:extLst>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 id="2147483877" r:id="rId12"/>
    <p:sldLayoutId id="2147483878" r:id="rId13"/>
    <p:sldLayoutId id="2147483879" r:id="rId14"/>
    <p:sldLayoutId id="2147483880" r:id="rId15"/>
    <p:sldLayoutId id="2147483881" r:id="rId16"/>
    <p:sldLayoutId id="2147483882" r:id="rId17"/>
    <p:sldLayoutId id="2147483883" r:id="rId18"/>
    <p:sldLayoutId id="2147483884" r:id="rId19"/>
    <p:sldLayoutId id="2147483885" r:id="rId20"/>
    <p:sldLayoutId id="2147483931" r:id="rId21"/>
  </p:sldLayoutIdLst>
  <p:hf sldNum="0" hdr="0" ftr="0" dt="0"/>
  <p:txStyles>
    <p:titleStyle>
      <a:lvl1pPr algn="l" defTabSz="609570" rtl="0" eaLnBrk="1" latinLnBrk="0" hangingPunct="1">
        <a:spcBef>
          <a:spcPct val="0"/>
        </a:spcBef>
        <a:buNone/>
        <a:defRPr sz="4267" b="1" i="0" kern="1200">
          <a:solidFill>
            <a:schemeClr val="tx2"/>
          </a:solidFill>
          <a:latin typeface="Neue Haas Grotesk Text Pro" panose="020B0504020202020204" pitchFamily="34" charset="0"/>
          <a:ea typeface="+mj-ea"/>
          <a:cs typeface="+mj-cs"/>
        </a:defRPr>
      </a:lvl1pPr>
    </p:titleStyle>
    <p:bodyStyle>
      <a:lvl1pPr marL="237061" indent="-237061" algn="l" defTabSz="609570"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Neue Haas Grotesk Text Pro" panose="020B0504020202020204" pitchFamily="34" charset="0"/>
          <a:ea typeface="+mn-ea"/>
          <a:cs typeface="+mn-cs"/>
        </a:defRPr>
      </a:lvl1pPr>
      <a:lvl2pPr marL="463539" indent="-226478" algn="l" defTabSz="609570"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Neue Haas Grotesk Text Pro" panose="020B0504020202020204" pitchFamily="34" charset="0"/>
          <a:ea typeface="+mn-ea"/>
          <a:cs typeface="+mn-cs"/>
        </a:defRPr>
      </a:lvl2pPr>
      <a:lvl3pPr marL="690016" indent="-226478" algn="l" defTabSz="609570"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Neue Haas Grotesk Text Pro" panose="020B0504020202020204" pitchFamily="34" charset="0"/>
          <a:ea typeface="+mn-ea"/>
          <a:cs typeface="+mn-cs"/>
        </a:defRPr>
      </a:lvl3pPr>
      <a:lvl4pPr marL="916494" indent="-226478" algn="l" defTabSz="609570"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0"/>
          <a:ea typeface="+mn-ea"/>
          <a:cs typeface="+mn-cs"/>
        </a:defRPr>
      </a:lvl4pPr>
      <a:lvl5pPr marL="916494" indent="-224361" algn="l" defTabSz="609570"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0F41DBA1-9BEE-DD4B-B2AE-36F25C184E5D}"/>
              </a:ext>
            </a:extLst>
          </p:cNvPr>
          <p:cNvSpPr>
            <a:spLocks noGrp="1"/>
          </p:cNvSpPr>
          <p:nvPr>
            <p:ph type="title"/>
          </p:nvPr>
        </p:nvSpPr>
        <p:spPr>
          <a:xfrm>
            <a:off x="860302" y="454589"/>
            <a:ext cx="10695005" cy="656591"/>
          </a:xfrm>
          <a:prstGeom prst="rect">
            <a:avLst/>
          </a:prstGeom>
        </p:spPr>
        <p:txBody>
          <a:bodyPr vert="horz" wrap="square" lIns="0" tIns="0" rIns="0" bIns="0" rtlCol="0" anchor="t" anchorCtr="0">
            <a:spAutoFit/>
          </a:bodyPr>
          <a:lstStyle/>
          <a:p>
            <a:endParaRPr lang="en-US"/>
          </a:p>
        </p:txBody>
      </p:sp>
      <p:sp>
        <p:nvSpPr>
          <p:cNvPr id="9" name="Text Placeholder 2">
            <a:extLst>
              <a:ext uri="{FF2B5EF4-FFF2-40B4-BE49-F238E27FC236}">
                <a16:creationId xmlns:a16="http://schemas.microsoft.com/office/drawing/2014/main" id="{CC97F46D-3E0E-CE48-A961-64C525AC6B97}"/>
              </a:ext>
            </a:extLst>
          </p:cNvPr>
          <p:cNvSpPr>
            <a:spLocks noGrp="1"/>
          </p:cNvSpPr>
          <p:nvPr>
            <p:ph type="body" idx="1"/>
          </p:nvPr>
        </p:nvSpPr>
        <p:spPr>
          <a:xfrm>
            <a:off x="860302" y="1584961"/>
            <a:ext cx="10695005" cy="1565129"/>
          </a:xfrm>
          <a:prstGeom prst="rect">
            <a:avLst/>
          </a:prstGeom>
        </p:spPr>
        <p:txBody>
          <a:bodyPr vert="horz" lIns="0" tIns="0" rIns="0" bIns="0" rtlCol="0">
            <a:spAutoFit/>
          </a:bodyPr>
          <a:lstStyle/>
          <a:p>
            <a:pPr lvl="0"/>
            <a:r>
              <a:rPr lang="en-US"/>
              <a:t>First level</a:t>
            </a:r>
          </a:p>
          <a:p>
            <a:pPr lvl="1"/>
            <a:r>
              <a:rPr lang="en-US"/>
              <a:t>Second level</a:t>
            </a:r>
          </a:p>
          <a:p>
            <a:pPr lvl="2"/>
            <a:r>
              <a:rPr lang="en-US"/>
              <a:t>Third level</a:t>
            </a:r>
          </a:p>
          <a:p>
            <a:pPr lvl="3"/>
            <a:r>
              <a:rPr lang="en-US"/>
              <a:t>Fourth level</a:t>
            </a:r>
          </a:p>
        </p:txBody>
      </p:sp>
      <p:cxnSp>
        <p:nvCxnSpPr>
          <p:cNvPr id="8" name="Straight Connector 7">
            <a:extLst>
              <a:ext uri="{FF2B5EF4-FFF2-40B4-BE49-F238E27FC236}">
                <a16:creationId xmlns:a16="http://schemas.microsoft.com/office/drawing/2014/main" id="{A15A60FC-510C-A94B-AE35-C996BCE0F49D}"/>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nvGrpSpPr>
          <p:cNvPr id="10" name="Group 9">
            <a:extLst>
              <a:ext uri="{FF2B5EF4-FFF2-40B4-BE49-F238E27FC236}">
                <a16:creationId xmlns:a16="http://schemas.microsoft.com/office/drawing/2014/main" id="{50642416-14BC-4147-834D-B4E29753EA27}"/>
              </a:ext>
            </a:extLst>
          </p:cNvPr>
          <p:cNvGrpSpPr/>
          <p:nvPr userDrawn="1"/>
        </p:nvGrpSpPr>
        <p:grpSpPr>
          <a:xfrm rot="16200000">
            <a:off x="-764258" y="764260"/>
            <a:ext cx="2077163" cy="548641"/>
            <a:chOff x="16071" y="4"/>
            <a:chExt cx="2669546" cy="705108"/>
          </a:xfrm>
        </p:grpSpPr>
        <p:sp>
          <p:nvSpPr>
            <p:cNvPr id="11" name="Rectangle 10">
              <a:extLst>
                <a:ext uri="{FF2B5EF4-FFF2-40B4-BE49-F238E27FC236}">
                  <a16:creationId xmlns:a16="http://schemas.microsoft.com/office/drawing/2014/main" id="{82F945A4-39CD-4241-B20D-07F26E7CE986}"/>
                </a:ext>
              </a:extLst>
            </p:cNvPr>
            <p:cNvSpPr/>
            <p:nvPr/>
          </p:nvSpPr>
          <p:spPr>
            <a:xfrm>
              <a:off x="16071" y="4"/>
              <a:ext cx="2669546" cy="70510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00AAC6"/>
                </a:solidFill>
                <a:latin typeface="Neue Haas Grotesk Text Pro" panose="020B0504020202020204" pitchFamily="34" charset="0"/>
              </a:endParaRPr>
            </a:p>
          </p:txBody>
        </p:sp>
        <p:pic>
          <p:nvPicPr>
            <p:cNvPr id="12" name="Graphic 11">
              <a:extLst>
                <a:ext uri="{FF2B5EF4-FFF2-40B4-BE49-F238E27FC236}">
                  <a16:creationId xmlns:a16="http://schemas.microsoft.com/office/drawing/2014/main" id="{A2C6F99D-7FDF-5943-8244-480F4FEBA3B7}"/>
                </a:ext>
              </a:extLst>
            </p:cNvPr>
            <p:cNvPicPr>
              <a:picLocks noChangeAspect="1"/>
            </p:cNvPicPr>
            <p:nvPr/>
          </p:nvPicPr>
          <p:blipFill>
            <a:blip r:embed="rId21" cstate="email">
              <a:extLst>
                <a:ext uri="{28A0092B-C50C-407E-A947-70E740481C1C}">
                  <a14:useLocalDpi xmlns:a14="http://schemas.microsoft.com/office/drawing/2010/main"/>
                </a:ext>
                <a:ext uri="{96DAC541-7B7A-43D3-8B79-37D633B846F1}">
                  <asvg:svgBlip xmlns:asvg="http://schemas.microsoft.com/office/drawing/2016/SVG/main" r:embed="rId22"/>
                </a:ext>
              </a:extLst>
            </a:blip>
            <a:stretch>
              <a:fillRect/>
            </a:stretch>
          </p:blipFill>
          <p:spPr>
            <a:xfrm>
              <a:off x="601959" y="257198"/>
              <a:ext cx="1479804" cy="236770"/>
            </a:xfrm>
            <a:prstGeom prst="rect">
              <a:avLst/>
            </a:prstGeom>
          </p:spPr>
        </p:pic>
      </p:grpSp>
    </p:spTree>
    <p:extLst>
      <p:ext uri="{BB962C8B-B14F-4D97-AF65-F5344CB8AC3E}">
        <p14:creationId xmlns:p14="http://schemas.microsoft.com/office/powerpoint/2010/main" val="3243102241"/>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 id="2147483900" r:id="rId12"/>
    <p:sldLayoutId id="2147483901" r:id="rId13"/>
    <p:sldLayoutId id="2147483902" r:id="rId14"/>
    <p:sldLayoutId id="2147483903" r:id="rId15"/>
    <p:sldLayoutId id="2147483904" r:id="rId16"/>
    <p:sldLayoutId id="2147483905" r:id="rId17"/>
    <p:sldLayoutId id="2147483906" r:id="rId18"/>
    <p:sldLayoutId id="2147483907" r:id="rId19"/>
  </p:sldLayoutIdLst>
  <p:hf sldNum="0" hdr="0" ftr="0" dt="0"/>
  <p:txStyles>
    <p:titleStyle>
      <a:lvl1pPr algn="l" defTabSz="609570" rtl="0" eaLnBrk="1" latinLnBrk="0" hangingPunct="1">
        <a:spcBef>
          <a:spcPct val="0"/>
        </a:spcBef>
        <a:buNone/>
        <a:defRPr sz="4267" b="1" i="0" kern="1200">
          <a:solidFill>
            <a:schemeClr val="tx2"/>
          </a:solidFill>
          <a:latin typeface="Neue Haas Grotesk Text Pro" panose="020B0504020202020204" pitchFamily="34" charset="0"/>
          <a:ea typeface="+mj-ea"/>
          <a:cs typeface="+mj-cs"/>
        </a:defRPr>
      </a:lvl1pPr>
    </p:titleStyle>
    <p:bodyStyle>
      <a:lvl1pPr marL="237061" indent="-237061" algn="l" defTabSz="609570"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Neue Haas Grotesk Text Pro" panose="020B0504020202020204" pitchFamily="34" charset="0"/>
          <a:ea typeface="+mn-ea"/>
          <a:cs typeface="+mn-cs"/>
        </a:defRPr>
      </a:lvl1pPr>
      <a:lvl2pPr marL="463539" indent="-226478" algn="l" defTabSz="609570"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Neue Haas Grotesk Text Pro" panose="020B0504020202020204" pitchFamily="34" charset="0"/>
          <a:ea typeface="+mn-ea"/>
          <a:cs typeface="+mn-cs"/>
        </a:defRPr>
      </a:lvl2pPr>
      <a:lvl3pPr marL="690016" indent="-226478" algn="l" defTabSz="609570"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Neue Haas Grotesk Text Pro" panose="020B0504020202020204" pitchFamily="34" charset="0"/>
          <a:ea typeface="+mn-ea"/>
          <a:cs typeface="+mn-cs"/>
        </a:defRPr>
      </a:lvl3pPr>
      <a:lvl4pPr marL="916494" indent="-226478" algn="l" defTabSz="609570"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0"/>
          <a:ea typeface="+mn-ea"/>
          <a:cs typeface="+mn-cs"/>
        </a:defRPr>
      </a:lvl4pPr>
      <a:lvl5pPr marL="916494" indent="-224361" algn="l" defTabSz="609570"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0F41DBA1-9BEE-DD4B-B2AE-36F25C184E5D}"/>
              </a:ext>
            </a:extLst>
          </p:cNvPr>
          <p:cNvSpPr>
            <a:spLocks noGrp="1"/>
          </p:cNvSpPr>
          <p:nvPr>
            <p:ph type="title"/>
          </p:nvPr>
        </p:nvSpPr>
        <p:spPr>
          <a:xfrm>
            <a:off x="860302" y="454589"/>
            <a:ext cx="10695005" cy="656591"/>
          </a:xfrm>
          <a:prstGeom prst="rect">
            <a:avLst/>
          </a:prstGeom>
        </p:spPr>
        <p:txBody>
          <a:bodyPr vert="horz" wrap="square" lIns="0" tIns="0" rIns="0" bIns="0" rtlCol="0" anchor="t" anchorCtr="0">
            <a:spAutoFit/>
          </a:bodyPr>
          <a:lstStyle/>
          <a:p>
            <a:endParaRPr lang="en-US"/>
          </a:p>
        </p:txBody>
      </p:sp>
      <p:sp>
        <p:nvSpPr>
          <p:cNvPr id="9" name="Text Placeholder 2">
            <a:extLst>
              <a:ext uri="{FF2B5EF4-FFF2-40B4-BE49-F238E27FC236}">
                <a16:creationId xmlns:a16="http://schemas.microsoft.com/office/drawing/2014/main" id="{CC97F46D-3E0E-CE48-A961-64C525AC6B97}"/>
              </a:ext>
            </a:extLst>
          </p:cNvPr>
          <p:cNvSpPr>
            <a:spLocks noGrp="1"/>
          </p:cNvSpPr>
          <p:nvPr>
            <p:ph type="body" idx="1"/>
          </p:nvPr>
        </p:nvSpPr>
        <p:spPr>
          <a:xfrm>
            <a:off x="860302" y="1584961"/>
            <a:ext cx="10695005" cy="1565129"/>
          </a:xfrm>
          <a:prstGeom prst="rect">
            <a:avLst/>
          </a:prstGeom>
        </p:spPr>
        <p:txBody>
          <a:bodyPr vert="horz" lIns="0" tIns="0" rIns="0" bIns="0" rtlCol="0">
            <a:spAutoFit/>
          </a:bodyPr>
          <a:lstStyle/>
          <a:p>
            <a:pPr lvl="0"/>
            <a:r>
              <a:rPr lang="en-US"/>
              <a:t>First level</a:t>
            </a:r>
          </a:p>
          <a:p>
            <a:pPr lvl="1"/>
            <a:r>
              <a:rPr lang="en-US"/>
              <a:t>Second level</a:t>
            </a:r>
          </a:p>
          <a:p>
            <a:pPr lvl="2"/>
            <a:r>
              <a:rPr lang="en-US"/>
              <a:t>Third level</a:t>
            </a:r>
          </a:p>
          <a:p>
            <a:pPr lvl="3"/>
            <a:r>
              <a:rPr lang="en-US"/>
              <a:t>Fourth level</a:t>
            </a:r>
          </a:p>
        </p:txBody>
      </p:sp>
      <p:grpSp>
        <p:nvGrpSpPr>
          <p:cNvPr id="10" name="Group 9">
            <a:extLst>
              <a:ext uri="{FF2B5EF4-FFF2-40B4-BE49-F238E27FC236}">
                <a16:creationId xmlns:a16="http://schemas.microsoft.com/office/drawing/2014/main" id="{50642416-14BC-4147-834D-B4E29753EA27}"/>
              </a:ext>
            </a:extLst>
          </p:cNvPr>
          <p:cNvGrpSpPr/>
          <p:nvPr userDrawn="1"/>
        </p:nvGrpSpPr>
        <p:grpSpPr>
          <a:xfrm rot="16200000">
            <a:off x="-764258" y="764260"/>
            <a:ext cx="2077163" cy="548641"/>
            <a:chOff x="16071" y="4"/>
            <a:chExt cx="2669546" cy="705108"/>
          </a:xfrm>
        </p:grpSpPr>
        <p:sp>
          <p:nvSpPr>
            <p:cNvPr id="11" name="Rectangle 10">
              <a:extLst>
                <a:ext uri="{FF2B5EF4-FFF2-40B4-BE49-F238E27FC236}">
                  <a16:creationId xmlns:a16="http://schemas.microsoft.com/office/drawing/2014/main" id="{82F945A4-39CD-4241-B20D-07F26E7CE986}"/>
                </a:ext>
              </a:extLst>
            </p:cNvPr>
            <p:cNvSpPr/>
            <p:nvPr/>
          </p:nvSpPr>
          <p:spPr>
            <a:xfrm>
              <a:off x="16071" y="4"/>
              <a:ext cx="2669546" cy="70510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00AAC6"/>
                </a:solidFill>
                <a:latin typeface="Neue Haas Grotesk Text Pro" panose="020B0504020202020204" pitchFamily="34" charset="0"/>
              </a:endParaRPr>
            </a:p>
          </p:txBody>
        </p:sp>
        <p:pic>
          <p:nvPicPr>
            <p:cNvPr id="12" name="Graphic 11">
              <a:extLst>
                <a:ext uri="{FF2B5EF4-FFF2-40B4-BE49-F238E27FC236}">
                  <a16:creationId xmlns:a16="http://schemas.microsoft.com/office/drawing/2014/main" id="{A2C6F99D-7FDF-5943-8244-480F4FEBA3B7}"/>
                </a:ext>
              </a:extLst>
            </p:cNvPr>
            <p:cNvPicPr>
              <a:picLocks noChangeAspect="1"/>
            </p:cNvPicPr>
            <p:nvPr/>
          </p:nvPicPr>
          <p:blipFill>
            <a:blip r:embed="rId23" cstate="email">
              <a:extLst>
                <a:ext uri="{28A0092B-C50C-407E-A947-70E740481C1C}">
                  <a14:useLocalDpi xmlns:a14="http://schemas.microsoft.com/office/drawing/2010/main"/>
                </a:ext>
                <a:ext uri="{96DAC541-7B7A-43D3-8B79-37D633B846F1}">
                  <asvg:svgBlip xmlns:asvg="http://schemas.microsoft.com/office/drawing/2016/SVG/main" r:embed="rId24"/>
                </a:ext>
              </a:extLst>
            </a:blip>
            <a:stretch>
              <a:fillRect/>
            </a:stretch>
          </p:blipFill>
          <p:spPr>
            <a:xfrm>
              <a:off x="601959" y="257198"/>
              <a:ext cx="1479804" cy="236770"/>
            </a:xfrm>
            <a:prstGeom prst="rect">
              <a:avLst/>
            </a:prstGeom>
          </p:spPr>
        </p:pic>
      </p:grpSp>
    </p:spTree>
    <p:extLst>
      <p:ext uri="{BB962C8B-B14F-4D97-AF65-F5344CB8AC3E}">
        <p14:creationId xmlns:p14="http://schemas.microsoft.com/office/powerpoint/2010/main" val="1839981509"/>
      </p:ext>
    </p:extLst>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 id="2147483916" r:id="rId8"/>
    <p:sldLayoutId id="2147483917" r:id="rId9"/>
    <p:sldLayoutId id="2147483918" r:id="rId10"/>
    <p:sldLayoutId id="2147483919" r:id="rId11"/>
    <p:sldLayoutId id="2147483920" r:id="rId12"/>
    <p:sldLayoutId id="2147483921" r:id="rId13"/>
    <p:sldLayoutId id="2147483922" r:id="rId14"/>
    <p:sldLayoutId id="2147483923" r:id="rId15"/>
    <p:sldLayoutId id="2147483924" r:id="rId16"/>
    <p:sldLayoutId id="2147483925" r:id="rId17"/>
    <p:sldLayoutId id="2147483926" r:id="rId18"/>
    <p:sldLayoutId id="2147483927" r:id="rId19"/>
    <p:sldLayoutId id="2147483928" r:id="rId20"/>
    <p:sldLayoutId id="2147483929" r:id="rId21"/>
  </p:sldLayoutIdLst>
  <p:hf sldNum="0" hdr="0" ftr="0" dt="0"/>
  <p:txStyles>
    <p:titleStyle>
      <a:lvl1pPr algn="l" defTabSz="609570" rtl="0" eaLnBrk="1" latinLnBrk="0" hangingPunct="1">
        <a:spcBef>
          <a:spcPct val="0"/>
        </a:spcBef>
        <a:buNone/>
        <a:defRPr sz="4267" b="1" i="0" kern="1200">
          <a:solidFill>
            <a:schemeClr val="tx2"/>
          </a:solidFill>
          <a:latin typeface="Neue Haas Grotesk Text Pro" panose="020B0504020202020204" pitchFamily="34" charset="0"/>
          <a:ea typeface="+mj-ea"/>
          <a:cs typeface="+mj-cs"/>
        </a:defRPr>
      </a:lvl1pPr>
    </p:titleStyle>
    <p:bodyStyle>
      <a:lvl1pPr marL="237061" indent="-237061" algn="l" defTabSz="609570"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Neue Haas Grotesk Text Pro" panose="020B0504020202020204" pitchFamily="34" charset="0"/>
          <a:ea typeface="+mn-ea"/>
          <a:cs typeface="+mn-cs"/>
        </a:defRPr>
      </a:lvl1pPr>
      <a:lvl2pPr marL="463539" indent="-226478" algn="l" defTabSz="609570"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Neue Haas Grotesk Text Pro" panose="020B0504020202020204" pitchFamily="34" charset="0"/>
          <a:ea typeface="+mn-ea"/>
          <a:cs typeface="+mn-cs"/>
        </a:defRPr>
      </a:lvl2pPr>
      <a:lvl3pPr marL="690016" indent="-226478" algn="l" defTabSz="609570"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Neue Haas Grotesk Text Pro" panose="020B0504020202020204" pitchFamily="34" charset="0"/>
          <a:ea typeface="+mn-ea"/>
          <a:cs typeface="+mn-cs"/>
        </a:defRPr>
      </a:lvl3pPr>
      <a:lvl4pPr marL="916494" indent="-226478" algn="l" defTabSz="609570"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0"/>
          <a:ea typeface="+mn-ea"/>
          <a:cs typeface="+mn-cs"/>
        </a:defRPr>
      </a:lvl4pPr>
      <a:lvl5pPr marL="916494" indent="-224361" algn="l" defTabSz="609570"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0F41DBA1-9BEE-DD4B-B2AE-36F25C184E5D}"/>
              </a:ext>
            </a:extLst>
          </p:cNvPr>
          <p:cNvSpPr>
            <a:spLocks noGrp="1"/>
          </p:cNvSpPr>
          <p:nvPr>
            <p:ph type="title"/>
          </p:nvPr>
        </p:nvSpPr>
        <p:spPr>
          <a:xfrm>
            <a:off x="860302" y="454589"/>
            <a:ext cx="10695005" cy="656591"/>
          </a:xfrm>
          <a:prstGeom prst="rect">
            <a:avLst/>
          </a:prstGeom>
        </p:spPr>
        <p:txBody>
          <a:bodyPr vert="horz" wrap="square" lIns="0" tIns="0" rIns="0" bIns="0" rtlCol="0" anchor="t" anchorCtr="0">
            <a:spAutoFit/>
          </a:bodyPr>
          <a:lstStyle/>
          <a:p>
            <a:endParaRPr lang="en-US"/>
          </a:p>
        </p:txBody>
      </p:sp>
      <p:sp>
        <p:nvSpPr>
          <p:cNvPr id="9" name="Text Placeholder 2">
            <a:extLst>
              <a:ext uri="{FF2B5EF4-FFF2-40B4-BE49-F238E27FC236}">
                <a16:creationId xmlns:a16="http://schemas.microsoft.com/office/drawing/2014/main" id="{CC97F46D-3E0E-CE48-A961-64C525AC6B97}"/>
              </a:ext>
            </a:extLst>
          </p:cNvPr>
          <p:cNvSpPr>
            <a:spLocks noGrp="1"/>
          </p:cNvSpPr>
          <p:nvPr>
            <p:ph type="body" idx="1"/>
          </p:nvPr>
        </p:nvSpPr>
        <p:spPr>
          <a:xfrm>
            <a:off x="860302" y="1584961"/>
            <a:ext cx="10695005" cy="1565129"/>
          </a:xfrm>
          <a:prstGeom prst="rect">
            <a:avLst/>
          </a:prstGeom>
        </p:spPr>
        <p:txBody>
          <a:bodyPr vert="horz" lIns="0" tIns="0" rIns="0" bIns="0" rtlCol="0">
            <a:spAutoFit/>
          </a:bodyPr>
          <a:lstStyle/>
          <a:p>
            <a:pPr lvl="0"/>
            <a:r>
              <a:rPr lang="en-US"/>
              <a:t>First level</a:t>
            </a:r>
          </a:p>
          <a:p>
            <a:pPr lvl="1"/>
            <a:r>
              <a:rPr lang="en-US"/>
              <a:t>Second level</a:t>
            </a:r>
          </a:p>
          <a:p>
            <a:pPr lvl="2"/>
            <a:r>
              <a:rPr lang="en-US"/>
              <a:t>Third level</a:t>
            </a:r>
          </a:p>
          <a:p>
            <a:pPr lvl="3"/>
            <a:r>
              <a:rPr lang="en-US"/>
              <a:t>Fourth level</a:t>
            </a:r>
          </a:p>
        </p:txBody>
      </p:sp>
      <p:grpSp>
        <p:nvGrpSpPr>
          <p:cNvPr id="10" name="Group 9">
            <a:extLst>
              <a:ext uri="{FF2B5EF4-FFF2-40B4-BE49-F238E27FC236}">
                <a16:creationId xmlns:a16="http://schemas.microsoft.com/office/drawing/2014/main" id="{50642416-14BC-4147-834D-B4E29753EA27}"/>
              </a:ext>
            </a:extLst>
          </p:cNvPr>
          <p:cNvGrpSpPr/>
          <p:nvPr userDrawn="1"/>
        </p:nvGrpSpPr>
        <p:grpSpPr>
          <a:xfrm rot="16200000">
            <a:off x="-764258" y="764260"/>
            <a:ext cx="2077163" cy="548641"/>
            <a:chOff x="16071" y="4"/>
            <a:chExt cx="2669546" cy="705108"/>
          </a:xfrm>
        </p:grpSpPr>
        <p:sp>
          <p:nvSpPr>
            <p:cNvPr id="11" name="Rectangle 10">
              <a:extLst>
                <a:ext uri="{FF2B5EF4-FFF2-40B4-BE49-F238E27FC236}">
                  <a16:creationId xmlns:a16="http://schemas.microsoft.com/office/drawing/2014/main" id="{82F945A4-39CD-4241-B20D-07F26E7CE986}"/>
                </a:ext>
              </a:extLst>
            </p:cNvPr>
            <p:cNvSpPr/>
            <p:nvPr/>
          </p:nvSpPr>
          <p:spPr>
            <a:xfrm>
              <a:off x="16071" y="4"/>
              <a:ext cx="2669546" cy="70510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00AAC6"/>
                </a:solidFill>
                <a:latin typeface="Neue Haas Grotesk Text Pro" panose="020B0504020202020204" pitchFamily="34" charset="0"/>
              </a:endParaRPr>
            </a:p>
          </p:txBody>
        </p:sp>
        <p:pic>
          <p:nvPicPr>
            <p:cNvPr id="12" name="Graphic 11">
              <a:extLst>
                <a:ext uri="{FF2B5EF4-FFF2-40B4-BE49-F238E27FC236}">
                  <a16:creationId xmlns:a16="http://schemas.microsoft.com/office/drawing/2014/main" id="{A2C6F99D-7FDF-5943-8244-480F4FEBA3B7}"/>
                </a:ext>
              </a:extLst>
            </p:cNvPr>
            <p:cNvPicPr>
              <a:picLocks noChangeAspect="1"/>
            </p:cNvPicPr>
            <p:nvPr/>
          </p:nvPicPr>
          <p:blipFill>
            <a:blip r:embed="rId24" cstate="email">
              <a:extLst>
                <a:ext uri="{28A0092B-C50C-407E-A947-70E740481C1C}">
                  <a14:useLocalDpi xmlns:a14="http://schemas.microsoft.com/office/drawing/2010/main"/>
                </a:ext>
                <a:ext uri="{96DAC541-7B7A-43D3-8B79-37D633B846F1}">
                  <asvg:svgBlip xmlns:asvg="http://schemas.microsoft.com/office/drawing/2016/SVG/main" r:embed="rId25"/>
                </a:ext>
              </a:extLst>
            </a:blip>
            <a:stretch>
              <a:fillRect/>
            </a:stretch>
          </p:blipFill>
          <p:spPr>
            <a:xfrm>
              <a:off x="601959" y="257198"/>
              <a:ext cx="1479804" cy="236770"/>
            </a:xfrm>
            <a:prstGeom prst="rect">
              <a:avLst/>
            </a:prstGeom>
          </p:spPr>
        </p:pic>
      </p:grpSp>
    </p:spTree>
    <p:extLst>
      <p:ext uri="{BB962C8B-B14F-4D97-AF65-F5344CB8AC3E}">
        <p14:creationId xmlns:p14="http://schemas.microsoft.com/office/powerpoint/2010/main" val="213740795"/>
      </p:ext>
    </p:extLst>
  </p:cSld>
  <p:clrMap bg1="lt1" tx1="dk1" bg2="lt2" tx2="dk2" accent1="accent1" accent2="accent2" accent3="accent3" accent4="accent4" accent5="accent5" accent6="accent6" hlink="hlink" folHlink="folHlink"/>
  <p:sldLayoutIdLst>
    <p:sldLayoutId id="2147483935" r:id="rId1"/>
    <p:sldLayoutId id="2147483936" r:id="rId2"/>
    <p:sldLayoutId id="2147483937" r:id="rId3"/>
    <p:sldLayoutId id="2147483938" r:id="rId4"/>
    <p:sldLayoutId id="2147483939" r:id="rId5"/>
    <p:sldLayoutId id="2147483940" r:id="rId6"/>
    <p:sldLayoutId id="2147483941" r:id="rId7"/>
    <p:sldLayoutId id="2147483942" r:id="rId8"/>
    <p:sldLayoutId id="2147483943" r:id="rId9"/>
    <p:sldLayoutId id="2147483944" r:id="rId10"/>
    <p:sldLayoutId id="2147483945" r:id="rId11"/>
    <p:sldLayoutId id="2147483946" r:id="rId12"/>
    <p:sldLayoutId id="2147483947" r:id="rId13"/>
    <p:sldLayoutId id="2147483948" r:id="rId14"/>
    <p:sldLayoutId id="2147483949" r:id="rId15"/>
    <p:sldLayoutId id="2147483950" r:id="rId16"/>
    <p:sldLayoutId id="2147483951" r:id="rId17"/>
    <p:sldLayoutId id="2147483952" r:id="rId18"/>
    <p:sldLayoutId id="2147483953" r:id="rId19"/>
    <p:sldLayoutId id="2147483954" r:id="rId20"/>
    <p:sldLayoutId id="2147483955" r:id="rId21"/>
    <p:sldLayoutId id="2147483956" r:id="rId22"/>
  </p:sldLayoutIdLst>
  <p:hf sldNum="0" hdr="0" ftr="0" dt="0"/>
  <p:txStyles>
    <p:titleStyle>
      <a:lvl1pPr algn="l" defTabSz="609570" rtl="0" eaLnBrk="1" latinLnBrk="0" hangingPunct="1">
        <a:spcBef>
          <a:spcPct val="0"/>
        </a:spcBef>
        <a:buNone/>
        <a:defRPr sz="4267" b="1" i="0" kern="1200">
          <a:solidFill>
            <a:schemeClr val="tx2"/>
          </a:solidFill>
          <a:latin typeface="Neue Haas Grotesk Text Pro" panose="020B0504020202020204" pitchFamily="34" charset="0"/>
          <a:ea typeface="+mj-ea"/>
          <a:cs typeface="+mj-cs"/>
        </a:defRPr>
      </a:lvl1pPr>
    </p:titleStyle>
    <p:bodyStyle>
      <a:lvl1pPr marL="237061" indent="-237061" algn="l" defTabSz="609570"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Neue Haas Grotesk Text Pro" panose="020B0504020202020204" pitchFamily="34" charset="0"/>
          <a:ea typeface="+mn-ea"/>
          <a:cs typeface="+mn-cs"/>
        </a:defRPr>
      </a:lvl1pPr>
      <a:lvl2pPr marL="463539" indent="-226478" algn="l" defTabSz="609570"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Neue Haas Grotesk Text Pro" panose="020B0504020202020204" pitchFamily="34" charset="0"/>
          <a:ea typeface="+mn-ea"/>
          <a:cs typeface="+mn-cs"/>
        </a:defRPr>
      </a:lvl2pPr>
      <a:lvl3pPr marL="690016" indent="-226478" algn="l" defTabSz="609570"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Neue Haas Grotesk Text Pro" panose="020B0504020202020204" pitchFamily="34" charset="0"/>
          <a:ea typeface="+mn-ea"/>
          <a:cs typeface="+mn-cs"/>
        </a:defRPr>
      </a:lvl3pPr>
      <a:lvl4pPr marL="916494" indent="-226478" algn="l" defTabSz="609570"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0"/>
          <a:ea typeface="+mn-ea"/>
          <a:cs typeface="+mn-cs"/>
        </a:defRPr>
      </a:lvl4pPr>
      <a:lvl5pPr marL="916494" indent="-224361" algn="l" defTabSz="609570"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0F41DBA1-9BEE-DD4B-B2AE-36F25C184E5D}"/>
              </a:ext>
            </a:extLst>
          </p:cNvPr>
          <p:cNvSpPr>
            <a:spLocks noGrp="1"/>
          </p:cNvSpPr>
          <p:nvPr>
            <p:ph type="title"/>
          </p:nvPr>
        </p:nvSpPr>
        <p:spPr>
          <a:xfrm>
            <a:off x="860302" y="454589"/>
            <a:ext cx="10695005" cy="656591"/>
          </a:xfrm>
          <a:prstGeom prst="rect">
            <a:avLst/>
          </a:prstGeom>
        </p:spPr>
        <p:txBody>
          <a:bodyPr vert="horz" wrap="square" lIns="0" tIns="0" rIns="0" bIns="0" rtlCol="0" anchor="t" anchorCtr="0">
            <a:spAutoFit/>
          </a:bodyPr>
          <a:lstStyle/>
          <a:p>
            <a:endParaRPr lang="en-US"/>
          </a:p>
        </p:txBody>
      </p:sp>
      <p:sp>
        <p:nvSpPr>
          <p:cNvPr id="9" name="Text Placeholder 2">
            <a:extLst>
              <a:ext uri="{FF2B5EF4-FFF2-40B4-BE49-F238E27FC236}">
                <a16:creationId xmlns:a16="http://schemas.microsoft.com/office/drawing/2014/main" id="{CC97F46D-3E0E-CE48-A961-64C525AC6B97}"/>
              </a:ext>
            </a:extLst>
          </p:cNvPr>
          <p:cNvSpPr>
            <a:spLocks noGrp="1"/>
          </p:cNvSpPr>
          <p:nvPr>
            <p:ph type="body" idx="1"/>
          </p:nvPr>
        </p:nvSpPr>
        <p:spPr>
          <a:xfrm>
            <a:off x="860302" y="1584961"/>
            <a:ext cx="10695005" cy="1565129"/>
          </a:xfrm>
          <a:prstGeom prst="rect">
            <a:avLst/>
          </a:prstGeom>
        </p:spPr>
        <p:txBody>
          <a:bodyPr vert="horz" lIns="0" tIns="0" rIns="0" bIns="0" rtlCol="0">
            <a:spAutoFit/>
          </a:bodyPr>
          <a:lstStyle/>
          <a:p>
            <a:pPr lvl="0"/>
            <a:r>
              <a:rPr lang="en-US"/>
              <a:t>First level</a:t>
            </a:r>
          </a:p>
          <a:p>
            <a:pPr lvl="1"/>
            <a:r>
              <a:rPr lang="en-US"/>
              <a:t>Second level</a:t>
            </a:r>
          </a:p>
          <a:p>
            <a:pPr lvl="2"/>
            <a:r>
              <a:rPr lang="en-US"/>
              <a:t>Third level</a:t>
            </a:r>
          </a:p>
          <a:p>
            <a:pPr lvl="3"/>
            <a:r>
              <a:rPr lang="en-US"/>
              <a:t>Fourth level</a:t>
            </a:r>
          </a:p>
        </p:txBody>
      </p:sp>
      <p:sp>
        <p:nvSpPr>
          <p:cNvPr id="6" name="Slide Number Placeholder 5">
            <a:extLst>
              <a:ext uri="{FF2B5EF4-FFF2-40B4-BE49-F238E27FC236}">
                <a16:creationId xmlns:a16="http://schemas.microsoft.com/office/drawing/2014/main" id="{E62B70BE-0F3F-3246-8FAC-E36CA87E6851}"/>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00" b="0" i="0" dirty="0">
              <a:solidFill>
                <a:schemeClr val="tx1">
                  <a:lumMod val="90000"/>
                  <a:lumOff val="10000"/>
                </a:schemeClr>
              </a:solidFill>
              <a:latin typeface="Neue Haas Grotesk Text Pro" panose="020B0504020202020204" pitchFamily="34" charset="0"/>
            </a:endParaRPr>
          </a:p>
        </p:txBody>
      </p:sp>
      <p:grpSp>
        <p:nvGrpSpPr>
          <p:cNvPr id="10" name="Group 9">
            <a:extLst>
              <a:ext uri="{FF2B5EF4-FFF2-40B4-BE49-F238E27FC236}">
                <a16:creationId xmlns:a16="http://schemas.microsoft.com/office/drawing/2014/main" id="{50642416-14BC-4147-834D-B4E29753EA27}"/>
              </a:ext>
            </a:extLst>
          </p:cNvPr>
          <p:cNvGrpSpPr/>
          <p:nvPr userDrawn="1"/>
        </p:nvGrpSpPr>
        <p:grpSpPr>
          <a:xfrm rot="16200000">
            <a:off x="-764258" y="764260"/>
            <a:ext cx="2077163" cy="548641"/>
            <a:chOff x="16071" y="4"/>
            <a:chExt cx="2669546" cy="705108"/>
          </a:xfrm>
        </p:grpSpPr>
        <p:sp>
          <p:nvSpPr>
            <p:cNvPr id="11" name="Rectangle 10">
              <a:extLst>
                <a:ext uri="{FF2B5EF4-FFF2-40B4-BE49-F238E27FC236}">
                  <a16:creationId xmlns:a16="http://schemas.microsoft.com/office/drawing/2014/main" id="{82F945A4-39CD-4241-B20D-07F26E7CE986}"/>
                </a:ext>
              </a:extLst>
            </p:cNvPr>
            <p:cNvSpPr/>
            <p:nvPr/>
          </p:nvSpPr>
          <p:spPr>
            <a:xfrm>
              <a:off x="16071" y="4"/>
              <a:ext cx="2669546" cy="70510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00AAC6"/>
                </a:solidFill>
                <a:latin typeface="Neue Haas Grotesk Text Pro" panose="020B0504020202020204" pitchFamily="34" charset="0"/>
              </a:endParaRPr>
            </a:p>
          </p:txBody>
        </p:sp>
        <p:pic>
          <p:nvPicPr>
            <p:cNvPr id="12" name="Graphic 11">
              <a:extLst>
                <a:ext uri="{FF2B5EF4-FFF2-40B4-BE49-F238E27FC236}">
                  <a16:creationId xmlns:a16="http://schemas.microsoft.com/office/drawing/2014/main" id="{A2C6F99D-7FDF-5943-8244-480F4FEBA3B7}"/>
                </a:ext>
              </a:extLst>
            </p:cNvPr>
            <p:cNvPicPr>
              <a:picLocks noChangeAspect="1"/>
            </p:cNvPicPr>
            <p:nvPr/>
          </p:nvPicPr>
          <p:blipFill>
            <a:blip r:embed="rId24" cstate="email">
              <a:extLst>
                <a:ext uri="{28A0092B-C50C-407E-A947-70E740481C1C}">
                  <a14:useLocalDpi xmlns:a14="http://schemas.microsoft.com/office/drawing/2010/main"/>
                </a:ext>
                <a:ext uri="{96DAC541-7B7A-43D3-8B79-37D633B846F1}">
                  <asvg:svgBlip xmlns:asvg="http://schemas.microsoft.com/office/drawing/2016/SVG/main" r:embed="rId25"/>
                </a:ext>
              </a:extLst>
            </a:blip>
            <a:stretch>
              <a:fillRect/>
            </a:stretch>
          </p:blipFill>
          <p:spPr>
            <a:xfrm>
              <a:off x="601959" y="257198"/>
              <a:ext cx="1479804" cy="236770"/>
            </a:xfrm>
            <a:prstGeom prst="rect">
              <a:avLst/>
            </a:prstGeom>
          </p:spPr>
        </p:pic>
      </p:grpSp>
    </p:spTree>
    <p:extLst>
      <p:ext uri="{BB962C8B-B14F-4D97-AF65-F5344CB8AC3E}">
        <p14:creationId xmlns:p14="http://schemas.microsoft.com/office/powerpoint/2010/main" val="2961126089"/>
      </p:ext>
    </p:extLst>
  </p:cSld>
  <p:clrMap bg1="lt1" tx1="dk1" bg2="lt2" tx2="dk2" accent1="accent1" accent2="accent2" accent3="accent3" accent4="accent4" accent5="accent5" accent6="accent6" hlink="hlink" folHlink="folHlink"/>
  <p:sldLayoutIdLst>
    <p:sldLayoutId id="2147483986" r:id="rId1"/>
    <p:sldLayoutId id="2147483987" r:id="rId2"/>
    <p:sldLayoutId id="2147483988" r:id="rId3"/>
    <p:sldLayoutId id="2147483989" r:id="rId4"/>
    <p:sldLayoutId id="2147483990" r:id="rId5"/>
    <p:sldLayoutId id="2147483991" r:id="rId6"/>
    <p:sldLayoutId id="2147483992" r:id="rId7"/>
    <p:sldLayoutId id="2147483993" r:id="rId8"/>
    <p:sldLayoutId id="2147483994" r:id="rId9"/>
    <p:sldLayoutId id="2147483995" r:id="rId10"/>
    <p:sldLayoutId id="2147483996" r:id="rId11"/>
    <p:sldLayoutId id="2147483997" r:id="rId12"/>
    <p:sldLayoutId id="2147483998" r:id="rId13"/>
    <p:sldLayoutId id="2147483999" r:id="rId14"/>
    <p:sldLayoutId id="2147484000" r:id="rId15"/>
    <p:sldLayoutId id="2147484001" r:id="rId16"/>
    <p:sldLayoutId id="2147484002" r:id="rId17"/>
    <p:sldLayoutId id="2147484003" r:id="rId18"/>
    <p:sldLayoutId id="2147484004" r:id="rId19"/>
    <p:sldLayoutId id="2147484005" r:id="rId20"/>
    <p:sldLayoutId id="2147484006" r:id="rId21"/>
    <p:sldLayoutId id="2147484007" r:id="rId22"/>
  </p:sldLayoutIdLst>
  <p:hf sldNum="0" hdr="0" ftr="0" dt="0"/>
  <p:txStyles>
    <p:titleStyle>
      <a:lvl1pPr algn="l" defTabSz="609570" rtl="0" eaLnBrk="1" latinLnBrk="0" hangingPunct="1">
        <a:spcBef>
          <a:spcPct val="0"/>
        </a:spcBef>
        <a:buNone/>
        <a:defRPr sz="4267" b="1" i="0" kern="1200">
          <a:solidFill>
            <a:schemeClr val="tx2"/>
          </a:solidFill>
          <a:latin typeface="Neue Haas Grotesk Text Pro" panose="020B0504020202020204" pitchFamily="34" charset="0"/>
          <a:ea typeface="+mj-ea"/>
          <a:cs typeface="+mj-cs"/>
        </a:defRPr>
      </a:lvl1pPr>
    </p:titleStyle>
    <p:bodyStyle>
      <a:lvl1pPr marL="237061" indent="-237061" algn="l" defTabSz="609570"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Neue Haas Grotesk Text Pro" panose="020B0504020202020204" pitchFamily="34" charset="0"/>
          <a:ea typeface="+mn-ea"/>
          <a:cs typeface="+mn-cs"/>
        </a:defRPr>
      </a:lvl1pPr>
      <a:lvl2pPr marL="463539" indent="-226478" algn="l" defTabSz="609570"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Neue Haas Grotesk Text Pro" panose="020B0504020202020204" pitchFamily="34" charset="0"/>
          <a:ea typeface="+mn-ea"/>
          <a:cs typeface="+mn-cs"/>
        </a:defRPr>
      </a:lvl2pPr>
      <a:lvl3pPr marL="690016" indent="-226478" algn="l" defTabSz="609570"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Neue Haas Grotesk Text Pro" panose="020B0504020202020204" pitchFamily="34" charset="0"/>
          <a:ea typeface="+mn-ea"/>
          <a:cs typeface="+mn-cs"/>
        </a:defRPr>
      </a:lvl3pPr>
      <a:lvl4pPr marL="916494" indent="-226478" algn="l" defTabSz="609570"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0"/>
          <a:ea typeface="+mn-ea"/>
          <a:cs typeface="+mn-cs"/>
        </a:defRPr>
      </a:lvl4pPr>
      <a:lvl5pPr marL="916494" indent="-224361" algn="l" defTabSz="609570"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0F41DBA1-9BEE-DD4B-B2AE-36F25C184E5D}"/>
              </a:ext>
            </a:extLst>
          </p:cNvPr>
          <p:cNvSpPr>
            <a:spLocks noGrp="1"/>
          </p:cNvSpPr>
          <p:nvPr>
            <p:ph type="title"/>
          </p:nvPr>
        </p:nvSpPr>
        <p:spPr>
          <a:xfrm>
            <a:off x="860303" y="454589"/>
            <a:ext cx="10695005" cy="492443"/>
          </a:xfrm>
          <a:prstGeom prst="rect">
            <a:avLst/>
          </a:prstGeom>
        </p:spPr>
        <p:txBody>
          <a:bodyPr vert="horz" wrap="square" lIns="0" tIns="0" rIns="0" bIns="0" rtlCol="0" anchor="t" anchorCtr="0">
            <a:spAutoFit/>
          </a:bodyPr>
          <a:lstStyle/>
          <a:p>
            <a:endParaRPr lang="en-US"/>
          </a:p>
        </p:txBody>
      </p:sp>
      <p:sp>
        <p:nvSpPr>
          <p:cNvPr id="9" name="Text Placeholder 2">
            <a:extLst>
              <a:ext uri="{FF2B5EF4-FFF2-40B4-BE49-F238E27FC236}">
                <a16:creationId xmlns:a16="http://schemas.microsoft.com/office/drawing/2014/main" id="{CC97F46D-3E0E-CE48-A961-64C525AC6B97}"/>
              </a:ext>
            </a:extLst>
          </p:cNvPr>
          <p:cNvSpPr>
            <a:spLocks noGrp="1"/>
          </p:cNvSpPr>
          <p:nvPr>
            <p:ph type="body" idx="1"/>
          </p:nvPr>
        </p:nvSpPr>
        <p:spPr>
          <a:xfrm>
            <a:off x="860303" y="1584961"/>
            <a:ext cx="10695005" cy="1202296"/>
          </a:xfrm>
          <a:prstGeom prst="rect">
            <a:avLst/>
          </a:prstGeom>
        </p:spPr>
        <p:txBody>
          <a:bodyPr vert="horz" wrap="square" lIns="0" tIns="0" rIns="0" bIns="0" rtlCol="0">
            <a:spAutoFit/>
          </a:bodyPr>
          <a:lstStyle/>
          <a:p>
            <a:pPr lvl="0"/>
            <a:r>
              <a:rPr lang="en-US"/>
              <a:t>First level</a:t>
            </a:r>
          </a:p>
          <a:p>
            <a:pPr lvl="1"/>
            <a:r>
              <a:rPr lang="en-US"/>
              <a:t>Second level</a:t>
            </a:r>
          </a:p>
          <a:p>
            <a:pPr lvl="2"/>
            <a:r>
              <a:rPr lang="en-US"/>
              <a:t>Third level</a:t>
            </a:r>
          </a:p>
          <a:p>
            <a:pPr lvl="3"/>
            <a:r>
              <a:rPr lang="en-US"/>
              <a:t>Fourth level</a:t>
            </a:r>
          </a:p>
        </p:txBody>
      </p:sp>
      <p:grpSp>
        <p:nvGrpSpPr>
          <p:cNvPr id="4" name="Group 3">
            <a:extLst>
              <a:ext uri="{FF2B5EF4-FFF2-40B4-BE49-F238E27FC236}">
                <a16:creationId xmlns:a16="http://schemas.microsoft.com/office/drawing/2014/main" id="{12F40332-1697-D24F-8A94-40762AF45FB0}"/>
              </a:ext>
            </a:extLst>
          </p:cNvPr>
          <p:cNvGrpSpPr/>
          <p:nvPr userDrawn="1"/>
        </p:nvGrpSpPr>
        <p:grpSpPr>
          <a:xfrm rot="16200000">
            <a:off x="-764258" y="764261"/>
            <a:ext cx="2077163" cy="548641"/>
            <a:chOff x="16071" y="4"/>
            <a:chExt cx="2669546" cy="705108"/>
          </a:xfrm>
        </p:grpSpPr>
        <p:sp>
          <p:nvSpPr>
            <p:cNvPr id="5" name="Rectangle 4">
              <a:extLst>
                <a:ext uri="{FF2B5EF4-FFF2-40B4-BE49-F238E27FC236}">
                  <a16:creationId xmlns:a16="http://schemas.microsoft.com/office/drawing/2014/main" id="{1871B9ED-AD50-9B41-AD87-C2D1DA8FEC54}"/>
                </a:ext>
              </a:extLst>
            </p:cNvPr>
            <p:cNvSpPr/>
            <p:nvPr/>
          </p:nvSpPr>
          <p:spPr>
            <a:xfrm>
              <a:off x="16071" y="4"/>
              <a:ext cx="2669546" cy="70510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00AAC6"/>
                </a:solidFill>
                <a:latin typeface="NeueHaasGroteskText Pro" panose="020B0504020202020204" pitchFamily="34" charset="77"/>
              </a:endParaRPr>
            </a:p>
          </p:txBody>
        </p:sp>
        <p:pic>
          <p:nvPicPr>
            <p:cNvPr id="6" name="Graphic 5">
              <a:extLst>
                <a:ext uri="{FF2B5EF4-FFF2-40B4-BE49-F238E27FC236}">
                  <a16:creationId xmlns:a16="http://schemas.microsoft.com/office/drawing/2014/main" id="{17CACF8B-EC7E-5447-BD20-D77E25818141}"/>
                </a:ext>
              </a:extLst>
            </p:cNvPr>
            <p:cNvPicPr>
              <a:picLocks noChangeAspect="1"/>
            </p:cNvPicPr>
            <p:nvPr/>
          </p:nvPicPr>
          <p:blipFill>
            <a:blip r:embed="rId37" cstate="screen">
              <a:extLst>
                <a:ext uri="{28A0092B-C50C-407E-A947-70E740481C1C}">
                  <a14:useLocalDpi xmlns:a14="http://schemas.microsoft.com/office/drawing/2010/main"/>
                </a:ext>
                <a:ext uri="{96DAC541-7B7A-43D3-8B79-37D633B846F1}">
                  <asvg:svgBlip xmlns:asvg="http://schemas.microsoft.com/office/drawing/2016/SVG/main" r:embed="rId38"/>
                </a:ext>
              </a:extLst>
            </a:blip>
            <a:stretch>
              <a:fillRect/>
            </a:stretch>
          </p:blipFill>
          <p:spPr>
            <a:xfrm>
              <a:off x="601959" y="257198"/>
              <a:ext cx="1479804" cy="236770"/>
            </a:xfrm>
            <a:prstGeom prst="rect">
              <a:avLst/>
            </a:prstGeom>
          </p:spPr>
        </p:pic>
      </p:grpSp>
      <p:sp>
        <p:nvSpPr>
          <p:cNvPr id="8" name="Slide Number Placeholder 5">
            <a:extLst>
              <a:ext uri="{FF2B5EF4-FFF2-40B4-BE49-F238E27FC236}">
                <a16:creationId xmlns:a16="http://schemas.microsoft.com/office/drawing/2014/main" id="{484B37C4-04F4-4145-8C85-0318F6CBB2C9}"/>
              </a:ext>
            </a:extLst>
          </p:cNvPr>
          <p:cNvSpPr txBox="1">
            <a:spLocks/>
          </p:cNvSpPr>
          <p:nvPr userDrawn="1"/>
        </p:nvSpPr>
        <p:spPr>
          <a:xfrm>
            <a:off x="11690437"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HaasGroteskText Pro" panose="020B0504020202020204" pitchFamily="34" charset="77"/>
              </a:rPr>
              <a:pPr/>
              <a:t>‹#›</a:t>
            </a:fld>
            <a:endParaRPr lang="en-US" sz="1200" b="0" i="0">
              <a:solidFill>
                <a:schemeClr val="tx1">
                  <a:lumMod val="90000"/>
                  <a:lumOff val="10000"/>
                </a:schemeClr>
              </a:solidFill>
              <a:latin typeface="NeueHaasGroteskText Pro" panose="020B0504020202020204" pitchFamily="34" charset="77"/>
            </a:endParaRPr>
          </a:p>
        </p:txBody>
      </p:sp>
      <p:cxnSp>
        <p:nvCxnSpPr>
          <p:cNvPr id="10" name="Straight Connector 9">
            <a:extLst>
              <a:ext uri="{FF2B5EF4-FFF2-40B4-BE49-F238E27FC236}">
                <a16:creationId xmlns:a16="http://schemas.microsoft.com/office/drawing/2014/main" id="{9F1C095F-B40B-D540-923B-453102499EAC}"/>
              </a:ext>
            </a:extLst>
          </p:cNvPr>
          <p:cNvCxnSpPr>
            <a:cxnSpLocks/>
          </p:cNvCxnSpPr>
          <p:nvPr userDrawn="1"/>
        </p:nvCxnSpPr>
        <p:spPr>
          <a:xfrm>
            <a:off x="11732300" y="6532176"/>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22425599"/>
      </p:ext>
    </p:extLst>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 id="2147484020" r:id="rId12"/>
    <p:sldLayoutId id="2147484021" r:id="rId13"/>
    <p:sldLayoutId id="2147484022" r:id="rId14"/>
    <p:sldLayoutId id="2147484023" r:id="rId15"/>
    <p:sldLayoutId id="2147484024" r:id="rId16"/>
    <p:sldLayoutId id="2147484025" r:id="rId17"/>
    <p:sldLayoutId id="2147484026" r:id="rId18"/>
    <p:sldLayoutId id="2147484027" r:id="rId19"/>
    <p:sldLayoutId id="2147484028" r:id="rId20"/>
    <p:sldLayoutId id="2147484029" r:id="rId21"/>
    <p:sldLayoutId id="2147484030" r:id="rId22"/>
    <p:sldLayoutId id="2147484031" r:id="rId23"/>
    <p:sldLayoutId id="2147484032" r:id="rId24"/>
    <p:sldLayoutId id="2147484033" r:id="rId25"/>
    <p:sldLayoutId id="2147484034" r:id="rId26"/>
    <p:sldLayoutId id="2147484035" r:id="rId27"/>
    <p:sldLayoutId id="2147484036" r:id="rId28"/>
    <p:sldLayoutId id="2147484037" r:id="rId29"/>
    <p:sldLayoutId id="2147484038" r:id="rId30"/>
    <p:sldLayoutId id="2147484039" r:id="rId31"/>
    <p:sldLayoutId id="2147484040" r:id="rId32"/>
    <p:sldLayoutId id="2147484041" r:id="rId33"/>
    <p:sldLayoutId id="2147484042" r:id="rId34"/>
    <p:sldLayoutId id="2147484043" r:id="rId35"/>
  </p:sldLayoutIdLst>
  <p:hf sldNum="0" hdr="0" ftr="0" dt="0"/>
  <p:txStyles>
    <p:titleStyle>
      <a:lvl1pPr algn="l" defTabSz="457178" rtl="0" eaLnBrk="1" latinLnBrk="0" hangingPunct="1">
        <a:spcBef>
          <a:spcPct val="0"/>
        </a:spcBef>
        <a:buNone/>
        <a:defRPr sz="3200" b="1" i="0" kern="1200">
          <a:solidFill>
            <a:schemeClr val="tx2"/>
          </a:solidFill>
          <a:latin typeface="NeueHaasGroteskText Pro" panose="020B0504020202020204" pitchFamily="34" charset="77"/>
          <a:ea typeface="+mj-ea"/>
          <a:cs typeface="+mj-cs"/>
        </a:defRPr>
      </a:lvl1pPr>
    </p:titleStyle>
    <p:bodyStyle>
      <a:lvl1pPr marL="177796" indent="-177796" algn="l" defTabSz="457178" rtl="0" eaLnBrk="1" latinLnBrk="0" hangingPunct="1">
        <a:lnSpc>
          <a:spcPct val="130000"/>
        </a:lnSpc>
        <a:spcBef>
          <a:spcPts val="0"/>
        </a:spcBef>
        <a:spcAft>
          <a:spcPts val="600"/>
        </a:spcAft>
        <a:buFont typeface="Wingdings" pitchFamily="2" charset="2"/>
        <a:buChar char="§"/>
        <a:tabLst/>
        <a:defRPr sz="1500" b="0" i="0" kern="1200">
          <a:solidFill>
            <a:schemeClr val="tx1"/>
          </a:solidFill>
          <a:latin typeface="NeueHaasGroteskText Pro" panose="020B0504020202020204" pitchFamily="34" charset="77"/>
          <a:ea typeface="+mn-ea"/>
          <a:cs typeface="+mn-cs"/>
        </a:defRPr>
      </a:lvl1pPr>
      <a:lvl2pPr marL="347654" indent="-169858" algn="l" defTabSz="457178" rtl="0" eaLnBrk="1" latinLnBrk="0" hangingPunct="1">
        <a:lnSpc>
          <a:spcPct val="130000"/>
        </a:lnSpc>
        <a:spcBef>
          <a:spcPts val="0"/>
        </a:spcBef>
        <a:spcAft>
          <a:spcPts val="600"/>
        </a:spcAft>
        <a:buFont typeface="Wingdings" pitchFamily="2" charset="2"/>
        <a:buChar char="§"/>
        <a:tabLst/>
        <a:defRPr sz="1300" b="0" i="0" kern="1200">
          <a:solidFill>
            <a:schemeClr val="tx1"/>
          </a:solidFill>
          <a:latin typeface="NeueHaasGroteskText Pro" panose="020B0504020202020204" pitchFamily="34" charset="77"/>
          <a:ea typeface="+mn-ea"/>
          <a:cs typeface="+mn-cs"/>
        </a:defRPr>
      </a:lvl2pPr>
      <a:lvl3pPr marL="517512" indent="-169858" algn="l" defTabSz="457178" rtl="0" eaLnBrk="1" latinLnBrk="0" hangingPunct="1">
        <a:lnSpc>
          <a:spcPct val="130000"/>
        </a:lnSpc>
        <a:spcBef>
          <a:spcPts val="0"/>
        </a:spcBef>
        <a:spcAft>
          <a:spcPts val="600"/>
        </a:spcAft>
        <a:buFont typeface="Wingdings" pitchFamily="2" charset="2"/>
        <a:buChar char="§"/>
        <a:tabLst/>
        <a:defRPr sz="1100" b="0" i="0" kern="1200">
          <a:solidFill>
            <a:schemeClr val="tx1"/>
          </a:solidFill>
          <a:latin typeface="NeueHaasGroteskText Pro" panose="020B0504020202020204" pitchFamily="34" charset="77"/>
          <a:ea typeface="+mn-ea"/>
          <a:cs typeface="+mn-cs"/>
        </a:defRPr>
      </a:lvl3pPr>
      <a:lvl4pPr marL="687371" indent="-169858" algn="l" defTabSz="457178" rtl="0" eaLnBrk="1" latinLnBrk="0" hangingPunct="1">
        <a:lnSpc>
          <a:spcPct val="130000"/>
        </a:lnSpc>
        <a:spcBef>
          <a:spcPts val="0"/>
        </a:spcBef>
        <a:spcAft>
          <a:spcPts val="600"/>
        </a:spcAft>
        <a:buFont typeface="Wingdings" pitchFamily="2" charset="2"/>
        <a:buChar char="§"/>
        <a:tabLst/>
        <a:defRPr sz="900" b="0" i="0" kern="1200">
          <a:solidFill>
            <a:schemeClr val="tx1"/>
          </a:solidFill>
          <a:latin typeface="NeueHaasGroteskText Pro" panose="020B0504020202020204" pitchFamily="34" charset="77"/>
          <a:ea typeface="+mn-ea"/>
          <a:cs typeface="+mn-cs"/>
        </a:defRPr>
      </a:lvl4pPr>
      <a:lvl5pPr marL="687371" indent="-168270" algn="l" defTabSz="457178" rtl="0" eaLnBrk="1" latinLnBrk="0" hangingPunct="1">
        <a:lnSpc>
          <a:spcPct val="120000"/>
        </a:lnSpc>
        <a:spcBef>
          <a:spcPts val="0"/>
        </a:spcBef>
        <a:spcAft>
          <a:spcPts val="600"/>
        </a:spcAft>
        <a:buFont typeface="Wingdings" pitchFamily="2" charset="2"/>
        <a:buChar char="§"/>
        <a:tabLst/>
        <a:defRPr sz="900" b="0" i="0" kern="1200">
          <a:solidFill>
            <a:schemeClr val="tx1"/>
          </a:solidFill>
          <a:latin typeface="Neue Haas Grotesk Text Pro" panose="020B0504020202020204" pitchFamily="34" charset="77"/>
          <a:ea typeface="+mn-ea"/>
          <a:cs typeface="+mn-cs"/>
        </a:defRPr>
      </a:lvl5pPr>
      <a:lvl6pPr marL="2514474" indent="-228589" algn="l" defTabSz="457178" rtl="0" eaLnBrk="1" latinLnBrk="0" hangingPunct="1">
        <a:spcBef>
          <a:spcPct val="20000"/>
        </a:spcBef>
        <a:buFont typeface="Arial"/>
        <a:buChar char="•"/>
        <a:defRPr sz="2000" kern="1200">
          <a:solidFill>
            <a:schemeClr val="tx1"/>
          </a:solidFill>
          <a:latin typeface="+mn-lt"/>
          <a:ea typeface="+mn-ea"/>
          <a:cs typeface="+mn-cs"/>
        </a:defRPr>
      </a:lvl6pPr>
      <a:lvl7pPr marL="2971652" indent="-228589" algn="l" defTabSz="457178" rtl="0" eaLnBrk="1" latinLnBrk="0" hangingPunct="1">
        <a:spcBef>
          <a:spcPct val="20000"/>
        </a:spcBef>
        <a:buFont typeface="Arial"/>
        <a:buChar char="•"/>
        <a:defRPr sz="2000" kern="1200">
          <a:solidFill>
            <a:schemeClr val="tx1"/>
          </a:solidFill>
          <a:latin typeface="+mn-lt"/>
          <a:ea typeface="+mn-ea"/>
          <a:cs typeface="+mn-cs"/>
        </a:defRPr>
      </a:lvl7pPr>
      <a:lvl8pPr marL="3428829" indent="-228589" algn="l" defTabSz="457178" rtl="0" eaLnBrk="1" latinLnBrk="0" hangingPunct="1">
        <a:spcBef>
          <a:spcPct val="20000"/>
        </a:spcBef>
        <a:buFont typeface="Arial"/>
        <a:buChar char="•"/>
        <a:defRPr sz="2000" kern="1200">
          <a:solidFill>
            <a:schemeClr val="tx1"/>
          </a:solidFill>
          <a:latin typeface="+mn-lt"/>
          <a:ea typeface="+mn-ea"/>
          <a:cs typeface="+mn-cs"/>
        </a:defRPr>
      </a:lvl8pPr>
      <a:lvl9pPr marL="3886006" indent="-228589" algn="l" defTabSz="457178"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78" rtl="0" eaLnBrk="1" latinLnBrk="0" hangingPunct="1">
        <a:defRPr sz="1800" kern="1200">
          <a:solidFill>
            <a:schemeClr val="tx1"/>
          </a:solidFill>
          <a:latin typeface="+mn-lt"/>
          <a:ea typeface="+mn-ea"/>
          <a:cs typeface="+mn-cs"/>
        </a:defRPr>
      </a:lvl1pPr>
      <a:lvl2pPr marL="457178" algn="l" defTabSz="457178" rtl="0" eaLnBrk="1" latinLnBrk="0" hangingPunct="1">
        <a:defRPr sz="1800" kern="1200">
          <a:solidFill>
            <a:schemeClr val="tx1"/>
          </a:solidFill>
          <a:latin typeface="+mn-lt"/>
          <a:ea typeface="+mn-ea"/>
          <a:cs typeface="+mn-cs"/>
        </a:defRPr>
      </a:lvl2pPr>
      <a:lvl3pPr marL="914356" algn="l" defTabSz="457178" rtl="0" eaLnBrk="1" latinLnBrk="0" hangingPunct="1">
        <a:defRPr sz="1800" kern="1200">
          <a:solidFill>
            <a:schemeClr val="tx1"/>
          </a:solidFill>
          <a:latin typeface="+mn-lt"/>
          <a:ea typeface="+mn-ea"/>
          <a:cs typeface="+mn-cs"/>
        </a:defRPr>
      </a:lvl3pPr>
      <a:lvl4pPr marL="1371532" algn="l" defTabSz="457178" rtl="0" eaLnBrk="1" latinLnBrk="0" hangingPunct="1">
        <a:defRPr sz="1800" kern="1200">
          <a:solidFill>
            <a:schemeClr val="tx1"/>
          </a:solidFill>
          <a:latin typeface="+mn-lt"/>
          <a:ea typeface="+mn-ea"/>
          <a:cs typeface="+mn-cs"/>
        </a:defRPr>
      </a:lvl4pPr>
      <a:lvl5pPr marL="1828709" algn="l" defTabSz="457178" rtl="0" eaLnBrk="1" latinLnBrk="0" hangingPunct="1">
        <a:defRPr sz="1800" kern="1200">
          <a:solidFill>
            <a:schemeClr val="tx1"/>
          </a:solidFill>
          <a:latin typeface="+mn-lt"/>
          <a:ea typeface="+mn-ea"/>
          <a:cs typeface="+mn-cs"/>
        </a:defRPr>
      </a:lvl5pPr>
      <a:lvl6pPr marL="2285886" algn="l" defTabSz="457178" rtl="0" eaLnBrk="1" latinLnBrk="0" hangingPunct="1">
        <a:defRPr sz="1800" kern="1200">
          <a:solidFill>
            <a:schemeClr val="tx1"/>
          </a:solidFill>
          <a:latin typeface="+mn-lt"/>
          <a:ea typeface="+mn-ea"/>
          <a:cs typeface="+mn-cs"/>
        </a:defRPr>
      </a:lvl6pPr>
      <a:lvl7pPr marL="2743063" algn="l" defTabSz="457178" rtl="0" eaLnBrk="1" latinLnBrk="0" hangingPunct="1">
        <a:defRPr sz="1800" kern="1200">
          <a:solidFill>
            <a:schemeClr val="tx1"/>
          </a:solidFill>
          <a:latin typeface="+mn-lt"/>
          <a:ea typeface="+mn-ea"/>
          <a:cs typeface="+mn-cs"/>
        </a:defRPr>
      </a:lvl7pPr>
      <a:lvl8pPr marL="3200240" algn="l" defTabSz="457178" rtl="0" eaLnBrk="1" latinLnBrk="0" hangingPunct="1">
        <a:defRPr sz="1800" kern="1200">
          <a:solidFill>
            <a:schemeClr val="tx1"/>
          </a:solidFill>
          <a:latin typeface="+mn-lt"/>
          <a:ea typeface="+mn-ea"/>
          <a:cs typeface="+mn-cs"/>
        </a:defRPr>
      </a:lvl8pPr>
      <a:lvl9pPr marL="3657418" algn="l" defTabSz="45717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0F41DBA1-9BEE-DD4B-B2AE-36F25C184E5D}"/>
              </a:ext>
            </a:extLst>
          </p:cNvPr>
          <p:cNvSpPr>
            <a:spLocks noGrp="1"/>
          </p:cNvSpPr>
          <p:nvPr>
            <p:ph type="title"/>
          </p:nvPr>
        </p:nvSpPr>
        <p:spPr>
          <a:xfrm>
            <a:off x="860302" y="454589"/>
            <a:ext cx="10695005" cy="656591"/>
          </a:xfrm>
          <a:prstGeom prst="rect">
            <a:avLst/>
          </a:prstGeom>
        </p:spPr>
        <p:txBody>
          <a:bodyPr vert="horz" wrap="square" lIns="0" tIns="0" rIns="0" bIns="0" rtlCol="0" anchor="t" anchorCtr="0">
            <a:spAutoFit/>
          </a:bodyPr>
          <a:lstStyle/>
          <a:p>
            <a:endParaRPr lang="en-US"/>
          </a:p>
        </p:txBody>
      </p:sp>
      <p:sp>
        <p:nvSpPr>
          <p:cNvPr id="9" name="Text Placeholder 2">
            <a:extLst>
              <a:ext uri="{FF2B5EF4-FFF2-40B4-BE49-F238E27FC236}">
                <a16:creationId xmlns:a16="http://schemas.microsoft.com/office/drawing/2014/main" id="{CC97F46D-3E0E-CE48-A961-64C525AC6B97}"/>
              </a:ext>
            </a:extLst>
          </p:cNvPr>
          <p:cNvSpPr>
            <a:spLocks noGrp="1"/>
          </p:cNvSpPr>
          <p:nvPr>
            <p:ph type="body" idx="1"/>
          </p:nvPr>
        </p:nvSpPr>
        <p:spPr>
          <a:xfrm>
            <a:off x="860302" y="1584961"/>
            <a:ext cx="10695005" cy="1565129"/>
          </a:xfrm>
          <a:prstGeom prst="rect">
            <a:avLst/>
          </a:prstGeom>
        </p:spPr>
        <p:txBody>
          <a:bodyPr vert="horz" lIns="0" tIns="0" rIns="0" bIns="0" rtlCol="0">
            <a:spAutoFit/>
          </a:bodyPr>
          <a:lstStyle/>
          <a:p>
            <a:pPr lvl="0"/>
            <a:r>
              <a:rPr lang="en-US"/>
              <a:t>First level</a:t>
            </a:r>
          </a:p>
          <a:p>
            <a:pPr lvl="1"/>
            <a:r>
              <a:rPr lang="en-US"/>
              <a:t>Second level</a:t>
            </a:r>
          </a:p>
          <a:p>
            <a:pPr lvl="2"/>
            <a:r>
              <a:rPr lang="en-US"/>
              <a:t>Third level</a:t>
            </a:r>
          </a:p>
          <a:p>
            <a:pPr lvl="3"/>
            <a:r>
              <a:rPr lang="en-US"/>
              <a:t>Fourth level</a:t>
            </a:r>
          </a:p>
        </p:txBody>
      </p:sp>
      <p:grpSp>
        <p:nvGrpSpPr>
          <p:cNvPr id="10" name="Group 9">
            <a:extLst>
              <a:ext uri="{FF2B5EF4-FFF2-40B4-BE49-F238E27FC236}">
                <a16:creationId xmlns:a16="http://schemas.microsoft.com/office/drawing/2014/main" id="{50642416-14BC-4147-834D-B4E29753EA27}"/>
              </a:ext>
            </a:extLst>
          </p:cNvPr>
          <p:cNvGrpSpPr/>
          <p:nvPr userDrawn="1"/>
        </p:nvGrpSpPr>
        <p:grpSpPr>
          <a:xfrm rot="16200000">
            <a:off x="-764258" y="764260"/>
            <a:ext cx="2077163" cy="548641"/>
            <a:chOff x="16071" y="4"/>
            <a:chExt cx="2669546" cy="705108"/>
          </a:xfrm>
        </p:grpSpPr>
        <p:sp>
          <p:nvSpPr>
            <p:cNvPr id="11" name="Rectangle 10">
              <a:extLst>
                <a:ext uri="{FF2B5EF4-FFF2-40B4-BE49-F238E27FC236}">
                  <a16:creationId xmlns:a16="http://schemas.microsoft.com/office/drawing/2014/main" id="{82F945A4-39CD-4241-B20D-07F26E7CE986}"/>
                </a:ext>
              </a:extLst>
            </p:cNvPr>
            <p:cNvSpPr/>
            <p:nvPr/>
          </p:nvSpPr>
          <p:spPr>
            <a:xfrm>
              <a:off x="16071" y="4"/>
              <a:ext cx="2669546" cy="70510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00AAC6"/>
                </a:solidFill>
                <a:latin typeface="Neue Haas Grotesk Text Pro" panose="020B0504020202020204" pitchFamily="34" charset="0"/>
              </a:endParaRPr>
            </a:p>
          </p:txBody>
        </p:sp>
        <p:pic>
          <p:nvPicPr>
            <p:cNvPr id="12" name="Graphic 11">
              <a:extLst>
                <a:ext uri="{FF2B5EF4-FFF2-40B4-BE49-F238E27FC236}">
                  <a16:creationId xmlns:a16="http://schemas.microsoft.com/office/drawing/2014/main" id="{A2C6F99D-7FDF-5943-8244-480F4FEBA3B7}"/>
                </a:ext>
              </a:extLst>
            </p:cNvPr>
            <p:cNvPicPr>
              <a:picLocks noChangeAspect="1"/>
            </p:cNvPicPr>
            <p:nvPr/>
          </p:nvPicPr>
          <p:blipFill>
            <a:blip r:embed="rId21" cstate="email">
              <a:extLst>
                <a:ext uri="{28A0092B-C50C-407E-A947-70E740481C1C}">
                  <a14:useLocalDpi xmlns:a14="http://schemas.microsoft.com/office/drawing/2010/main"/>
                </a:ext>
                <a:ext uri="{96DAC541-7B7A-43D3-8B79-37D633B846F1}">
                  <asvg:svgBlip xmlns:asvg="http://schemas.microsoft.com/office/drawing/2016/SVG/main" r:embed="rId22"/>
                </a:ext>
              </a:extLst>
            </a:blip>
            <a:stretch>
              <a:fillRect/>
            </a:stretch>
          </p:blipFill>
          <p:spPr>
            <a:xfrm>
              <a:off x="601959" y="257198"/>
              <a:ext cx="1479804" cy="236770"/>
            </a:xfrm>
            <a:prstGeom prst="rect">
              <a:avLst/>
            </a:prstGeom>
          </p:spPr>
        </p:pic>
      </p:grpSp>
    </p:spTree>
    <p:extLst>
      <p:ext uri="{BB962C8B-B14F-4D97-AF65-F5344CB8AC3E}">
        <p14:creationId xmlns:p14="http://schemas.microsoft.com/office/powerpoint/2010/main" val="3165048785"/>
      </p:ext>
    </p:extLst>
  </p:cSld>
  <p:clrMap bg1="lt1" tx1="dk1" bg2="lt2" tx2="dk2" accent1="accent1" accent2="accent2" accent3="accent3" accent4="accent4" accent5="accent5" accent6="accent6" hlink="hlink" folHlink="folHlink"/>
  <p:sldLayoutIdLst>
    <p:sldLayoutId id="2147483838" r:id="rId1"/>
    <p:sldLayoutId id="2147483839"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 id="2147483725" r:id="rId15"/>
    <p:sldLayoutId id="2147483726" r:id="rId16"/>
    <p:sldLayoutId id="2147483727" r:id="rId17"/>
    <p:sldLayoutId id="2147483728" r:id="rId18"/>
    <p:sldLayoutId id="2147483729" r:id="rId19"/>
  </p:sldLayoutIdLst>
  <p:hf sldNum="0" hdr="0" ftr="0" dt="0"/>
  <p:txStyles>
    <p:titleStyle>
      <a:lvl1pPr algn="l" defTabSz="609570" rtl="0" eaLnBrk="1" latinLnBrk="0" hangingPunct="1">
        <a:spcBef>
          <a:spcPct val="0"/>
        </a:spcBef>
        <a:buNone/>
        <a:defRPr sz="4267" b="1" i="0" kern="1200">
          <a:solidFill>
            <a:schemeClr val="tx2"/>
          </a:solidFill>
          <a:latin typeface="Neue Haas Grotesk Text Pro" panose="020B0504020202020204" pitchFamily="34" charset="0"/>
          <a:ea typeface="+mj-ea"/>
          <a:cs typeface="+mj-cs"/>
        </a:defRPr>
      </a:lvl1pPr>
    </p:titleStyle>
    <p:bodyStyle>
      <a:lvl1pPr marL="237061" indent="-237061" algn="l" defTabSz="609570"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Neue Haas Grotesk Text Pro" panose="020B0504020202020204" pitchFamily="34" charset="0"/>
          <a:ea typeface="+mn-ea"/>
          <a:cs typeface="+mn-cs"/>
        </a:defRPr>
      </a:lvl1pPr>
      <a:lvl2pPr marL="463539" indent="-226478" algn="l" defTabSz="609570"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Neue Haas Grotesk Text Pro" panose="020B0504020202020204" pitchFamily="34" charset="0"/>
          <a:ea typeface="+mn-ea"/>
          <a:cs typeface="+mn-cs"/>
        </a:defRPr>
      </a:lvl2pPr>
      <a:lvl3pPr marL="690016" indent="-226478" algn="l" defTabSz="609570"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Neue Haas Grotesk Text Pro" panose="020B0504020202020204" pitchFamily="34" charset="0"/>
          <a:ea typeface="+mn-ea"/>
          <a:cs typeface="+mn-cs"/>
        </a:defRPr>
      </a:lvl3pPr>
      <a:lvl4pPr marL="916494" indent="-226478" algn="l" defTabSz="609570"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0"/>
          <a:ea typeface="+mn-ea"/>
          <a:cs typeface="+mn-cs"/>
        </a:defRPr>
      </a:lvl4pPr>
      <a:lvl5pPr marL="916494" indent="-224361" algn="l" defTabSz="609570"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0F41DBA1-9BEE-DD4B-B2AE-36F25C184E5D}"/>
              </a:ext>
            </a:extLst>
          </p:cNvPr>
          <p:cNvSpPr>
            <a:spLocks noGrp="1"/>
          </p:cNvSpPr>
          <p:nvPr>
            <p:ph type="title"/>
          </p:nvPr>
        </p:nvSpPr>
        <p:spPr>
          <a:xfrm>
            <a:off x="860302" y="454589"/>
            <a:ext cx="10695005" cy="656591"/>
          </a:xfrm>
          <a:prstGeom prst="rect">
            <a:avLst/>
          </a:prstGeom>
        </p:spPr>
        <p:txBody>
          <a:bodyPr vert="horz" wrap="square" lIns="0" tIns="0" rIns="0" bIns="0" rtlCol="0" anchor="t" anchorCtr="0">
            <a:spAutoFit/>
          </a:bodyPr>
          <a:lstStyle/>
          <a:p>
            <a:endParaRPr lang="en-US"/>
          </a:p>
        </p:txBody>
      </p:sp>
      <p:sp>
        <p:nvSpPr>
          <p:cNvPr id="9" name="Text Placeholder 2">
            <a:extLst>
              <a:ext uri="{FF2B5EF4-FFF2-40B4-BE49-F238E27FC236}">
                <a16:creationId xmlns:a16="http://schemas.microsoft.com/office/drawing/2014/main" id="{CC97F46D-3E0E-CE48-A961-64C525AC6B97}"/>
              </a:ext>
            </a:extLst>
          </p:cNvPr>
          <p:cNvSpPr>
            <a:spLocks noGrp="1"/>
          </p:cNvSpPr>
          <p:nvPr>
            <p:ph type="body" idx="1"/>
          </p:nvPr>
        </p:nvSpPr>
        <p:spPr>
          <a:xfrm>
            <a:off x="860302" y="1584961"/>
            <a:ext cx="10695005" cy="1565129"/>
          </a:xfrm>
          <a:prstGeom prst="rect">
            <a:avLst/>
          </a:prstGeom>
        </p:spPr>
        <p:txBody>
          <a:bodyPr vert="horz" lIns="0" tIns="0" rIns="0" bIns="0" rtlCol="0">
            <a:spAutoFit/>
          </a:bodyPr>
          <a:lstStyle/>
          <a:p>
            <a:pPr lvl="0"/>
            <a:r>
              <a:rPr lang="en-US"/>
              <a:t>First level</a:t>
            </a:r>
          </a:p>
          <a:p>
            <a:pPr lvl="1"/>
            <a:r>
              <a:rPr lang="en-US"/>
              <a:t>Second level</a:t>
            </a:r>
          </a:p>
          <a:p>
            <a:pPr lvl="2"/>
            <a:r>
              <a:rPr lang="en-US"/>
              <a:t>Third level</a:t>
            </a:r>
          </a:p>
          <a:p>
            <a:pPr lvl="3"/>
            <a:r>
              <a:rPr lang="en-US"/>
              <a:t>Fourth level</a:t>
            </a:r>
          </a:p>
        </p:txBody>
      </p:sp>
      <p:grpSp>
        <p:nvGrpSpPr>
          <p:cNvPr id="4" name="Group 3">
            <a:extLst>
              <a:ext uri="{FF2B5EF4-FFF2-40B4-BE49-F238E27FC236}">
                <a16:creationId xmlns:a16="http://schemas.microsoft.com/office/drawing/2014/main" id="{12F40332-1697-D24F-8A94-40762AF45FB0}"/>
              </a:ext>
            </a:extLst>
          </p:cNvPr>
          <p:cNvGrpSpPr/>
          <p:nvPr userDrawn="1"/>
        </p:nvGrpSpPr>
        <p:grpSpPr>
          <a:xfrm rot="16200000">
            <a:off x="-764258" y="764260"/>
            <a:ext cx="2077163" cy="548641"/>
            <a:chOff x="16071" y="4"/>
            <a:chExt cx="2669546" cy="705108"/>
          </a:xfrm>
        </p:grpSpPr>
        <p:sp>
          <p:nvSpPr>
            <p:cNvPr id="5" name="Rectangle 4">
              <a:extLst>
                <a:ext uri="{FF2B5EF4-FFF2-40B4-BE49-F238E27FC236}">
                  <a16:creationId xmlns:a16="http://schemas.microsoft.com/office/drawing/2014/main" id="{1871B9ED-AD50-9B41-AD87-C2D1DA8FEC54}"/>
                </a:ext>
              </a:extLst>
            </p:cNvPr>
            <p:cNvSpPr/>
            <p:nvPr/>
          </p:nvSpPr>
          <p:spPr>
            <a:xfrm>
              <a:off x="16071" y="4"/>
              <a:ext cx="2669546" cy="70510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00AAC6"/>
                </a:solidFill>
                <a:latin typeface="NeueHaasGroteskText Pro" panose="020B0504020202020204" pitchFamily="34" charset="77"/>
              </a:endParaRPr>
            </a:p>
          </p:txBody>
        </p:sp>
        <p:pic>
          <p:nvPicPr>
            <p:cNvPr id="6" name="Graphic 5">
              <a:extLst>
                <a:ext uri="{FF2B5EF4-FFF2-40B4-BE49-F238E27FC236}">
                  <a16:creationId xmlns:a16="http://schemas.microsoft.com/office/drawing/2014/main" id="{17CACF8B-EC7E-5447-BD20-D77E25818141}"/>
                </a:ext>
              </a:extLst>
            </p:cNvPr>
            <p:cNvPicPr>
              <a:picLocks noChangeAspect="1"/>
            </p:cNvPicPr>
            <p:nvPr/>
          </p:nvPicPr>
          <p:blipFill>
            <a:blip r:embed="rId10" cstate="email">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601959" y="257198"/>
              <a:ext cx="1479804" cy="236770"/>
            </a:xfrm>
            <a:prstGeom prst="rect">
              <a:avLst/>
            </a:prstGeom>
          </p:spPr>
        </p:pic>
      </p:grpSp>
      <p:sp>
        <p:nvSpPr>
          <p:cNvPr id="8" name="Slide Number Placeholder 5">
            <a:extLst>
              <a:ext uri="{FF2B5EF4-FFF2-40B4-BE49-F238E27FC236}">
                <a16:creationId xmlns:a16="http://schemas.microsoft.com/office/drawing/2014/main" id="{484B37C4-04F4-4145-8C85-0318F6CBB2C9}"/>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00" b="0" i="0">
              <a:solidFill>
                <a:schemeClr val="tx1">
                  <a:lumMod val="90000"/>
                  <a:lumOff val="10000"/>
                </a:schemeClr>
              </a:solidFill>
              <a:latin typeface="NeueHaasGroteskText Pro" panose="020B0504020202020204" pitchFamily="34" charset="77"/>
            </a:endParaRPr>
          </a:p>
        </p:txBody>
      </p:sp>
    </p:spTree>
    <p:extLst>
      <p:ext uri="{BB962C8B-B14F-4D97-AF65-F5344CB8AC3E}">
        <p14:creationId xmlns:p14="http://schemas.microsoft.com/office/powerpoint/2010/main" val="180020711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758" r:id="rId7"/>
    <p:sldLayoutId id="2147483887" r:id="rId8"/>
  </p:sldLayoutIdLst>
  <p:hf sldNum="0" hdr="0" ftr="0" dt="0"/>
  <p:txStyles>
    <p:titleStyle>
      <a:lvl1pPr algn="l" defTabSz="609570" rtl="0" eaLnBrk="1" latinLnBrk="0" hangingPunct="1">
        <a:spcBef>
          <a:spcPct val="0"/>
        </a:spcBef>
        <a:buNone/>
        <a:defRPr sz="4267" b="1" i="0" kern="1200">
          <a:solidFill>
            <a:schemeClr val="tx2"/>
          </a:solidFill>
          <a:latin typeface="NeueHaasGroteskText Pro" panose="020B0504020202020204" pitchFamily="34" charset="77"/>
          <a:ea typeface="+mj-ea"/>
          <a:cs typeface="+mj-cs"/>
        </a:defRPr>
      </a:lvl1pPr>
    </p:titleStyle>
    <p:bodyStyle>
      <a:lvl1pPr marL="237061" indent="-237061" algn="l" defTabSz="609570"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NeueHaasGroteskText Pro" panose="020B0504020202020204" pitchFamily="34" charset="77"/>
          <a:ea typeface="+mn-ea"/>
          <a:cs typeface="+mn-cs"/>
        </a:defRPr>
      </a:lvl1pPr>
      <a:lvl2pPr marL="463539" indent="-226478" algn="l" defTabSz="609570"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NeueHaasGroteskText Pro" panose="020B0504020202020204" pitchFamily="34" charset="77"/>
          <a:ea typeface="+mn-ea"/>
          <a:cs typeface="+mn-cs"/>
        </a:defRPr>
      </a:lvl2pPr>
      <a:lvl3pPr marL="690016" indent="-226478" algn="l" defTabSz="609570"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NeueHaasGroteskText Pro" panose="020B0504020202020204" pitchFamily="34" charset="77"/>
          <a:ea typeface="+mn-ea"/>
          <a:cs typeface="+mn-cs"/>
        </a:defRPr>
      </a:lvl3pPr>
      <a:lvl4pPr marL="916494" indent="-226478" algn="l" defTabSz="609570"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NeueHaasGroteskText Pro" panose="020B0504020202020204" pitchFamily="34" charset="77"/>
          <a:ea typeface="+mn-ea"/>
          <a:cs typeface="+mn-cs"/>
        </a:defRPr>
      </a:lvl4pPr>
      <a:lvl5pPr marL="916494" indent="-224361" algn="l" defTabSz="609570"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0F41DBA1-9BEE-DD4B-B2AE-36F25C184E5D}"/>
              </a:ext>
            </a:extLst>
          </p:cNvPr>
          <p:cNvSpPr>
            <a:spLocks noGrp="1"/>
          </p:cNvSpPr>
          <p:nvPr>
            <p:ph type="title"/>
          </p:nvPr>
        </p:nvSpPr>
        <p:spPr>
          <a:xfrm>
            <a:off x="860302" y="454589"/>
            <a:ext cx="10695005" cy="656591"/>
          </a:xfrm>
          <a:prstGeom prst="rect">
            <a:avLst/>
          </a:prstGeom>
        </p:spPr>
        <p:txBody>
          <a:bodyPr vert="horz" wrap="square" lIns="0" tIns="0" rIns="0" bIns="0" rtlCol="0" anchor="t" anchorCtr="0">
            <a:spAutoFit/>
          </a:bodyPr>
          <a:lstStyle/>
          <a:p>
            <a:endParaRPr lang="en-US"/>
          </a:p>
        </p:txBody>
      </p:sp>
      <p:sp>
        <p:nvSpPr>
          <p:cNvPr id="9" name="Text Placeholder 2">
            <a:extLst>
              <a:ext uri="{FF2B5EF4-FFF2-40B4-BE49-F238E27FC236}">
                <a16:creationId xmlns:a16="http://schemas.microsoft.com/office/drawing/2014/main" id="{CC97F46D-3E0E-CE48-A961-64C525AC6B97}"/>
              </a:ext>
            </a:extLst>
          </p:cNvPr>
          <p:cNvSpPr>
            <a:spLocks noGrp="1"/>
          </p:cNvSpPr>
          <p:nvPr>
            <p:ph type="body" idx="1"/>
          </p:nvPr>
        </p:nvSpPr>
        <p:spPr>
          <a:xfrm>
            <a:off x="860302" y="1584961"/>
            <a:ext cx="10695005" cy="1565129"/>
          </a:xfrm>
          <a:prstGeom prst="rect">
            <a:avLst/>
          </a:prstGeom>
        </p:spPr>
        <p:txBody>
          <a:bodyPr vert="horz" lIns="0" tIns="0" rIns="0" bIns="0" rtlCol="0">
            <a:spAutoFit/>
          </a:bodyPr>
          <a:lstStyle/>
          <a:p>
            <a:pPr lvl="0"/>
            <a:r>
              <a:rPr lang="en-US"/>
              <a:t>First level</a:t>
            </a:r>
          </a:p>
          <a:p>
            <a:pPr lvl="1"/>
            <a:r>
              <a:rPr lang="en-US"/>
              <a:t>Second level</a:t>
            </a:r>
          </a:p>
          <a:p>
            <a:pPr lvl="2"/>
            <a:r>
              <a:rPr lang="en-US"/>
              <a:t>Third level</a:t>
            </a:r>
          </a:p>
          <a:p>
            <a:pPr lvl="3"/>
            <a:r>
              <a:rPr lang="en-US"/>
              <a:t>Fourth level</a:t>
            </a:r>
          </a:p>
        </p:txBody>
      </p:sp>
      <p:grpSp>
        <p:nvGrpSpPr>
          <p:cNvPr id="10" name="Group 9">
            <a:extLst>
              <a:ext uri="{FF2B5EF4-FFF2-40B4-BE49-F238E27FC236}">
                <a16:creationId xmlns:a16="http://schemas.microsoft.com/office/drawing/2014/main" id="{50642416-14BC-4147-834D-B4E29753EA27}"/>
              </a:ext>
            </a:extLst>
          </p:cNvPr>
          <p:cNvGrpSpPr/>
          <p:nvPr userDrawn="1"/>
        </p:nvGrpSpPr>
        <p:grpSpPr>
          <a:xfrm rot="16200000">
            <a:off x="-764258" y="764260"/>
            <a:ext cx="2077163" cy="548641"/>
            <a:chOff x="16071" y="4"/>
            <a:chExt cx="2669546" cy="705108"/>
          </a:xfrm>
        </p:grpSpPr>
        <p:sp>
          <p:nvSpPr>
            <p:cNvPr id="11" name="Rectangle 10">
              <a:extLst>
                <a:ext uri="{FF2B5EF4-FFF2-40B4-BE49-F238E27FC236}">
                  <a16:creationId xmlns:a16="http://schemas.microsoft.com/office/drawing/2014/main" id="{82F945A4-39CD-4241-B20D-07F26E7CE986}"/>
                </a:ext>
              </a:extLst>
            </p:cNvPr>
            <p:cNvSpPr/>
            <p:nvPr/>
          </p:nvSpPr>
          <p:spPr>
            <a:xfrm>
              <a:off x="16071" y="4"/>
              <a:ext cx="2669546" cy="70510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00AAC6"/>
                </a:solidFill>
                <a:latin typeface="Neue Haas Grotesk Text Pro" panose="020B0504020202020204" pitchFamily="34" charset="0"/>
              </a:endParaRPr>
            </a:p>
          </p:txBody>
        </p:sp>
        <p:pic>
          <p:nvPicPr>
            <p:cNvPr id="12" name="Graphic 11">
              <a:extLst>
                <a:ext uri="{FF2B5EF4-FFF2-40B4-BE49-F238E27FC236}">
                  <a16:creationId xmlns:a16="http://schemas.microsoft.com/office/drawing/2014/main" id="{A2C6F99D-7FDF-5943-8244-480F4FEBA3B7}"/>
                </a:ext>
              </a:extLst>
            </p:cNvPr>
            <p:cNvPicPr>
              <a:picLocks noChangeAspect="1"/>
            </p:cNvPicPr>
            <p:nvPr/>
          </p:nvPicPr>
          <p:blipFill>
            <a:blip r:embed="rId25" cstate="email">
              <a:extLst>
                <a:ext uri="{28A0092B-C50C-407E-A947-70E740481C1C}">
                  <a14:useLocalDpi xmlns:a14="http://schemas.microsoft.com/office/drawing/2010/main"/>
                </a:ext>
                <a:ext uri="{96DAC541-7B7A-43D3-8B79-37D633B846F1}">
                  <asvg:svgBlip xmlns:asvg="http://schemas.microsoft.com/office/drawing/2016/SVG/main" r:embed="rId26"/>
                </a:ext>
              </a:extLst>
            </a:blip>
            <a:stretch>
              <a:fillRect/>
            </a:stretch>
          </p:blipFill>
          <p:spPr>
            <a:xfrm>
              <a:off x="601959" y="257198"/>
              <a:ext cx="1479804" cy="236770"/>
            </a:xfrm>
            <a:prstGeom prst="rect">
              <a:avLst/>
            </a:prstGeom>
          </p:spPr>
        </p:pic>
      </p:grpSp>
    </p:spTree>
    <p:extLst>
      <p:ext uri="{BB962C8B-B14F-4D97-AF65-F5344CB8AC3E}">
        <p14:creationId xmlns:p14="http://schemas.microsoft.com/office/powerpoint/2010/main" val="213740795"/>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820" r:id="rId13"/>
    <p:sldLayoutId id="2147483821" r:id="rId14"/>
    <p:sldLayoutId id="2147483822" r:id="rId15"/>
    <p:sldLayoutId id="2147483823" r:id="rId16"/>
    <p:sldLayoutId id="2147483824" r:id="rId17"/>
    <p:sldLayoutId id="2147483825" r:id="rId18"/>
    <p:sldLayoutId id="2147483826" r:id="rId19"/>
    <p:sldLayoutId id="2147483863" r:id="rId20"/>
    <p:sldLayoutId id="2147483864" r:id="rId21"/>
    <p:sldLayoutId id="2147483886" r:id="rId22"/>
    <p:sldLayoutId id="2147483930" r:id="rId23"/>
  </p:sldLayoutIdLst>
  <p:hf sldNum="0" hdr="0" ftr="0" dt="0"/>
  <p:txStyles>
    <p:titleStyle>
      <a:lvl1pPr algn="l" defTabSz="609570" rtl="0" eaLnBrk="1" latinLnBrk="0" hangingPunct="1">
        <a:spcBef>
          <a:spcPct val="0"/>
        </a:spcBef>
        <a:buNone/>
        <a:defRPr sz="4267" b="1" i="0" kern="1200">
          <a:solidFill>
            <a:schemeClr val="tx2"/>
          </a:solidFill>
          <a:latin typeface="Neue Haas Grotesk Text Pro" panose="020B0504020202020204" pitchFamily="34" charset="0"/>
          <a:ea typeface="+mj-ea"/>
          <a:cs typeface="+mj-cs"/>
        </a:defRPr>
      </a:lvl1pPr>
    </p:titleStyle>
    <p:bodyStyle>
      <a:lvl1pPr marL="237061" indent="-237061" algn="l" defTabSz="609570"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Neue Haas Grotesk Text Pro" panose="020B0504020202020204" pitchFamily="34" charset="0"/>
          <a:ea typeface="+mn-ea"/>
          <a:cs typeface="+mn-cs"/>
        </a:defRPr>
      </a:lvl1pPr>
      <a:lvl2pPr marL="463539" indent="-226478" algn="l" defTabSz="609570"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Neue Haas Grotesk Text Pro" panose="020B0504020202020204" pitchFamily="34" charset="0"/>
          <a:ea typeface="+mn-ea"/>
          <a:cs typeface="+mn-cs"/>
        </a:defRPr>
      </a:lvl2pPr>
      <a:lvl3pPr marL="690016" indent="-226478" algn="l" defTabSz="609570"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Neue Haas Grotesk Text Pro" panose="020B0504020202020204" pitchFamily="34" charset="0"/>
          <a:ea typeface="+mn-ea"/>
          <a:cs typeface="+mn-cs"/>
        </a:defRPr>
      </a:lvl3pPr>
      <a:lvl4pPr marL="916494" indent="-226478" algn="l" defTabSz="609570"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0"/>
          <a:ea typeface="+mn-ea"/>
          <a:cs typeface="+mn-cs"/>
        </a:defRPr>
      </a:lvl4pPr>
      <a:lvl5pPr marL="916494" indent="-224361" algn="l" defTabSz="609570"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0F41DBA1-9BEE-DD4B-B2AE-36F25C184E5D}"/>
              </a:ext>
            </a:extLst>
          </p:cNvPr>
          <p:cNvSpPr>
            <a:spLocks noGrp="1"/>
          </p:cNvSpPr>
          <p:nvPr>
            <p:ph type="title"/>
          </p:nvPr>
        </p:nvSpPr>
        <p:spPr>
          <a:xfrm>
            <a:off x="860302" y="454589"/>
            <a:ext cx="10695005" cy="656591"/>
          </a:xfrm>
          <a:prstGeom prst="rect">
            <a:avLst/>
          </a:prstGeom>
        </p:spPr>
        <p:txBody>
          <a:bodyPr vert="horz" wrap="square" lIns="0" tIns="0" rIns="0" bIns="0" rtlCol="0" anchor="t" anchorCtr="0">
            <a:spAutoFit/>
          </a:bodyPr>
          <a:lstStyle/>
          <a:p>
            <a:endParaRPr lang="en-US"/>
          </a:p>
        </p:txBody>
      </p:sp>
      <p:sp>
        <p:nvSpPr>
          <p:cNvPr id="9" name="Text Placeholder 2">
            <a:extLst>
              <a:ext uri="{FF2B5EF4-FFF2-40B4-BE49-F238E27FC236}">
                <a16:creationId xmlns:a16="http://schemas.microsoft.com/office/drawing/2014/main" id="{CC97F46D-3E0E-CE48-A961-64C525AC6B97}"/>
              </a:ext>
            </a:extLst>
          </p:cNvPr>
          <p:cNvSpPr>
            <a:spLocks noGrp="1"/>
          </p:cNvSpPr>
          <p:nvPr>
            <p:ph type="body" idx="1"/>
          </p:nvPr>
        </p:nvSpPr>
        <p:spPr>
          <a:xfrm>
            <a:off x="860302" y="1584961"/>
            <a:ext cx="10695005" cy="1565129"/>
          </a:xfrm>
          <a:prstGeom prst="rect">
            <a:avLst/>
          </a:prstGeom>
        </p:spPr>
        <p:txBody>
          <a:bodyPr vert="horz" lIns="0" tIns="0" rIns="0" bIns="0" rtlCol="0">
            <a:spAutoFit/>
          </a:bodyPr>
          <a:lstStyle/>
          <a:p>
            <a:pPr lvl="0"/>
            <a:r>
              <a:rPr lang="en-US"/>
              <a:t>First level</a:t>
            </a:r>
          </a:p>
          <a:p>
            <a:pPr lvl="1"/>
            <a:r>
              <a:rPr lang="en-US"/>
              <a:t>Second level</a:t>
            </a:r>
          </a:p>
          <a:p>
            <a:pPr lvl="2"/>
            <a:r>
              <a:rPr lang="en-US"/>
              <a:t>Third level</a:t>
            </a:r>
          </a:p>
          <a:p>
            <a:pPr lvl="3"/>
            <a:r>
              <a:rPr lang="en-US"/>
              <a:t>Fourth level</a:t>
            </a:r>
          </a:p>
        </p:txBody>
      </p:sp>
      <p:grpSp>
        <p:nvGrpSpPr>
          <p:cNvPr id="4" name="Group 3">
            <a:extLst>
              <a:ext uri="{FF2B5EF4-FFF2-40B4-BE49-F238E27FC236}">
                <a16:creationId xmlns:a16="http://schemas.microsoft.com/office/drawing/2014/main" id="{12F40332-1697-D24F-8A94-40762AF45FB0}"/>
              </a:ext>
            </a:extLst>
          </p:cNvPr>
          <p:cNvGrpSpPr/>
          <p:nvPr userDrawn="1"/>
        </p:nvGrpSpPr>
        <p:grpSpPr>
          <a:xfrm rot="16200000">
            <a:off x="-764258" y="764260"/>
            <a:ext cx="2077163" cy="548641"/>
            <a:chOff x="16071" y="4"/>
            <a:chExt cx="2669546" cy="705108"/>
          </a:xfrm>
        </p:grpSpPr>
        <p:sp>
          <p:nvSpPr>
            <p:cNvPr id="5" name="Rectangle 4">
              <a:extLst>
                <a:ext uri="{FF2B5EF4-FFF2-40B4-BE49-F238E27FC236}">
                  <a16:creationId xmlns:a16="http://schemas.microsoft.com/office/drawing/2014/main" id="{1871B9ED-AD50-9B41-AD87-C2D1DA8FEC54}"/>
                </a:ext>
              </a:extLst>
            </p:cNvPr>
            <p:cNvSpPr/>
            <p:nvPr/>
          </p:nvSpPr>
          <p:spPr>
            <a:xfrm>
              <a:off x="16071" y="4"/>
              <a:ext cx="2669546" cy="70510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00AAC6"/>
                </a:solidFill>
                <a:latin typeface="NeueHaasGroteskText Pro" panose="020B0504020202020204" pitchFamily="34" charset="77"/>
              </a:endParaRPr>
            </a:p>
          </p:txBody>
        </p:sp>
        <p:pic>
          <p:nvPicPr>
            <p:cNvPr id="6" name="Graphic 5">
              <a:extLst>
                <a:ext uri="{FF2B5EF4-FFF2-40B4-BE49-F238E27FC236}">
                  <a16:creationId xmlns:a16="http://schemas.microsoft.com/office/drawing/2014/main" id="{17CACF8B-EC7E-5447-BD20-D77E25818141}"/>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601959" y="257198"/>
              <a:ext cx="1479804" cy="236770"/>
            </a:xfrm>
            <a:prstGeom prst="rect">
              <a:avLst/>
            </a:prstGeom>
          </p:spPr>
        </p:pic>
      </p:grpSp>
    </p:spTree>
    <p:extLst>
      <p:ext uri="{BB962C8B-B14F-4D97-AF65-F5344CB8AC3E}">
        <p14:creationId xmlns:p14="http://schemas.microsoft.com/office/powerpoint/2010/main" val="3829063616"/>
      </p:ext>
    </p:extLst>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982" r:id="rId7"/>
  </p:sldLayoutIdLst>
  <p:hf sldNum="0" hdr="0" ftr="0" dt="0"/>
  <p:txStyles>
    <p:titleStyle>
      <a:lvl1pPr algn="l" defTabSz="609570" rtl="0" eaLnBrk="1" latinLnBrk="0" hangingPunct="1">
        <a:spcBef>
          <a:spcPct val="0"/>
        </a:spcBef>
        <a:buNone/>
        <a:defRPr sz="4267" b="1" i="0" kern="1200">
          <a:solidFill>
            <a:schemeClr val="tx2"/>
          </a:solidFill>
          <a:latin typeface="NeueHaasGroteskText Pro" panose="020B0504020202020204" pitchFamily="34" charset="77"/>
          <a:ea typeface="+mj-ea"/>
          <a:cs typeface="+mj-cs"/>
        </a:defRPr>
      </a:lvl1pPr>
    </p:titleStyle>
    <p:bodyStyle>
      <a:lvl1pPr marL="237061" indent="-237061" algn="l" defTabSz="609570"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NeueHaasGroteskText Pro" panose="020B0504020202020204" pitchFamily="34" charset="77"/>
          <a:ea typeface="+mn-ea"/>
          <a:cs typeface="+mn-cs"/>
        </a:defRPr>
      </a:lvl1pPr>
      <a:lvl2pPr marL="463539" indent="-226478" algn="l" defTabSz="609570"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NeueHaasGroteskText Pro" panose="020B0504020202020204" pitchFamily="34" charset="77"/>
          <a:ea typeface="+mn-ea"/>
          <a:cs typeface="+mn-cs"/>
        </a:defRPr>
      </a:lvl2pPr>
      <a:lvl3pPr marL="690016" indent="-226478" algn="l" defTabSz="609570"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NeueHaasGroteskText Pro" panose="020B0504020202020204" pitchFamily="34" charset="77"/>
          <a:ea typeface="+mn-ea"/>
          <a:cs typeface="+mn-cs"/>
        </a:defRPr>
      </a:lvl3pPr>
      <a:lvl4pPr marL="916494" indent="-226478" algn="l" defTabSz="609570"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NeueHaasGroteskText Pro" panose="020B0504020202020204" pitchFamily="34" charset="77"/>
          <a:ea typeface="+mn-ea"/>
          <a:cs typeface="+mn-cs"/>
        </a:defRPr>
      </a:lvl4pPr>
      <a:lvl5pPr marL="916494" indent="-224361" algn="l" defTabSz="609570"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0F41DBA1-9BEE-DD4B-B2AE-36F25C184E5D}"/>
              </a:ext>
            </a:extLst>
          </p:cNvPr>
          <p:cNvSpPr>
            <a:spLocks noGrp="1"/>
          </p:cNvSpPr>
          <p:nvPr>
            <p:ph type="title"/>
          </p:nvPr>
        </p:nvSpPr>
        <p:spPr>
          <a:xfrm>
            <a:off x="860301" y="454589"/>
            <a:ext cx="10972800" cy="656591"/>
          </a:xfrm>
          <a:prstGeom prst="rect">
            <a:avLst/>
          </a:prstGeom>
        </p:spPr>
        <p:txBody>
          <a:bodyPr vert="horz" wrap="square" lIns="0" tIns="0" rIns="0" bIns="0" rtlCol="0" anchor="t" anchorCtr="0">
            <a:spAutoFit/>
          </a:bodyPr>
          <a:lstStyle/>
          <a:p>
            <a:endParaRPr lang="en-US"/>
          </a:p>
        </p:txBody>
      </p:sp>
      <p:sp>
        <p:nvSpPr>
          <p:cNvPr id="9" name="Text Placeholder 2">
            <a:extLst>
              <a:ext uri="{FF2B5EF4-FFF2-40B4-BE49-F238E27FC236}">
                <a16:creationId xmlns:a16="http://schemas.microsoft.com/office/drawing/2014/main" id="{CC97F46D-3E0E-CE48-A961-64C525AC6B97}"/>
              </a:ext>
            </a:extLst>
          </p:cNvPr>
          <p:cNvSpPr>
            <a:spLocks noGrp="1"/>
          </p:cNvSpPr>
          <p:nvPr>
            <p:ph type="body" idx="1"/>
          </p:nvPr>
        </p:nvSpPr>
        <p:spPr>
          <a:xfrm>
            <a:off x="860301" y="1584961"/>
            <a:ext cx="10972799" cy="1565129"/>
          </a:xfrm>
          <a:prstGeom prst="rect">
            <a:avLst/>
          </a:prstGeom>
        </p:spPr>
        <p:txBody>
          <a:bodyPr vert="horz" wrap="square" lIns="0" tIns="0" rIns="0" bIns="0" rtlCol="0">
            <a:spAutoFit/>
          </a:bodyPr>
          <a:lstStyle/>
          <a:p>
            <a:pPr lvl="0"/>
            <a:r>
              <a:rPr lang="en-US"/>
              <a:t>First level</a:t>
            </a:r>
          </a:p>
          <a:p>
            <a:pPr lvl="1"/>
            <a:r>
              <a:rPr lang="en-US"/>
              <a:t>Second level</a:t>
            </a:r>
          </a:p>
          <a:p>
            <a:pPr lvl="2"/>
            <a:r>
              <a:rPr lang="en-US"/>
              <a:t>Third level</a:t>
            </a:r>
          </a:p>
          <a:p>
            <a:pPr lvl="3"/>
            <a:r>
              <a:rPr lang="en-US"/>
              <a:t>Fourth level</a:t>
            </a:r>
          </a:p>
        </p:txBody>
      </p:sp>
      <p:sp>
        <p:nvSpPr>
          <p:cNvPr id="6" name="Slide Number Placeholder 5">
            <a:extLst>
              <a:ext uri="{FF2B5EF4-FFF2-40B4-BE49-F238E27FC236}">
                <a16:creationId xmlns:a16="http://schemas.microsoft.com/office/drawing/2014/main" id="{6225E7FA-7948-B942-BBF6-69565228CFFF}"/>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00" b="0" i="0">
              <a:solidFill>
                <a:schemeClr val="tx1">
                  <a:lumMod val="90000"/>
                  <a:lumOff val="10000"/>
                </a:schemeClr>
              </a:solidFill>
              <a:latin typeface="Neue Haas Grotesk Text Pro" panose="020B0504020202020204" pitchFamily="34" charset="0"/>
            </a:endParaRPr>
          </a:p>
        </p:txBody>
      </p:sp>
      <p:grpSp>
        <p:nvGrpSpPr>
          <p:cNvPr id="10" name="Group 9">
            <a:extLst>
              <a:ext uri="{FF2B5EF4-FFF2-40B4-BE49-F238E27FC236}">
                <a16:creationId xmlns:a16="http://schemas.microsoft.com/office/drawing/2014/main" id="{BA6DFB6F-46AD-A64D-BAEA-32EAAD3526D2}"/>
              </a:ext>
            </a:extLst>
          </p:cNvPr>
          <p:cNvGrpSpPr/>
          <p:nvPr userDrawn="1"/>
        </p:nvGrpSpPr>
        <p:grpSpPr>
          <a:xfrm rot="16200000">
            <a:off x="-764258" y="764260"/>
            <a:ext cx="2077163" cy="548641"/>
            <a:chOff x="16071" y="4"/>
            <a:chExt cx="2669546" cy="705108"/>
          </a:xfrm>
        </p:grpSpPr>
        <p:sp>
          <p:nvSpPr>
            <p:cNvPr id="11" name="Rectangle 10">
              <a:extLst>
                <a:ext uri="{FF2B5EF4-FFF2-40B4-BE49-F238E27FC236}">
                  <a16:creationId xmlns:a16="http://schemas.microsoft.com/office/drawing/2014/main" id="{0C565540-D5C3-CD4D-A6C9-2AAFF3CB8F84}"/>
                </a:ext>
              </a:extLst>
            </p:cNvPr>
            <p:cNvSpPr/>
            <p:nvPr/>
          </p:nvSpPr>
          <p:spPr>
            <a:xfrm>
              <a:off x="16071" y="4"/>
              <a:ext cx="2669546" cy="70510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00AAC6"/>
                </a:solidFill>
                <a:latin typeface="Neue Haas Grotesk Text Pro" panose="020B0504020202020204" pitchFamily="34" charset="0"/>
              </a:endParaRPr>
            </a:p>
          </p:txBody>
        </p:sp>
        <p:pic>
          <p:nvPicPr>
            <p:cNvPr id="12" name="Graphic 11">
              <a:extLst>
                <a:ext uri="{FF2B5EF4-FFF2-40B4-BE49-F238E27FC236}">
                  <a16:creationId xmlns:a16="http://schemas.microsoft.com/office/drawing/2014/main" id="{EDE4A698-ABDD-5348-8F3B-DABBA0E503D5}"/>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01959" y="257198"/>
              <a:ext cx="1479804" cy="236770"/>
            </a:xfrm>
            <a:prstGeom prst="rect">
              <a:avLst/>
            </a:prstGeom>
          </p:spPr>
        </p:pic>
      </p:grpSp>
    </p:spTree>
    <p:extLst>
      <p:ext uri="{BB962C8B-B14F-4D97-AF65-F5344CB8AC3E}">
        <p14:creationId xmlns:p14="http://schemas.microsoft.com/office/powerpoint/2010/main" val="2879588229"/>
      </p:ext>
    </p:extLst>
  </p:cSld>
  <p:clrMap bg1="lt1" tx1="dk1" bg2="lt2" tx2="dk2" accent1="accent1" accent2="accent2" accent3="accent3" accent4="accent4" accent5="accent5" accent6="accent6" hlink="hlink" folHlink="folHlink"/>
  <p:sldLayoutIdLst>
    <p:sldLayoutId id="2147483835" r:id="rId1"/>
    <p:sldLayoutId id="2147483836" r:id="rId2"/>
  </p:sldLayoutIdLst>
  <p:hf sldNum="0" hdr="0" ftr="0" dt="0"/>
  <p:txStyles>
    <p:titleStyle>
      <a:lvl1pPr algn="l" defTabSz="609570" rtl="0" eaLnBrk="1" latinLnBrk="0" hangingPunct="1">
        <a:spcBef>
          <a:spcPct val="0"/>
        </a:spcBef>
        <a:buNone/>
        <a:defRPr sz="4267" b="1" i="0" kern="1200">
          <a:solidFill>
            <a:schemeClr val="tx2"/>
          </a:solidFill>
          <a:latin typeface="Neue Haas Grotesk Text Pro" panose="020B0504020202020204" pitchFamily="34" charset="0"/>
          <a:ea typeface="+mj-ea"/>
          <a:cs typeface="+mj-cs"/>
        </a:defRPr>
      </a:lvl1pPr>
    </p:titleStyle>
    <p:bodyStyle>
      <a:lvl1pPr marL="237061" indent="-237061" algn="l" defTabSz="609570"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Neue Haas Grotesk Text Pro" panose="020B0504020202020204" pitchFamily="34" charset="0"/>
          <a:ea typeface="+mn-ea"/>
          <a:cs typeface="+mn-cs"/>
        </a:defRPr>
      </a:lvl1pPr>
      <a:lvl2pPr marL="463539" indent="-226478" algn="l" defTabSz="609570"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Neue Haas Grotesk Text Pro" panose="020B0504020202020204" pitchFamily="34" charset="0"/>
          <a:ea typeface="+mn-ea"/>
          <a:cs typeface="+mn-cs"/>
        </a:defRPr>
      </a:lvl2pPr>
      <a:lvl3pPr marL="690016" indent="-226478" algn="l" defTabSz="609570"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Neue Haas Grotesk Text Pro" panose="020B0504020202020204" pitchFamily="34" charset="0"/>
          <a:ea typeface="+mn-ea"/>
          <a:cs typeface="+mn-cs"/>
        </a:defRPr>
      </a:lvl3pPr>
      <a:lvl4pPr marL="916494" indent="-226478" algn="l" defTabSz="609570"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0"/>
          <a:ea typeface="+mn-ea"/>
          <a:cs typeface="+mn-cs"/>
        </a:defRPr>
      </a:lvl4pPr>
      <a:lvl5pPr marL="916494" indent="-224361" algn="l" defTabSz="609570"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0F41DBA1-9BEE-DD4B-B2AE-36F25C184E5D}"/>
              </a:ext>
            </a:extLst>
          </p:cNvPr>
          <p:cNvSpPr>
            <a:spLocks noGrp="1"/>
          </p:cNvSpPr>
          <p:nvPr>
            <p:ph type="title"/>
          </p:nvPr>
        </p:nvSpPr>
        <p:spPr>
          <a:xfrm>
            <a:off x="860301" y="454589"/>
            <a:ext cx="10972800" cy="656591"/>
          </a:xfrm>
          <a:prstGeom prst="rect">
            <a:avLst/>
          </a:prstGeom>
        </p:spPr>
        <p:txBody>
          <a:bodyPr vert="horz" wrap="square" lIns="0" tIns="0" rIns="0" bIns="0" rtlCol="0" anchor="t" anchorCtr="0">
            <a:spAutoFit/>
          </a:bodyPr>
          <a:lstStyle/>
          <a:p>
            <a:endParaRPr lang="en-US"/>
          </a:p>
        </p:txBody>
      </p:sp>
      <p:sp>
        <p:nvSpPr>
          <p:cNvPr id="9" name="Text Placeholder 2">
            <a:extLst>
              <a:ext uri="{FF2B5EF4-FFF2-40B4-BE49-F238E27FC236}">
                <a16:creationId xmlns:a16="http://schemas.microsoft.com/office/drawing/2014/main" id="{CC97F46D-3E0E-CE48-A961-64C525AC6B97}"/>
              </a:ext>
            </a:extLst>
          </p:cNvPr>
          <p:cNvSpPr>
            <a:spLocks noGrp="1"/>
          </p:cNvSpPr>
          <p:nvPr>
            <p:ph type="body" idx="1"/>
          </p:nvPr>
        </p:nvSpPr>
        <p:spPr>
          <a:xfrm>
            <a:off x="860301" y="1584961"/>
            <a:ext cx="10972799" cy="1565129"/>
          </a:xfrm>
          <a:prstGeom prst="rect">
            <a:avLst/>
          </a:prstGeom>
        </p:spPr>
        <p:txBody>
          <a:bodyPr vert="horz" wrap="square" lIns="0" tIns="0" rIns="0" bIns="0" rtlCol="0">
            <a:spAutoFit/>
          </a:bodyPr>
          <a:lstStyle/>
          <a:p>
            <a:pPr lvl="0"/>
            <a:r>
              <a:rPr lang="en-US"/>
              <a:t>First level</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607505122"/>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Lst>
  <p:hf sldNum="0" hdr="0" ftr="0" dt="0"/>
  <p:txStyles>
    <p:titleStyle>
      <a:lvl1pPr algn="l" defTabSz="609570" rtl="0" eaLnBrk="1" latinLnBrk="0" hangingPunct="1">
        <a:spcBef>
          <a:spcPct val="0"/>
        </a:spcBef>
        <a:buNone/>
        <a:defRPr sz="4267" b="1" i="0" kern="1200">
          <a:solidFill>
            <a:schemeClr val="tx2"/>
          </a:solidFill>
          <a:latin typeface="Neue Haas Grotesk Text Pro" panose="020B0504020202020204" pitchFamily="34" charset="0"/>
          <a:ea typeface="+mj-ea"/>
          <a:cs typeface="+mj-cs"/>
        </a:defRPr>
      </a:lvl1pPr>
    </p:titleStyle>
    <p:bodyStyle>
      <a:lvl1pPr marL="237061" indent="-237061" algn="l" defTabSz="609570"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Neue Haas Grotesk Text Pro" panose="020B0504020202020204" pitchFamily="34" charset="0"/>
          <a:ea typeface="+mn-ea"/>
          <a:cs typeface="+mn-cs"/>
        </a:defRPr>
      </a:lvl1pPr>
      <a:lvl2pPr marL="463539" indent="-226478" algn="l" defTabSz="609570"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Neue Haas Grotesk Text Pro" panose="020B0504020202020204" pitchFamily="34" charset="0"/>
          <a:ea typeface="+mn-ea"/>
          <a:cs typeface="+mn-cs"/>
        </a:defRPr>
      </a:lvl2pPr>
      <a:lvl3pPr marL="690016" indent="-226478" algn="l" defTabSz="609570"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Neue Haas Grotesk Text Pro" panose="020B0504020202020204" pitchFamily="34" charset="0"/>
          <a:ea typeface="+mn-ea"/>
          <a:cs typeface="+mn-cs"/>
        </a:defRPr>
      </a:lvl3pPr>
      <a:lvl4pPr marL="916494" indent="-226478" algn="l" defTabSz="609570"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0"/>
          <a:ea typeface="+mn-ea"/>
          <a:cs typeface="+mn-cs"/>
        </a:defRPr>
      </a:lvl4pPr>
      <a:lvl5pPr marL="916494" indent="-224361" algn="l" defTabSz="609570"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0F41DBA1-9BEE-DD4B-B2AE-36F25C184E5D}"/>
              </a:ext>
            </a:extLst>
          </p:cNvPr>
          <p:cNvSpPr>
            <a:spLocks noGrp="1"/>
          </p:cNvSpPr>
          <p:nvPr>
            <p:ph type="title"/>
          </p:nvPr>
        </p:nvSpPr>
        <p:spPr>
          <a:xfrm>
            <a:off x="860301" y="454589"/>
            <a:ext cx="10972800" cy="656591"/>
          </a:xfrm>
          <a:prstGeom prst="rect">
            <a:avLst/>
          </a:prstGeom>
        </p:spPr>
        <p:txBody>
          <a:bodyPr vert="horz" wrap="square" lIns="0" tIns="0" rIns="0" bIns="0" rtlCol="0" anchor="t" anchorCtr="0">
            <a:spAutoFit/>
          </a:bodyPr>
          <a:lstStyle/>
          <a:p>
            <a:endParaRPr lang="en-US"/>
          </a:p>
        </p:txBody>
      </p:sp>
      <p:sp>
        <p:nvSpPr>
          <p:cNvPr id="9" name="Text Placeholder 2">
            <a:extLst>
              <a:ext uri="{FF2B5EF4-FFF2-40B4-BE49-F238E27FC236}">
                <a16:creationId xmlns:a16="http://schemas.microsoft.com/office/drawing/2014/main" id="{CC97F46D-3E0E-CE48-A961-64C525AC6B97}"/>
              </a:ext>
            </a:extLst>
          </p:cNvPr>
          <p:cNvSpPr>
            <a:spLocks noGrp="1"/>
          </p:cNvSpPr>
          <p:nvPr>
            <p:ph type="body" idx="1"/>
          </p:nvPr>
        </p:nvSpPr>
        <p:spPr>
          <a:xfrm>
            <a:off x="860301" y="1584961"/>
            <a:ext cx="10972799" cy="1565129"/>
          </a:xfrm>
          <a:prstGeom prst="rect">
            <a:avLst/>
          </a:prstGeom>
        </p:spPr>
        <p:txBody>
          <a:bodyPr vert="horz" wrap="square" lIns="0" tIns="0" rIns="0" bIns="0" rtlCol="0">
            <a:spAutoFit/>
          </a:bodyPr>
          <a:lstStyle/>
          <a:p>
            <a:pPr lvl="0"/>
            <a:r>
              <a:rPr lang="en-US"/>
              <a:t>First level</a:t>
            </a:r>
          </a:p>
          <a:p>
            <a:pPr lvl="1"/>
            <a:r>
              <a:rPr lang="en-US"/>
              <a:t>Second level</a:t>
            </a:r>
          </a:p>
          <a:p>
            <a:pPr lvl="2"/>
            <a:r>
              <a:rPr lang="en-US"/>
              <a:t>Third level</a:t>
            </a:r>
          </a:p>
          <a:p>
            <a:pPr lvl="3"/>
            <a:r>
              <a:rPr lang="en-US"/>
              <a:t>Fourth level</a:t>
            </a:r>
          </a:p>
        </p:txBody>
      </p:sp>
      <p:sp>
        <p:nvSpPr>
          <p:cNvPr id="6" name="Slide Number Placeholder 5">
            <a:extLst>
              <a:ext uri="{FF2B5EF4-FFF2-40B4-BE49-F238E27FC236}">
                <a16:creationId xmlns:a16="http://schemas.microsoft.com/office/drawing/2014/main" id="{6225E7FA-7948-B942-BBF6-69565228CFFF}"/>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00" b="0" i="0">
              <a:solidFill>
                <a:schemeClr val="tx1">
                  <a:lumMod val="90000"/>
                  <a:lumOff val="10000"/>
                </a:schemeClr>
              </a:solidFill>
              <a:latin typeface="Neue Haas Grotesk Text Pro" panose="020B0504020202020204" pitchFamily="34" charset="0"/>
            </a:endParaRPr>
          </a:p>
        </p:txBody>
      </p:sp>
      <p:cxnSp>
        <p:nvCxnSpPr>
          <p:cNvPr id="8" name="Straight Connector 7">
            <a:extLst>
              <a:ext uri="{FF2B5EF4-FFF2-40B4-BE49-F238E27FC236}">
                <a16:creationId xmlns:a16="http://schemas.microsoft.com/office/drawing/2014/main" id="{2057864C-3417-5941-B5DB-72B320E87C69}"/>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nvGrpSpPr>
          <p:cNvPr id="10" name="Group 9">
            <a:extLst>
              <a:ext uri="{FF2B5EF4-FFF2-40B4-BE49-F238E27FC236}">
                <a16:creationId xmlns:a16="http://schemas.microsoft.com/office/drawing/2014/main" id="{BA6DFB6F-46AD-A64D-BAEA-32EAAD3526D2}"/>
              </a:ext>
            </a:extLst>
          </p:cNvPr>
          <p:cNvGrpSpPr/>
          <p:nvPr userDrawn="1"/>
        </p:nvGrpSpPr>
        <p:grpSpPr>
          <a:xfrm rot="16200000">
            <a:off x="-764258" y="764260"/>
            <a:ext cx="2077163" cy="548641"/>
            <a:chOff x="16071" y="4"/>
            <a:chExt cx="2669546" cy="705108"/>
          </a:xfrm>
        </p:grpSpPr>
        <p:sp>
          <p:nvSpPr>
            <p:cNvPr id="11" name="Rectangle 10">
              <a:extLst>
                <a:ext uri="{FF2B5EF4-FFF2-40B4-BE49-F238E27FC236}">
                  <a16:creationId xmlns:a16="http://schemas.microsoft.com/office/drawing/2014/main" id="{0C565540-D5C3-CD4D-A6C9-2AAFF3CB8F84}"/>
                </a:ext>
              </a:extLst>
            </p:cNvPr>
            <p:cNvSpPr/>
            <p:nvPr/>
          </p:nvSpPr>
          <p:spPr>
            <a:xfrm>
              <a:off x="16071" y="4"/>
              <a:ext cx="2669546" cy="70510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00AAC6"/>
                </a:solidFill>
                <a:latin typeface="Neue Haas Grotesk Text Pro" panose="020B0504020202020204" pitchFamily="34" charset="0"/>
              </a:endParaRPr>
            </a:p>
          </p:txBody>
        </p:sp>
        <p:pic>
          <p:nvPicPr>
            <p:cNvPr id="12" name="Graphic 11">
              <a:extLst>
                <a:ext uri="{FF2B5EF4-FFF2-40B4-BE49-F238E27FC236}">
                  <a16:creationId xmlns:a16="http://schemas.microsoft.com/office/drawing/2014/main" id="{EDE4A698-ABDD-5348-8F3B-DABBA0E503D5}"/>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01959" y="257198"/>
              <a:ext cx="1479804" cy="236770"/>
            </a:xfrm>
            <a:prstGeom prst="rect">
              <a:avLst/>
            </a:prstGeom>
          </p:spPr>
        </p:pic>
      </p:grpSp>
    </p:spTree>
    <p:extLst>
      <p:ext uri="{BB962C8B-B14F-4D97-AF65-F5344CB8AC3E}">
        <p14:creationId xmlns:p14="http://schemas.microsoft.com/office/powerpoint/2010/main" val="867619004"/>
      </p:ext>
    </p:extLst>
  </p:cSld>
  <p:clrMap bg1="lt1" tx1="dk1" bg2="lt2" tx2="dk2" accent1="accent1" accent2="accent2" accent3="accent3" accent4="accent4" accent5="accent5" accent6="accent6" hlink="hlink" folHlink="folHlink"/>
  <p:sldLayoutIdLst>
    <p:sldLayoutId id="2147483762" r:id="rId1"/>
    <p:sldLayoutId id="2147483763" r:id="rId2"/>
  </p:sldLayoutIdLst>
  <p:hf sldNum="0" hdr="0" ftr="0" dt="0"/>
  <p:txStyles>
    <p:titleStyle>
      <a:lvl1pPr algn="l" defTabSz="609570" rtl="0" eaLnBrk="1" latinLnBrk="0" hangingPunct="1">
        <a:spcBef>
          <a:spcPct val="0"/>
        </a:spcBef>
        <a:buNone/>
        <a:defRPr sz="4267" b="1" i="0" kern="1200">
          <a:solidFill>
            <a:schemeClr val="tx2"/>
          </a:solidFill>
          <a:latin typeface="Neue Haas Grotesk Text Pro" panose="020B0504020202020204" pitchFamily="34" charset="0"/>
          <a:ea typeface="+mj-ea"/>
          <a:cs typeface="+mj-cs"/>
        </a:defRPr>
      </a:lvl1pPr>
    </p:titleStyle>
    <p:bodyStyle>
      <a:lvl1pPr marL="237061" indent="-237061" algn="l" defTabSz="609570"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Neue Haas Grotesk Text Pro" panose="020B0504020202020204" pitchFamily="34" charset="0"/>
          <a:ea typeface="+mn-ea"/>
          <a:cs typeface="+mn-cs"/>
        </a:defRPr>
      </a:lvl1pPr>
      <a:lvl2pPr marL="463539" indent="-226478" algn="l" defTabSz="609570"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Neue Haas Grotesk Text Pro" panose="020B0504020202020204" pitchFamily="34" charset="0"/>
          <a:ea typeface="+mn-ea"/>
          <a:cs typeface="+mn-cs"/>
        </a:defRPr>
      </a:lvl2pPr>
      <a:lvl3pPr marL="690016" indent="-226478" algn="l" defTabSz="609570"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Neue Haas Grotesk Text Pro" panose="020B0504020202020204" pitchFamily="34" charset="0"/>
          <a:ea typeface="+mn-ea"/>
          <a:cs typeface="+mn-cs"/>
        </a:defRPr>
      </a:lvl3pPr>
      <a:lvl4pPr marL="916494" indent="-226478" algn="l" defTabSz="609570"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0"/>
          <a:ea typeface="+mn-ea"/>
          <a:cs typeface="+mn-cs"/>
        </a:defRPr>
      </a:lvl4pPr>
      <a:lvl5pPr marL="916494" indent="-224361" algn="l" defTabSz="609570"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0F41DBA1-9BEE-DD4B-B2AE-36F25C184E5D}"/>
              </a:ext>
            </a:extLst>
          </p:cNvPr>
          <p:cNvSpPr>
            <a:spLocks noGrp="1"/>
          </p:cNvSpPr>
          <p:nvPr>
            <p:ph type="title"/>
          </p:nvPr>
        </p:nvSpPr>
        <p:spPr>
          <a:xfrm>
            <a:off x="860302" y="454589"/>
            <a:ext cx="10695005" cy="656591"/>
          </a:xfrm>
          <a:prstGeom prst="rect">
            <a:avLst/>
          </a:prstGeom>
        </p:spPr>
        <p:txBody>
          <a:bodyPr vert="horz" wrap="square" lIns="0" tIns="0" rIns="0" bIns="0" rtlCol="0" anchor="t" anchorCtr="0">
            <a:spAutoFit/>
          </a:bodyPr>
          <a:lstStyle/>
          <a:p>
            <a:endParaRPr lang="en-US"/>
          </a:p>
        </p:txBody>
      </p:sp>
      <p:sp>
        <p:nvSpPr>
          <p:cNvPr id="9" name="Text Placeholder 2">
            <a:extLst>
              <a:ext uri="{FF2B5EF4-FFF2-40B4-BE49-F238E27FC236}">
                <a16:creationId xmlns:a16="http://schemas.microsoft.com/office/drawing/2014/main" id="{CC97F46D-3E0E-CE48-A961-64C525AC6B97}"/>
              </a:ext>
            </a:extLst>
          </p:cNvPr>
          <p:cNvSpPr>
            <a:spLocks noGrp="1"/>
          </p:cNvSpPr>
          <p:nvPr>
            <p:ph type="body" idx="1"/>
          </p:nvPr>
        </p:nvSpPr>
        <p:spPr>
          <a:xfrm>
            <a:off x="860302" y="1584961"/>
            <a:ext cx="10695005" cy="1565129"/>
          </a:xfrm>
          <a:prstGeom prst="rect">
            <a:avLst/>
          </a:prstGeom>
        </p:spPr>
        <p:txBody>
          <a:bodyPr vert="horz" lIns="0" tIns="0" rIns="0" bIns="0" rtlCol="0">
            <a:spAutoFit/>
          </a:bodyPr>
          <a:lstStyle/>
          <a:p>
            <a:pPr lvl="0"/>
            <a:r>
              <a:rPr lang="en-US"/>
              <a:t>First level</a:t>
            </a:r>
          </a:p>
          <a:p>
            <a:pPr lvl="1"/>
            <a:r>
              <a:rPr lang="en-US"/>
              <a:t>Second level</a:t>
            </a:r>
          </a:p>
          <a:p>
            <a:pPr lvl="2"/>
            <a:r>
              <a:rPr lang="en-US"/>
              <a:t>Third level</a:t>
            </a:r>
          </a:p>
          <a:p>
            <a:pPr lvl="3"/>
            <a:r>
              <a:rPr lang="en-US"/>
              <a:t>Fourth level</a:t>
            </a:r>
          </a:p>
        </p:txBody>
      </p:sp>
      <p:sp>
        <p:nvSpPr>
          <p:cNvPr id="6" name="Slide Number Placeholder 5">
            <a:extLst>
              <a:ext uri="{FF2B5EF4-FFF2-40B4-BE49-F238E27FC236}">
                <a16:creationId xmlns:a16="http://schemas.microsoft.com/office/drawing/2014/main" id="{E62B70BE-0F3F-3246-8FAC-E36CA87E6851}"/>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00" b="0" i="0">
              <a:solidFill>
                <a:schemeClr val="tx1">
                  <a:lumMod val="90000"/>
                  <a:lumOff val="10000"/>
                </a:schemeClr>
              </a:solidFill>
              <a:latin typeface="Neue Haas Grotesk Text Pro" panose="020B0504020202020204" pitchFamily="34" charset="0"/>
            </a:endParaRPr>
          </a:p>
        </p:txBody>
      </p:sp>
      <p:cxnSp>
        <p:nvCxnSpPr>
          <p:cNvPr id="8" name="Straight Connector 7">
            <a:extLst>
              <a:ext uri="{FF2B5EF4-FFF2-40B4-BE49-F238E27FC236}">
                <a16:creationId xmlns:a16="http://schemas.microsoft.com/office/drawing/2014/main" id="{A15A60FC-510C-A94B-AE35-C996BCE0F49D}"/>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nvGrpSpPr>
          <p:cNvPr id="10" name="Group 9">
            <a:extLst>
              <a:ext uri="{FF2B5EF4-FFF2-40B4-BE49-F238E27FC236}">
                <a16:creationId xmlns:a16="http://schemas.microsoft.com/office/drawing/2014/main" id="{50642416-14BC-4147-834D-B4E29753EA27}"/>
              </a:ext>
            </a:extLst>
          </p:cNvPr>
          <p:cNvGrpSpPr/>
          <p:nvPr userDrawn="1"/>
        </p:nvGrpSpPr>
        <p:grpSpPr>
          <a:xfrm rot="16200000">
            <a:off x="-764258" y="764260"/>
            <a:ext cx="2077163" cy="548641"/>
            <a:chOff x="16071" y="4"/>
            <a:chExt cx="2669546" cy="705108"/>
          </a:xfrm>
        </p:grpSpPr>
        <p:sp>
          <p:nvSpPr>
            <p:cNvPr id="11" name="Rectangle 10">
              <a:extLst>
                <a:ext uri="{FF2B5EF4-FFF2-40B4-BE49-F238E27FC236}">
                  <a16:creationId xmlns:a16="http://schemas.microsoft.com/office/drawing/2014/main" id="{82F945A4-39CD-4241-B20D-07F26E7CE986}"/>
                </a:ext>
              </a:extLst>
            </p:cNvPr>
            <p:cNvSpPr/>
            <p:nvPr/>
          </p:nvSpPr>
          <p:spPr>
            <a:xfrm>
              <a:off x="16071" y="4"/>
              <a:ext cx="2669546" cy="70510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00AAC6"/>
                </a:solidFill>
                <a:latin typeface="Neue Haas Grotesk Text Pro" panose="020B0504020202020204" pitchFamily="34" charset="0"/>
              </a:endParaRPr>
            </a:p>
          </p:txBody>
        </p:sp>
        <p:pic>
          <p:nvPicPr>
            <p:cNvPr id="12" name="Graphic 11">
              <a:extLst>
                <a:ext uri="{FF2B5EF4-FFF2-40B4-BE49-F238E27FC236}">
                  <a16:creationId xmlns:a16="http://schemas.microsoft.com/office/drawing/2014/main" id="{A2C6F99D-7FDF-5943-8244-480F4FEBA3B7}"/>
                </a:ext>
              </a:extLst>
            </p:cNvPr>
            <p:cNvPicPr>
              <a:picLocks noChangeAspect="1"/>
            </p:cNvPicPr>
            <p:nvPr/>
          </p:nvPicPr>
          <p:blipFill>
            <a:blip r:embed="rId21" cstate="email">
              <a:extLst>
                <a:ext uri="{28A0092B-C50C-407E-A947-70E740481C1C}">
                  <a14:useLocalDpi xmlns:a14="http://schemas.microsoft.com/office/drawing/2010/main"/>
                </a:ext>
                <a:ext uri="{96DAC541-7B7A-43D3-8B79-37D633B846F1}">
                  <asvg:svgBlip xmlns:asvg="http://schemas.microsoft.com/office/drawing/2016/SVG/main" r:embed="rId22"/>
                </a:ext>
              </a:extLst>
            </a:blip>
            <a:stretch>
              <a:fillRect/>
            </a:stretch>
          </p:blipFill>
          <p:spPr>
            <a:xfrm>
              <a:off x="601959" y="257198"/>
              <a:ext cx="1479804" cy="236770"/>
            </a:xfrm>
            <a:prstGeom prst="rect">
              <a:avLst/>
            </a:prstGeom>
          </p:spPr>
        </p:pic>
      </p:grpSp>
    </p:spTree>
    <p:extLst>
      <p:ext uri="{BB962C8B-B14F-4D97-AF65-F5344CB8AC3E}">
        <p14:creationId xmlns:p14="http://schemas.microsoft.com/office/powerpoint/2010/main" val="3058272573"/>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 id="2147483777" r:id="rId13"/>
    <p:sldLayoutId id="2147483778" r:id="rId14"/>
    <p:sldLayoutId id="2147483779" r:id="rId15"/>
    <p:sldLayoutId id="2147483780" r:id="rId16"/>
    <p:sldLayoutId id="2147483781" r:id="rId17"/>
    <p:sldLayoutId id="2147483782" r:id="rId18"/>
    <p:sldLayoutId id="2147483783" r:id="rId19"/>
  </p:sldLayoutIdLst>
  <p:hf sldNum="0" hdr="0" ftr="0" dt="0"/>
  <p:txStyles>
    <p:titleStyle>
      <a:lvl1pPr algn="l" defTabSz="609570" rtl="0" eaLnBrk="1" latinLnBrk="0" hangingPunct="1">
        <a:spcBef>
          <a:spcPct val="0"/>
        </a:spcBef>
        <a:buNone/>
        <a:defRPr sz="4267" b="1" i="0" kern="1200">
          <a:solidFill>
            <a:schemeClr val="tx2"/>
          </a:solidFill>
          <a:latin typeface="Neue Haas Grotesk Text Pro" panose="020B0504020202020204" pitchFamily="34" charset="0"/>
          <a:ea typeface="+mj-ea"/>
          <a:cs typeface="+mj-cs"/>
        </a:defRPr>
      </a:lvl1pPr>
    </p:titleStyle>
    <p:bodyStyle>
      <a:lvl1pPr marL="237061" indent="-237061" algn="l" defTabSz="609570"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Neue Haas Grotesk Text Pro" panose="020B0504020202020204" pitchFamily="34" charset="0"/>
          <a:ea typeface="+mn-ea"/>
          <a:cs typeface="+mn-cs"/>
        </a:defRPr>
      </a:lvl1pPr>
      <a:lvl2pPr marL="463539" indent="-226478" algn="l" defTabSz="609570"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Neue Haas Grotesk Text Pro" panose="020B0504020202020204" pitchFamily="34" charset="0"/>
          <a:ea typeface="+mn-ea"/>
          <a:cs typeface="+mn-cs"/>
        </a:defRPr>
      </a:lvl2pPr>
      <a:lvl3pPr marL="690016" indent="-226478" algn="l" defTabSz="609570"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Neue Haas Grotesk Text Pro" panose="020B0504020202020204" pitchFamily="34" charset="0"/>
          <a:ea typeface="+mn-ea"/>
          <a:cs typeface="+mn-cs"/>
        </a:defRPr>
      </a:lvl3pPr>
      <a:lvl4pPr marL="916494" indent="-226478" algn="l" defTabSz="609570"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0"/>
          <a:ea typeface="+mn-ea"/>
          <a:cs typeface="+mn-cs"/>
        </a:defRPr>
      </a:lvl4pPr>
      <a:lvl5pPr marL="916494" indent="-224361" algn="l" defTabSz="609570"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291.xml"/><Relationship Id="rId6" Type="http://schemas.openxmlformats.org/officeDocument/2006/relationships/image" Target="../media/image32.svg"/><Relationship Id="rId5" Type="http://schemas.openxmlformats.org/officeDocument/2006/relationships/image" Target="../media/image31.png"/><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microsoft.com/office/2018/10/relationships/comments" Target="../comments/modernComment_F82_686F6674.xml"/><Relationship Id="rId2" Type="http://schemas.openxmlformats.org/officeDocument/2006/relationships/notesSlide" Target="../notesSlides/notesSlide11.xml"/><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2.xml"/><Relationship Id="rId1" Type="http://schemas.openxmlformats.org/officeDocument/2006/relationships/slideLayout" Target="../slideLayouts/slideLayout61.xml"/></Relationships>
</file>

<file path=ppt/slides/_rels/slide13.xml.rels><?xml version="1.0" encoding="UTF-8" standalone="yes"?>
<Relationships xmlns="http://schemas.openxmlformats.org/package/2006/relationships"><Relationship Id="rId3" Type="http://schemas.microsoft.com/office/2018/10/relationships/comments" Target="../comments/modernComment_13A_B68890E.xml"/><Relationship Id="rId2" Type="http://schemas.openxmlformats.org/officeDocument/2006/relationships/notesSlide" Target="../notesSlides/notesSlide13.xml"/><Relationship Id="rId1" Type="http://schemas.openxmlformats.org/officeDocument/2006/relationships/slideLayout" Target="../slideLayouts/slideLayout65.xml"/><Relationship Id="rId4" Type="http://schemas.openxmlformats.org/officeDocument/2006/relationships/image" Target="../media/image34.jpeg"/></Relationships>
</file>

<file path=ppt/slides/_rels/slide14.xml.rels><?xml version="1.0" encoding="UTF-8" standalone="yes"?>
<Relationships xmlns="http://schemas.openxmlformats.org/package/2006/relationships"><Relationship Id="rId3" Type="http://schemas.microsoft.com/office/2018/10/relationships/comments" Target="../comments/modernComment_F74_49A68DE2.xml"/><Relationship Id="rId2" Type="http://schemas.openxmlformats.org/officeDocument/2006/relationships/notesSlide" Target="../notesSlides/notesSlide14.xml"/><Relationship Id="rId1" Type="http://schemas.openxmlformats.org/officeDocument/2006/relationships/slideLayout" Target="../slideLayouts/slideLayout65.xml"/><Relationship Id="rId4" Type="http://schemas.openxmlformats.org/officeDocument/2006/relationships/image" Target="../media/image35.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8.xml"/></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58.xml"/><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sv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4.xml"/></Relationships>
</file>

<file path=ppt/slides/_rels/slide1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8.xml"/><Relationship Id="rId1" Type="http://schemas.openxmlformats.org/officeDocument/2006/relationships/slideLayout" Target="../slideLayouts/slideLayout69.xml"/></Relationships>
</file>

<file path=ppt/slides/_rels/slide1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9.xml"/><Relationship Id="rId1" Type="http://schemas.openxmlformats.org/officeDocument/2006/relationships/slideLayout" Target="../slideLayouts/slideLayout211.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61.xml"/></Relationships>
</file>

<file path=ppt/slides/_rels/slide2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0.xml"/><Relationship Id="rId1" Type="http://schemas.openxmlformats.org/officeDocument/2006/relationships/slideLayout" Target="../slideLayouts/slideLayout201.xml"/></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1.xml"/><Relationship Id="rId1" Type="http://schemas.openxmlformats.org/officeDocument/2006/relationships/slideLayout" Target="../slideLayouts/slideLayout211.xml"/><Relationship Id="rId4" Type="http://schemas.microsoft.com/office/2007/relationships/hdphoto" Target="../media/hdphoto3.wdp"/></Relationships>
</file>

<file path=ppt/slides/_rels/slide2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2.xml"/><Relationship Id="rId1" Type="http://schemas.openxmlformats.org/officeDocument/2006/relationships/slideLayout" Target="../slideLayouts/slideLayout222.xml"/></Relationships>
</file>

<file path=ppt/slides/_rels/slide2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3.xml"/><Relationship Id="rId1" Type="http://schemas.openxmlformats.org/officeDocument/2006/relationships/slideLayout" Target="../slideLayouts/slideLayout255.xml"/></Relationships>
</file>

<file path=ppt/slides/_rels/slide24.xml.rels><?xml version="1.0" encoding="UTF-8" standalone="yes"?>
<Relationships xmlns="http://schemas.openxmlformats.org/package/2006/relationships"><Relationship Id="rId3" Type="http://schemas.microsoft.com/office/2018/10/relationships/comments" Target="../comments/modernComment_F54_CFD23EF4.xml"/><Relationship Id="rId2" Type="http://schemas.openxmlformats.org/officeDocument/2006/relationships/notesSlide" Target="../notesSlides/notesSlide24.xml"/><Relationship Id="rId1" Type="http://schemas.openxmlformats.org/officeDocument/2006/relationships/slideLayout" Target="../slideLayouts/slideLayout172.xml"/></Relationships>
</file>

<file path=ppt/slides/_rels/slide2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5.xml"/><Relationship Id="rId1" Type="http://schemas.openxmlformats.org/officeDocument/2006/relationships/slideLayout" Target="../slideLayouts/slideLayout60.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171.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40.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155.xml"/></Relationships>
</file>

<file path=ppt/slides/_rels/slide6.xml.rels><?xml version="1.0" encoding="UTF-8" standalone="yes"?>
<Relationships xmlns="http://schemas.openxmlformats.org/package/2006/relationships"><Relationship Id="rId8" Type="http://schemas.openxmlformats.org/officeDocument/2006/relationships/image" Target="../media/image22.svg"/><Relationship Id="rId13" Type="http://schemas.openxmlformats.org/officeDocument/2006/relationships/image" Target="../media/image26.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5.svg"/><Relationship Id="rId2" Type="http://schemas.openxmlformats.org/officeDocument/2006/relationships/notesSlide" Target="../notesSlides/notesSlide6.xml"/><Relationship Id="rId1" Type="http://schemas.openxmlformats.org/officeDocument/2006/relationships/slideLayout" Target="../slideLayouts/slideLayout39.xml"/><Relationship Id="rId6" Type="http://schemas.openxmlformats.org/officeDocument/2006/relationships/image" Target="../media/image20.svg"/><Relationship Id="rId11" Type="http://schemas.openxmlformats.org/officeDocument/2006/relationships/image" Target="../media/image24.png"/><Relationship Id="rId5" Type="http://schemas.openxmlformats.org/officeDocument/2006/relationships/image" Target="../media/image19.png"/><Relationship Id="rId15" Type="http://schemas.openxmlformats.org/officeDocument/2006/relationships/image" Target="../media/image28.svg"/><Relationship Id="rId10" Type="http://schemas.microsoft.com/office/2007/relationships/hdphoto" Target="../media/hdphoto1.wdp"/><Relationship Id="rId4" Type="http://schemas.openxmlformats.org/officeDocument/2006/relationships/image" Target="../media/image18.svg"/><Relationship Id="rId9" Type="http://schemas.openxmlformats.org/officeDocument/2006/relationships/image" Target="../media/image23.png"/><Relationship Id="rId14" Type="http://schemas.openxmlformats.org/officeDocument/2006/relationships/image" Target="../media/image2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8.xml"/></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5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E874D32-9D55-C76D-B0E3-3A15B79063BF}"/>
              </a:ext>
            </a:extLst>
          </p:cNvPr>
          <p:cNvSpPr>
            <a:spLocks noGrp="1"/>
          </p:cNvSpPr>
          <p:nvPr>
            <p:ph type="body" sz="quarter" idx="17"/>
          </p:nvPr>
        </p:nvSpPr>
        <p:spPr>
          <a:xfrm>
            <a:off x="3549887" y="451269"/>
            <a:ext cx="5012267" cy="410633"/>
          </a:xfrm>
        </p:spPr>
        <p:txBody>
          <a:bodyPr vert="horz" lIns="0" tIns="0" rIns="0" bIns="0" rtlCol="0" anchor="t">
            <a:noAutofit/>
          </a:bodyPr>
          <a:lstStyle/>
          <a:p>
            <a:r>
              <a:rPr lang="en-US" dirty="0">
                <a:latin typeface="Neue Haas Grotesk Text Pro" panose="020B0504020202020204" pitchFamily="34" charset="77"/>
                <a:cs typeface="Arial"/>
              </a:rPr>
              <a:t>HSA</a:t>
            </a:r>
          </a:p>
          <a:p>
            <a:endParaRPr lang="en-US" dirty="0">
              <a:latin typeface="Neue Haas Grotesk Text Pro" panose="020B0504020202020204" pitchFamily="34" charset="77"/>
            </a:endParaRPr>
          </a:p>
        </p:txBody>
      </p:sp>
      <p:sp>
        <p:nvSpPr>
          <p:cNvPr id="3" name="Picture Placeholder 2">
            <a:extLst>
              <a:ext uri="{FF2B5EF4-FFF2-40B4-BE49-F238E27FC236}">
                <a16:creationId xmlns:a16="http://schemas.microsoft.com/office/drawing/2014/main" id="{A20F37C6-A868-BE38-9D19-9FD9BF0D4583}"/>
              </a:ext>
            </a:extLst>
          </p:cNvPr>
          <p:cNvSpPr>
            <a:spLocks noGrp="1"/>
          </p:cNvSpPr>
          <p:nvPr>
            <p:ph type="pic" sz="quarter" idx="18"/>
          </p:nvPr>
        </p:nvSpPr>
        <p:spPr/>
        <p:txBody>
          <a:bodyPr/>
          <a:lstStyle/>
          <a:p>
            <a:endParaRPr lang="en-US"/>
          </a:p>
        </p:txBody>
      </p:sp>
      <p:sp>
        <p:nvSpPr>
          <p:cNvPr id="4" name="Title 3">
            <a:extLst>
              <a:ext uri="{FF2B5EF4-FFF2-40B4-BE49-F238E27FC236}">
                <a16:creationId xmlns:a16="http://schemas.microsoft.com/office/drawing/2014/main" id="{692CABBF-6875-0DA3-B5C7-B053CDCD6542}"/>
              </a:ext>
            </a:extLst>
          </p:cNvPr>
          <p:cNvSpPr>
            <a:spLocks noGrp="1"/>
          </p:cNvSpPr>
          <p:nvPr>
            <p:ph type="title"/>
          </p:nvPr>
        </p:nvSpPr>
        <p:spPr>
          <a:xfrm>
            <a:off x="586357" y="2221480"/>
            <a:ext cx="10925311" cy="3330079"/>
          </a:xfrm>
        </p:spPr>
        <p:txBody>
          <a:bodyPr/>
          <a:lstStyle/>
          <a:p>
            <a:r>
              <a:rPr lang="en-US" sz="6700" dirty="0">
                <a:latin typeface="Neue Haas Grotesk Text Pro" panose="020B0504020202020204" pitchFamily="34" charset="77"/>
                <a:cs typeface="Arial"/>
              </a:rPr>
              <a:t>Harness the power </a:t>
            </a:r>
            <a:br>
              <a:rPr lang="en-US" sz="6700" dirty="0">
                <a:latin typeface="Neue Haas Grotesk Text Pro" panose="020B0504020202020204" pitchFamily="34" charset="77"/>
                <a:cs typeface="Arial"/>
              </a:rPr>
            </a:br>
            <a:r>
              <a:rPr lang="en-US" sz="6700" dirty="0">
                <a:latin typeface="Neue Haas Grotesk Text Pro" panose="020B0504020202020204" pitchFamily="34" charset="77"/>
                <a:cs typeface="Arial"/>
              </a:rPr>
              <a:t>of a Health Savings Account</a:t>
            </a:r>
            <a:endParaRPr lang="en-US" dirty="0">
              <a:latin typeface="Neue Haas Grotesk Text Pro" panose="020B0504020202020204" pitchFamily="34" charset="77"/>
            </a:endParaRPr>
          </a:p>
        </p:txBody>
      </p:sp>
      <p:sp>
        <p:nvSpPr>
          <p:cNvPr id="7" name="Text Placeholder 7">
            <a:extLst>
              <a:ext uri="{FF2B5EF4-FFF2-40B4-BE49-F238E27FC236}">
                <a16:creationId xmlns:a16="http://schemas.microsoft.com/office/drawing/2014/main" id="{C2E4BFE3-F0BA-0638-04BC-F5C8D4AE599F}"/>
              </a:ext>
            </a:extLst>
          </p:cNvPr>
          <p:cNvSpPr>
            <a:spLocks noGrp="1"/>
          </p:cNvSpPr>
          <p:nvPr/>
        </p:nvSpPr>
        <p:spPr>
          <a:xfrm>
            <a:off x="600375" y="5757236"/>
            <a:ext cx="10911293" cy="357662"/>
          </a:xfrm>
          <a:prstGeom prst="rect">
            <a:avLst/>
          </a:prstGeom>
        </p:spPr>
        <p:txBody>
          <a:bodyPr vert="horz" wrap="square" lIns="0" tIns="0" rIns="0" bIns="0" rtlCol="0" anchor="t">
            <a:spAutoFit/>
          </a:bodyPr>
          <a:lstStyle>
            <a:lvl1pPr marL="0" indent="0" algn="l" defTabSz="457189" rtl="0" eaLnBrk="1" latinLnBrk="0" hangingPunct="1">
              <a:lnSpc>
                <a:spcPct val="110000"/>
              </a:lnSpc>
              <a:spcBef>
                <a:spcPts val="0"/>
              </a:spcBef>
              <a:spcAft>
                <a:spcPts val="600"/>
              </a:spcAft>
              <a:buFont typeface="Wingdings" pitchFamily="2" charset="2"/>
              <a:buNone/>
              <a:tabLst/>
              <a:defRPr sz="1700" b="0" i="0" kern="1200">
                <a:solidFill>
                  <a:schemeClr val="tx1"/>
                </a:solidFill>
                <a:latin typeface="Neue Haas Grotesk Text Pro" panose="020B0504020202020204" pitchFamily="34" charset="0"/>
                <a:ea typeface="+mn-ea"/>
                <a:cs typeface="+mn-cs"/>
              </a:defRPr>
            </a:lvl1pPr>
            <a:lvl2pPr marL="457189" indent="0" algn="l" defTabSz="457189" rtl="0" eaLnBrk="1" latinLnBrk="0" hangingPunct="1">
              <a:lnSpc>
                <a:spcPct val="130000"/>
              </a:lnSpc>
              <a:spcBef>
                <a:spcPts val="0"/>
              </a:spcBef>
              <a:spcAft>
                <a:spcPts val="600"/>
              </a:spcAft>
              <a:buFont typeface="Wingdings" pitchFamily="2" charset="2"/>
              <a:buNone/>
              <a:tabLst/>
              <a:defRPr sz="1700" b="0" i="0" kern="1200">
                <a:solidFill>
                  <a:schemeClr val="tx1"/>
                </a:solidFill>
                <a:latin typeface="Neue Haas Grotesk Text Pro" panose="020B0504020202020204" pitchFamily="34" charset="0"/>
                <a:ea typeface="+mn-ea"/>
                <a:cs typeface="+mn-cs"/>
              </a:defRPr>
            </a:lvl2pPr>
            <a:lvl3pPr marL="914378" indent="0" algn="l" defTabSz="457189" rtl="0" eaLnBrk="1" latinLnBrk="0" hangingPunct="1">
              <a:lnSpc>
                <a:spcPct val="130000"/>
              </a:lnSpc>
              <a:spcBef>
                <a:spcPts val="0"/>
              </a:spcBef>
              <a:spcAft>
                <a:spcPts val="600"/>
              </a:spcAft>
              <a:buFont typeface="Wingdings" pitchFamily="2" charset="2"/>
              <a:buNone/>
              <a:tabLst/>
              <a:defRPr sz="1700" b="0" i="0" kern="1200">
                <a:solidFill>
                  <a:schemeClr val="tx1"/>
                </a:solidFill>
                <a:latin typeface="Neue Haas Grotesk Text Pro" panose="020B0504020202020204" pitchFamily="34" charset="0"/>
                <a:ea typeface="+mn-ea"/>
                <a:cs typeface="+mn-cs"/>
              </a:defRPr>
            </a:lvl3pPr>
            <a:lvl4pPr marL="1371566" indent="0" algn="l" defTabSz="457189" rtl="0" eaLnBrk="1" latinLnBrk="0" hangingPunct="1">
              <a:lnSpc>
                <a:spcPct val="130000"/>
              </a:lnSpc>
              <a:spcBef>
                <a:spcPts val="0"/>
              </a:spcBef>
              <a:spcAft>
                <a:spcPts val="600"/>
              </a:spcAft>
              <a:buFont typeface="Wingdings" pitchFamily="2" charset="2"/>
              <a:buNone/>
              <a:tabLst/>
              <a:defRPr sz="1700" b="0" i="0" kern="1200">
                <a:solidFill>
                  <a:schemeClr val="tx1"/>
                </a:solidFill>
                <a:latin typeface="Neue Haas Grotesk Text Pro" panose="020B0504020202020204" pitchFamily="34" charset="0"/>
                <a:ea typeface="+mn-ea"/>
                <a:cs typeface="+mn-cs"/>
              </a:defRPr>
            </a:lvl4pPr>
            <a:lvl5pPr marL="1828754" indent="0" algn="l" defTabSz="457189" rtl="0" eaLnBrk="1" latinLnBrk="0" hangingPunct="1">
              <a:lnSpc>
                <a:spcPct val="120000"/>
              </a:lnSpc>
              <a:spcBef>
                <a:spcPts val="0"/>
              </a:spcBef>
              <a:spcAft>
                <a:spcPts val="600"/>
              </a:spcAft>
              <a:buFont typeface="Wingdings" pitchFamily="2" charset="2"/>
              <a:buNone/>
              <a:tabLst/>
              <a:defRPr sz="1700" b="0" i="0" kern="1200">
                <a:solidFill>
                  <a:schemeClr val="tx1"/>
                </a:solidFill>
                <a:latin typeface="Neue Haas Grotesk Text Pro" panose="020B0504020202020204" pitchFamily="34" charset="77"/>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defTabSz="609570">
              <a:spcAft>
                <a:spcPts val="800"/>
              </a:spcAft>
            </a:pPr>
            <a:r>
              <a:rPr lang="en-US" sz="2267" dirty="0">
                <a:solidFill>
                  <a:srgbClr val="2A2C2C"/>
                </a:solidFill>
                <a:latin typeface="Neue Haas Grotesk Text Pro" panose="020B0504020202020204" pitchFamily="34" charset="77"/>
                <a:cs typeface="Arial" panose="020B0604020202020204" pitchFamily="34" charset="0"/>
              </a:rPr>
              <a:t>[Organization name]</a:t>
            </a:r>
          </a:p>
        </p:txBody>
      </p:sp>
    </p:spTree>
    <p:extLst>
      <p:ext uri="{BB962C8B-B14F-4D97-AF65-F5344CB8AC3E}">
        <p14:creationId xmlns:p14="http://schemas.microsoft.com/office/powerpoint/2010/main" val="8587410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erson helping a person with a knee injury&#10;&#10;Description automatically generated">
            <a:extLst>
              <a:ext uri="{FF2B5EF4-FFF2-40B4-BE49-F238E27FC236}">
                <a16:creationId xmlns:a16="http://schemas.microsoft.com/office/drawing/2014/main" id="{C9403633-E51C-488A-F76A-0DCB7C08C5E2}"/>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5000"/>
                    </a14:imgEffect>
                  </a14:imgLayer>
                </a14:imgProps>
              </a:ext>
              <a:ext uri="{28A0092B-C50C-407E-A947-70E740481C1C}">
                <a14:useLocalDpi xmlns:a14="http://schemas.microsoft.com/office/drawing/2010/main" val="0"/>
              </a:ext>
            </a:extLst>
          </a:blip>
          <a:srcRect t="10605" r="4251" b="38610"/>
          <a:stretch/>
        </p:blipFill>
        <p:spPr>
          <a:xfrm>
            <a:off x="3578087" y="0"/>
            <a:ext cx="8613915" cy="6858000"/>
          </a:xfrm>
          <a:prstGeom prst="rect">
            <a:avLst/>
          </a:prstGeom>
        </p:spPr>
      </p:pic>
      <p:sp>
        <p:nvSpPr>
          <p:cNvPr id="4" name="Rectangle 3">
            <a:extLst>
              <a:ext uri="{FF2B5EF4-FFF2-40B4-BE49-F238E27FC236}">
                <a16:creationId xmlns:a16="http://schemas.microsoft.com/office/drawing/2014/main" id="{F21709C9-4242-3F4C-DCEB-322DC75FCDB2}"/>
              </a:ext>
              <a:ext uri="{C183D7F6-B498-43B3-948B-1728B52AA6E4}">
                <adec:decorative xmlns:adec="http://schemas.microsoft.com/office/drawing/2017/decorative" val="1"/>
              </a:ext>
            </a:extLst>
          </p:cNvPr>
          <p:cNvSpPr/>
          <p:nvPr/>
        </p:nvSpPr>
        <p:spPr>
          <a:xfrm>
            <a:off x="3813312" y="1604"/>
            <a:ext cx="3669229" cy="6856397"/>
          </a:xfrm>
          <a:prstGeom prst="rect">
            <a:avLst/>
          </a:prstGeom>
          <a:gradFill flip="none" rotWithShape="1">
            <a:gsLst>
              <a:gs pos="95000">
                <a:schemeClr val="bg1">
                  <a:alpha val="0"/>
                </a:schemeClr>
              </a:gs>
              <a:gs pos="18000">
                <a:schemeClr val="bg1"/>
              </a:gs>
            </a:gsLst>
            <a:lin ang="12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55"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00AAC6"/>
              </a:solidFill>
              <a:effectLst/>
              <a:uLnTx/>
              <a:uFillTx/>
              <a:latin typeface="Neue Haas Grotesk Text Pro" panose="020B0504020202020204" pitchFamily="34" charset="77"/>
              <a:ea typeface="+mn-ea"/>
              <a:cs typeface="+mn-cs"/>
            </a:endParaRPr>
          </a:p>
        </p:txBody>
      </p:sp>
      <p:sp>
        <p:nvSpPr>
          <p:cNvPr id="3" name="Rectangle 2">
            <a:extLst>
              <a:ext uri="{FF2B5EF4-FFF2-40B4-BE49-F238E27FC236}">
                <a16:creationId xmlns:a16="http://schemas.microsoft.com/office/drawing/2014/main" id="{6571216F-8C57-FBCB-AFB2-A29357275FD2}"/>
              </a:ext>
              <a:ext uri="{C183D7F6-B498-43B3-948B-1728B52AA6E4}">
                <adec:decorative xmlns:adec="http://schemas.microsoft.com/office/drawing/2017/decorative" val="1"/>
              </a:ext>
            </a:extLst>
          </p:cNvPr>
          <p:cNvSpPr/>
          <p:nvPr/>
        </p:nvSpPr>
        <p:spPr>
          <a:xfrm>
            <a:off x="3574254" y="1604"/>
            <a:ext cx="4095077" cy="6856397"/>
          </a:xfrm>
          <a:prstGeom prst="rect">
            <a:avLst/>
          </a:prstGeom>
          <a:gradFill flip="none" rotWithShape="1">
            <a:gsLst>
              <a:gs pos="95000">
                <a:schemeClr val="bg1">
                  <a:alpha val="0"/>
                </a:schemeClr>
              </a:gs>
              <a:gs pos="18000">
                <a:schemeClr val="bg1"/>
              </a:gs>
            </a:gsLst>
            <a:lin ang="12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55"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00AAC6"/>
              </a:solidFill>
              <a:effectLst/>
              <a:uLnTx/>
              <a:uFillTx/>
              <a:latin typeface="Neue Haas Grotesk Text Pro" panose="020B0504020202020204" pitchFamily="34" charset="77"/>
              <a:ea typeface="+mn-ea"/>
              <a:cs typeface="+mn-cs"/>
            </a:endParaRPr>
          </a:p>
        </p:txBody>
      </p:sp>
      <p:sp>
        <p:nvSpPr>
          <p:cNvPr id="7" name="Title 6">
            <a:extLst>
              <a:ext uri="{FF2B5EF4-FFF2-40B4-BE49-F238E27FC236}">
                <a16:creationId xmlns:a16="http://schemas.microsoft.com/office/drawing/2014/main" id="{1773D8F2-A595-FADC-2C28-DA7FB8E74F93}"/>
              </a:ext>
            </a:extLst>
          </p:cNvPr>
          <p:cNvSpPr>
            <a:spLocks noGrp="1"/>
          </p:cNvSpPr>
          <p:nvPr>
            <p:ph type="title"/>
          </p:nvPr>
        </p:nvSpPr>
        <p:spPr>
          <a:xfrm>
            <a:off x="853443" y="365761"/>
            <a:ext cx="4604604" cy="2129237"/>
          </a:xfrm>
        </p:spPr>
        <p:txBody>
          <a:bodyPr/>
          <a:lstStyle/>
          <a:p>
            <a:r>
              <a:rPr lang="en-US" sz="4267" dirty="0">
                <a:latin typeface="Neue Haas Grotesk Text Pro" panose="020B0504020202020204" pitchFamily="34" charset="77"/>
                <a:cs typeface="Arial" panose="020B0604020202020204" pitchFamily="34" charset="0"/>
              </a:rPr>
              <a:t>Think HDHPs cost too much? </a:t>
            </a:r>
            <a:br>
              <a:rPr lang="en-US" sz="4267" dirty="0">
                <a:latin typeface="Neue Haas Grotesk Text Pro" panose="020B0504020202020204" pitchFamily="34" charset="77"/>
                <a:cs typeface="Arial" panose="020B0604020202020204" pitchFamily="34" charset="0"/>
              </a:rPr>
            </a:br>
            <a:r>
              <a:rPr lang="en-US" sz="4267" dirty="0">
                <a:latin typeface="Neue Haas Grotesk Text Pro" panose="020B0504020202020204" pitchFamily="34" charset="77"/>
                <a:cs typeface="Arial" panose="020B0604020202020204" pitchFamily="34" charset="0"/>
              </a:rPr>
              <a:t>Not so fast!</a:t>
            </a:r>
            <a:endParaRPr lang="en-US" dirty="0"/>
          </a:p>
        </p:txBody>
      </p:sp>
      <p:sp>
        <p:nvSpPr>
          <p:cNvPr id="23" name="Title 2">
            <a:extLst>
              <a:ext uri="{FF2B5EF4-FFF2-40B4-BE49-F238E27FC236}">
                <a16:creationId xmlns:a16="http://schemas.microsoft.com/office/drawing/2014/main" id="{DB422D28-BE81-DFA8-AB43-A16417A1D77A}"/>
              </a:ext>
            </a:extLst>
          </p:cNvPr>
          <p:cNvSpPr txBox="1">
            <a:spLocks/>
          </p:cNvSpPr>
          <p:nvPr/>
        </p:nvSpPr>
        <p:spPr>
          <a:xfrm>
            <a:off x="628623" y="6366830"/>
            <a:ext cx="8098719" cy="379656"/>
          </a:xfrm>
          <a:prstGeom prst="rect">
            <a:avLst/>
          </a:prstGeom>
          <a:noFill/>
        </p:spPr>
        <p:txBody>
          <a:bodyPr vert="horz" wrap="square" lIns="121920" tIns="121920" rIns="121920" bIns="121920" rtlCol="0" anchor="t" anchorCtr="0">
            <a:spAutoFit/>
          </a:bodyPr>
          <a:lstStyle>
            <a:lvl1pPr algn="l" defTabSz="457200" rtl="0" eaLnBrk="1" latinLnBrk="0" hangingPunct="1">
              <a:spcBef>
                <a:spcPct val="0"/>
              </a:spcBef>
              <a:buNone/>
              <a:defRPr sz="2800" b="1" kern="1200">
                <a:solidFill>
                  <a:schemeClr val="tx2"/>
                </a:solidFill>
                <a:latin typeface="+mj-lt"/>
                <a:ea typeface="+mj-ea"/>
                <a:cs typeface="+mj-cs"/>
              </a:defRPr>
            </a:lvl1pPr>
          </a:lstStyle>
          <a:p>
            <a:pPr marL="0" marR="0" lvl="0" indent="0" algn="l" defTabSz="609585" rtl="0" eaLnBrk="1" fontAlgn="auto" latinLnBrk="0" hangingPunct="1">
              <a:lnSpc>
                <a:spcPct val="100000"/>
              </a:lnSpc>
              <a:spcBef>
                <a:spcPct val="0"/>
              </a:spcBef>
              <a:spcAft>
                <a:spcPts val="133"/>
              </a:spcAft>
              <a:buClrTx/>
              <a:buSzTx/>
              <a:buFontTx/>
              <a:buNone/>
              <a:tabLst/>
              <a:defRPr/>
            </a:pPr>
            <a:r>
              <a:rPr kumimoji="0" lang="en-US" sz="867" b="0" i="0" u="none" strike="noStrike" kern="1200" cap="none" spc="0" normalizeH="0" baseline="0" noProof="0">
                <a:ln>
                  <a:noFill/>
                </a:ln>
                <a:solidFill>
                  <a:srgbClr val="A7A8AB"/>
                </a:solidFill>
                <a:effectLst/>
                <a:uLnTx/>
                <a:uFillTx/>
                <a:latin typeface="Neue Haas Grotesk Text Pro" panose="020B0504020202020204" pitchFamily="34" charset="77"/>
                <a:ea typeface="+mj-ea"/>
                <a:cs typeface="Arial"/>
              </a:rPr>
              <a:t>The example used is for illustrative purposes only. </a:t>
            </a:r>
            <a:endParaRPr kumimoji="0" lang="en-US" sz="867" b="0" i="0" u="none" strike="noStrike" kern="1200" cap="none" spc="0" normalizeH="0" baseline="0" noProof="0">
              <a:ln>
                <a:noFill/>
              </a:ln>
              <a:solidFill>
                <a:srgbClr val="A7A8AB"/>
              </a:solidFill>
              <a:effectLst/>
              <a:uLnTx/>
              <a:uFillTx/>
              <a:latin typeface="Neue Haas Grotesk Text Pro" panose="020B0504020202020204" pitchFamily="34" charset="77"/>
              <a:ea typeface="+mj-ea"/>
              <a:cs typeface="Arial" panose="020B0604020202020204" pitchFamily="34" charset="0"/>
            </a:endParaRPr>
          </a:p>
        </p:txBody>
      </p:sp>
      <p:sp>
        <p:nvSpPr>
          <p:cNvPr id="2" name="TextBox 1">
            <a:extLst>
              <a:ext uri="{FF2B5EF4-FFF2-40B4-BE49-F238E27FC236}">
                <a16:creationId xmlns:a16="http://schemas.microsoft.com/office/drawing/2014/main" id="{66C7691D-336F-7D3B-2C4D-ACA07232ACAC}"/>
              </a:ext>
            </a:extLst>
          </p:cNvPr>
          <p:cNvSpPr txBox="1"/>
          <p:nvPr/>
        </p:nvSpPr>
        <p:spPr>
          <a:xfrm>
            <a:off x="853443" y="2721503"/>
            <a:ext cx="3669229" cy="3416000"/>
          </a:xfrm>
          <a:prstGeom prst="rect">
            <a:avLst/>
          </a:prstGeom>
          <a:noFill/>
        </p:spPr>
        <p:txBody>
          <a:bodyPr wrap="square" lIns="0" rtlCol="0">
            <a:spAutoFit/>
          </a:bodyPr>
          <a:lstStyle/>
          <a:p>
            <a:pPr marL="0" marR="0" lvl="0" indent="0" algn="l" defTabSz="914377" rtl="0" eaLnBrk="1" fontAlgn="auto" latinLnBrk="0" hangingPunct="1">
              <a:lnSpc>
                <a:spcPct val="130000"/>
              </a:lnSpc>
              <a:spcBef>
                <a:spcPts val="0"/>
              </a:spcBef>
              <a:spcAft>
                <a:spcPts val="3200"/>
              </a:spcAft>
              <a:buClrTx/>
              <a:buSzTx/>
              <a:buFontTx/>
              <a:buNone/>
              <a:tabLst/>
              <a:defRPr/>
            </a:pPr>
            <a:r>
              <a:rPr kumimoji="0" lang="en-US" sz="2000" b="1" i="0" u="none" strike="noStrike" kern="1200" cap="none" spc="0" normalizeH="0" baseline="0" noProof="0" dirty="0">
                <a:ln>
                  <a:noFill/>
                </a:ln>
                <a:solidFill>
                  <a:srgbClr val="2A2C2C"/>
                </a:solidFill>
                <a:effectLst/>
                <a:uLnTx/>
                <a:uFillTx/>
                <a:latin typeface="Neue Haas Grotesk Text Pro" panose="020B0504020202020204" pitchFamily="34" charset="77"/>
                <a:ea typeface="+mn-ea"/>
                <a:cs typeface="+mn-cs"/>
              </a:rPr>
              <a:t>Use a plan comparison calculator </a:t>
            </a:r>
            <a:r>
              <a:rPr kumimoji="0" lang="en-US" sz="2000" b="0" i="0" u="none" strike="noStrike" kern="1200" cap="none" spc="0" normalizeH="0" baseline="0" noProof="0" dirty="0">
                <a:ln>
                  <a:noFill/>
                </a:ln>
                <a:solidFill>
                  <a:srgbClr val="2A2C2C"/>
                </a:solidFill>
                <a:effectLst/>
                <a:uLnTx/>
                <a:uFillTx/>
                <a:latin typeface="Neue Haas Grotesk Text Pro" panose="020B0504020202020204" pitchFamily="34" charset="77"/>
                <a:ea typeface="+mn-ea"/>
                <a:cs typeface="+mn-cs"/>
              </a:rPr>
              <a:t>to enter in </a:t>
            </a:r>
            <a:br>
              <a:rPr kumimoji="0" lang="en-US" sz="2000" b="0" i="0" u="none" strike="noStrike" kern="1200" cap="none" spc="0" normalizeH="0" baseline="0" noProof="0" dirty="0">
                <a:ln>
                  <a:noFill/>
                </a:ln>
                <a:solidFill>
                  <a:srgbClr val="2A2C2C"/>
                </a:solidFill>
                <a:effectLst/>
                <a:uLnTx/>
                <a:uFillTx/>
                <a:latin typeface="Neue Haas Grotesk Text Pro" panose="020B0504020202020204" pitchFamily="34" charset="77"/>
                <a:ea typeface="+mn-ea"/>
                <a:cs typeface="+mn-cs"/>
              </a:rPr>
            </a:br>
            <a:r>
              <a:rPr kumimoji="0" lang="en-US" sz="2000" b="0" i="0" u="none" strike="noStrike" kern="1200" cap="none" spc="0" normalizeH="0" baseline="0" noProof="0" dirty="0">
                <a:ln>
                  <a:noFill/>
                </a:ln>
                <a:solidFill>
                  <a:srgbClr val="2A2C2C"/>
                </a:solidFill>
                <a:effectLst/>
                <a:uLnTx/>
                <a:uFillTx/>
                <a:latin typeface="Neue Haas Grotesk Text Pro" panose="020B0504020202020204" pitchFamily="34" charset="77"/>
                <a:ea typeface="+mn-ea"/>
                <a:cs typeface="+mn-cs"/>
              </a:rPr>
              <a:t>details and determine </a:t>
            </a:r>
            <a:br>
              <a:rPr kumimoji="0" lang="en-US" sz="2000" b="0" i="0" u="none" strike="noStrike" kern="1200" cap="none" spc="0" normalizeH="0" baseline="0" noProof="0" dirty="0">
                <a:ln>
                  <a:noFill/>
                </a:ln>
                <a:solidFill>
                  <a:srgbClr val="2A2C2C"/>
                </a:solidFill>
                <a:effectLst/>
                <a:uLnTx/>
                <a:uFillTx/>
                <a:latin typeface="Neue Haas Grotesk Text Pro" panose="020B0504020202020204" pitchFamily="34" charset="77"/>
                <a:ea typeface="+mn-ea"/>
                <a:cs typeface="+mn-cs"/>
              </a:rPr>
            </a:br>
            <a:r>
              <a:rPr kumimoji="0" lang="en-US" sz="2000" b="0" i="0" u="none" strike="noStrike" kern="1200" cap="none" spc="0" normalizeH="0" baseline="0" noProof="0" dirty="0">
                <a:ln>
                  <a:noFill/>
                </a:ln>
                <a:solidFill>
                  <a:srgbClr val="2A2C2C"/>
                </a:solidFill>
                <a:effectLst/>
                <a:uLnTx/>
                <a:uFillTx/>
                <a:latin typeface="Neue Haas Grotesk Text Pro" panose="020B0504020202020204" pitchFamily="34" charset="77"/>
                <a:ea typeface="+mn-ea"/>
                <a:cs typeface="+mn-cs"/>
              </a:rPr>
              <a:t>which will save you </a:t>
            </a:r>
            <a:br>
              <a:rPr kumimoji="0" lang="en-US" sz="2000" b="0" i="0" u="none" strike="noStrike" kern="1200" cap="none" spc="0" normalizeH="0" baseline="0" noProof="0" dirty="0">
                <a:ln>
                  <a:noFill/>
                </a:ln>
                <a:solidFill>
                  <a:srgbClr val="2A2C2C"/>
                </a:solidFill>
                <a:effectLst/>
                <a:uLnTx/>
                <a:uFillTx/>
                <a:latin typeface="Neue Haas Grotesk Text Pro" panose="020B0504020202020204" pitchFamily="34" charset="77"/>
                <a:ea typeface="+mn-ea"/>
                <a:cs typeface="+mn-cs"/>
              </a:rPr>
            </a:br>
            <a:r>
              <a:rPr kumimoji="0" lang="en-US" sz="2000" b="0" i="0" u="none" strike="noStrike" kern="1200" cap="none" spc="0" normalizeH="0" baseline="0" noProof="0" dirty="0">
                <a:ln>
                  <a:noFill/>
                </a:ln>
                <a:solidFill>
                  <a:srgbClr val="2A2C2C"/>
                </a:solidFill>
                <a:effectLst/>
                <a:uLnTx/>
                <a:uFillTx/>
                <a:latin typeface="Neue Haas Grotesk Text Pro" panose="020B0504020202020204" pitchFamily="34" charset="77"/>
                <a:ea typeface="+mn-ea"/>
                <a:cs typeface="+mn-cs"/>
              </a:rPr>
              <a:t>the most money.</a:t>
            </a:r>
          </a:p>
          <a:p>
            <a:pPr marL="0" marR="0" lvl="0" indent="0" algn="l" defTabSz="914377" rtl="0" eaLnBrk="1" fontAlgn="auto" latinLnBrk="0" hangingPunct="1">
              <a:lnSpc>
                <a:spcPct val="130000"/>
              </a:lnSpc>
              <a:spcBef>
                <a:spcPts val="0"/>
              </a:spcBef>
              <a:spcAft>
                <a:spcPts val="800"/>
              </a:spcAft>
              <a:buClrTx/>
              <a:buSzTx/>
              <a:buFontTx/>
              <a:buNone/>
              <a:tabLst/>
              <a:defRPr/>
            </a:pPr>
            <a:endParaRPr kumimoji="0" lang="en-US" sz="2000" b="0" i="0" u="none" strike="noStrike" kern="1200" cap="none" spc="0" normalizeH="0" baseline="0" noProof="0" dirty="0">
              <a:ln>
                <a:noFill/>
              </a:ln>
              <a:solidFill>
                <a:srgbClr val="2A2C2C"/>
              </a:solidFill>
              <a:effectLst/>
              <a:uLnTx/>
              <a:uFillTx/>
              <a:latin typeface="Neue Haas Grotesk Text Pro" panose="020B0504020202020204" pitchFamily="34" charset="77"/>
              <a:ea typeface="+mn-ea"/>
              <a:cs typeface="+mn-cs"/>
            </a:endParaRPr>
          </a:p>
          <a:p>
            <a:pPr marL="0" marR="0" lvl="0" indent="0" algn="l" defTabSz="914377" rtl="0" eaLnBrk="1" fontAlgn="auto" latinLnBrk="0" hangingPunct="1">
              <a:lnSpc>
                <a:spcPct val="130000"/>
              </a:lnSpc>
              <a:spcBef>
                <a:spcPts val="0"/>
              </a:spcBef>
              <a:spcAft>
                <a:spcPts val="800"/>
              </a:spcAft>
              <a:buClrTx/>
              <a:buSzTx/>
              <a:buFontTx/>
              <a:buNone/>
              <a:tabLst/>
              <a:defRPr/>
            </a:pPr>
            <a:r>
              <a:rPr kumimoji="0" lang="en-US" sz="2267" b="0" i="0" u="none" strike="noStrike" kern="1200" cap="none" spc="0" normalizeH="0" baseline="0" noProof="0" dirty="0">
                <a:ln>
                  <a:noFill/>
                </a:ln>
                <a:solidFill>
                  <a:srgbClr val="007F93"/>
                </a:solidFill>
                <a:effectLst/>
                <a:uLnTx/>
                <a:uFillTx/>
                <a:latin typeface="Neue Haas Grotesk Text Pro" panose="020B0504020202020204" pitchFamily="34" charset="77"/>
                <a:ea typeface="+mn-ea"/>
                <a:cs typeface="+mn-cs"/>
              </a:rPr>
              <a:t>www.comparemyhsa.com </a:t>
            </a:r>
          </a:p>
        </p:txBody>
      </p:sp>
      <p:pic>
        <p:nvPicPr>
          <p:cNvPr id="5" name="Graphic 4">
            <a:extLst>
              <a:ext uri="{FF2B5EF4-FFF2-40B4-BE49-F238E27FC236}">
                <a16:creationId xmlns:a16="http://schemas.microsoft.com/office/drawing/2014/main" id="{CB8CD8C2-C597-CA89-CF22-91437F93FAC8}"/>
              </a:ext>
            </a:extLst>
          </p:cNvPr>
          <p:cNvPicPr>
            <a:picLocks/>
          </p:cNvPicPr>
          <p:nvPr/>
        </p:nvPicPr>
        <p:blipFill>
          <a:blip r:embed="rId5">
            <a:extLst>
              <a:ext uri="{96DAC541-7B7A-43D3-8B79-37D633B846F1}">
                <asvg:svgBlip xmlns:asvg="http://schemas.microsoft.com/office/drawing/2016/SVG/main" r:embed="rId6"/>
              </a:ext>
            </a:extLst>
          </a:blip>
          <a:stretch>
            <a:fillRect/>
          </a:stretch>
        </p:blipFill>
        <p:spPr>
          <a:xfrm>
            <a:off x="853443" y="5187788"/>
            <a:ext cx="365757" cy="435425"/>
          </a:xfrm>
          <a:prstGeom prst="rect">
            <a:avLst/>
          </a:prstGeom>
        </p:spPr>
      </p:pic>
    </p:spTree>
    <p:extLst>
      <p:ext uri="{BB962C8B-B14F-4D97-AF65-F5344CB8AC3E}">
        <p14:creationId xmlns:p14="http://schemas.microsoft.com/office/powerpoint/2010/main" val="15749369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8FB28C6-3B5C-ACEF-3FB7-930E6FC58ECB}"/>
              </a:ext>
            </a:extLst>
          </p:cNvPr>
          <p:cNvSpPr>
            <a:spLocks noGrp="1"/>
          </p:cNvSpPr>
          <p:nvPr>
            <p:ph type="title"/>
          </p:nvPr>
        </p:nvSpPr>
        <p:spPr>
          <a:xfrm>
            <a:off x="853442" y="365762"/>
            <a:ext cx="6579580" cy="1398653"/>
          </a:xfrm>
        </p:spPr>
        <p:txBody>
          <a:bodyPr/>
          <a:lstStyle/>
          <a:p>
            <a:r>
              <a:rPr lang="en-US" sz="4250" dirty="0">
                <a:latin typeface="Neue Haas Grotesk Text Pro" panose="020B0504020202020204" pitchFamily="34" charset="77"/>
                <a:cs typeface="Arial"/>
              </a:rPr>
              <a:t>The more you contribute the more you save</a:t>
            </a:r>
            <a:endParaRPr lang="en-US" dirty="0">
              <a:latin typeface="Neue Haas Grotesk Text Pro" panose="020B0504020202020204" pitchFamily="34" charset="77"/>
            </a:endParaRPr>
          </a:p>
        </p:txBody>
      </p:sp>
      <p:graphicFrame>
        <p:nvGraphicFramePr>
          <p:cNvPr id="8" name="Table 7">
            <a:extLst>
              <a:ext uri="{FF2B5EF4-FFF2-40B4-BE49-F238E27FC236}">
                <a16:creationId xmlns:a16="http://schemas.microsoft.com/office/drawing/2014/main" id="{ED625D0B-9D63-8639-0FC3-D57270B00E40}"/>
              </a:ext>
            </a:extLst>
          </p:cNvPr>
          <p:cNvGraphicFramePr>
            <a:graphicFrameLocks noGrp="1"/>
          </p:cNvGraphicFramePr>
          <p:nvPr>
            <p:extLst>
              <p:ext uri="{D42A27DB-BD31-4B8C-83A1-F6EECF244321}">
                <p14:modId xmlns:p14="http://schemas.microsoft.com/office/powerpoint/2010/main" val="1237201520"/>
              </p:ext>
            </p:extLst>
          </p:nvPr>
        </p:nvGraphicFramePr>
        <p:xfrm>
          <a:off x="806372" y="2336464"/>
          <a:ext cx="6115028" cy="2956560"/>
        </p:xfrm>
        <a:graphic>
          <a:graphicData uri="http://schemas.openxmlformats.org/drawingml/2006/table">
            <a:tbl>
              <a:tblPr firstRow="1" firstCol="1" bandRow="1">
                <a:tableStyleId>{5C22544A-7EE6-4342-B048-85BDC9FD1C3A}</a:tableStyleId>
              </a:tblPr>
              <a:tblGrid>
                <a:gridCol w="3118338">
                  <a:extLst>
                    <a:ext uri="{9D8B030D-6E8A-4147-A177-3AD203B41FA5}">
                      <a16:colId xmlns:a16="http://schemas.microsoft.com/office/drawing/2014/main" val="3875472367"/>
                    </a:ext>
                  </a:extLst>
                </a:gridCol>
                <a:gridCol w="2996690">
                  <a:extLst>
                    <a:ext uri="{9D8B030D-6E8A-4147-A177-3AD203B41FA5}">
                      <a16:colId xmlns:a16="http://schemas.microsoft.com/office/drawing/2014/main" val="1965431758"/>
                    </a:ext>
                  </a:extLst>
                </a:gridCol>
              </a:tblGrid>
              <a:tr h="0">
                <a:tc>
                  <a:txBody>
                    <a:bodyPr/>
                    <a:lstStyle/>
                    <a:p>
                      <a:r>
                        <a:rPr lang="en-US" sz="1900" b="0" i="0" dirty="0">
                          <a:latin typeface="Neue Haas Grotesk Text Pro" panose="020B0504020202020204" pitchFamily="34" charset="77"/>
                          <a:cs typeface="Arial"/>
                        </a:rPr>
                        <a:t>Coverage </a:t>
                      </a:r>
                    </a:p>
                  </a:txBody>
                  <a:tcPr marL="243840" marR="243840" marT="243840" marB="243840" anchor="ctr">
                    <a:lnB w="12700" cap="flat" cmpd="sng" algn="ctr">
                      <a:solidFill>
                        <a:schemeClr val="bg2"/>
                      </a:solidFill>
                      <a:prstDash val="solid"/>
                      <a:round/>
                      <a:headEnd type="none" w="med" len="med"/>
                      <a:tailEnd type="none" w="med" len="med"/>
                    </a:lnB>
                    <a:solidFill>
                      <a:schemeClr val="tx2"/>
                    </a:solidFill>
                  </a:tcPr>
                </a:tc>
                <a:tc>
                  <a:txBody>
                    <a:bodyPr/>
                    <a:lstStyle/>
                    <a:p>
                      <a:r>
                        <a:rPr lang="en-US" sz="1900" b="0" i="0" dirty="0">
                          <a:latin typeface="Neue Haas Grotesk Text Pro" panose="020B0504020202020204" pitchFamily="34" charset="77"/>
                          <a:cs typeface="Arial"/>
                        </a:rPr>
                        <a:t>2025 Contribution limit</a:t>
                      </a:r>
                    </a:p>
                  </a:txBody>
                  <a:tcPr marL="243840" marR="243840" marT="243840" marB="243840" anchor="ctr">
                    <a:lnB w="12700" cap="flat" cmpd="sng" algn="ctr">
                      <a:solidFill>
                        <a:schemeClr val="bg2"/>
                      </a:solidFill>
                      <a:prstDash val="solid"/>
                      <a:round/>
                      <a:headEnd type="none" w="med" len="med"/>
                      <a:tailEnd type="none" w="med" len="med"/>
                    </a:lnB>
                    <a:solidFill>
                      <a:schemeClr val="tx2"/>
                    </a:solidFill>
                  </a:tcPr>
                </a:tc>
                <a:extLst>
                  <a:ext uri="{0D108BD9-81ED-4DB2-BD59-A6C34878D82A}">
                    <a16:rowId xmlns:a16="http://schemas.microsoft.com/office/drawing/2014/main" val="3665257813"/>
                  </a:ext>
                </a:extLst>
              </a:tr>
              <a:tr h="591959">
                <a:tc>
                  <a:txBody>
                    <a:bodyPr/>
                    <a:lstStyle/>
                    <a:p>
                      <a:r>
                        <a:rPr lang="en-US" sz="3000" b="0" i="0">
                          <a:solidFill>
                            <a:schemeClr val="tx1"/>
                          </a:solidFill>
                          <a:latin typeface="Neue Haas Grotesk Text Pro" panose="020B0504020202020204" pitchFamily="34" charset="77"/>
                          <a:cs typeface="Arial"/>
                        </a:rPr>
                        <a:t>Individual </a:t>
                      </a:r>
                    </a:p>
                  </a:txBody>
                  <a:tcPr marL="243840" marR="243840" marT="243840" marB="243840">
                    <a:lnL w="12700" cap="flat" cmpd="sng" algn="ctr">
                      <a:solidFill>
                        <a:schemeClr val="bg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lvl="0">
                        <a:buNone/>
                      </a:pPr>
                      <a:r>
                        <a:rPr lang="en-US" sz="3000" b="1" i="0" u="none" strike="noStrike" noProof="0" dirty="0">
                          <a:solidFill>
                            <a:srgbClr val="2A2C2C"/>
                          </a:solidFill>
                          <a:latin typeface="Neue Haas Grotesk Text Pro" panose="020B0504020202020204" pitchFamily="34" charset="77"/>
                        </a:rPr>
                        <a:t>$ 4,300</a:t>
                      </a:r>
                      <a:endParaRPr lang="en-US" sz="3000" dirty="0">
                        <a:latin typeface="Neue Haas Grotesk Text Pro" panose="020B0504020202020204" pitchFamily="34" charset="77"/>
                      </a:endParaRPr>
                    </a:p>
                  </a:txBody>
                  <a:tcPr marL="243840" marR="243840" marT="243840" marB="24384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3962028618"/>
                  </a:ext>
                </a:extLst>
              </a:tr>
              <a:tr h="887938">
                <a:tc>
                  <a:txBody>
                    <a:bodyPr/>
                    <a:lstStyle/>
                    <a:p>
                      <a:r>
                        <a:rPr lang="en-US" sz="3000" b="0" i="0">
                          <a:solidFill>
                            <a:schemeClr val="tx1"/>
                          </a:solidFill>
                          <a:latin typeface="Neue Haas Grotesk Text Pro" panose="020B0504020202020204" pitchFamily="34" charset="77"/>
                          <a:cs typeface="Arial"/>
                        </a:rPr>
                        <a:t>Family </a:t>
                      </a:r>
                    </a:p>
                  </a:txBody>
                  <a:tcPr marL="243840" marR="243840" marT="243840" marB="24384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95000"/>
                      </a:schemeClr>
                    </a:solidFill>
                  </a:tcPr>
                </a:tc>
                <a:tc>
                  <a:txBody>
                    <a:bodyPr/>
                    <a:lstStyle/>
                    <a:p>
                      <a:pPr lvl="0">
                        <a:buNone/>
                      </a:pPr>
                      <a:r>
                        <a:rPr lang="en-US" sz="3000" b="1" i="0" u="none" strike="noStrike" noProof="0" dirty="0">
                          <a:solidFill>
                            <a:srgbClr val="2A2C2C"/>
                          </a:solidFill>
                          <a:latin typeface="Neue Haas Grotesk Text Pro" panose="020B0504020202020204" pitchFamily="34" charset="77"/>
                        </a:rPr>
                        <a:t>$ 8,550</a:t>
                      </a:r>
                      <a:endParaRPr lang="en-US" sz="3000" dirty="0">
                        <a:latin typeface="Neue Haas Grotesk Text Pro" panose="020B0504020202020204" pitchFamily="34" charset="77"/>
                      </a:endParaRPr>
                    </a:p>
                  </a:txBody>
                  <a:tcPr marL="243840" marR="243840" marT="243840" marB="24384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693459339"/>
                  </a:ext>
                </a:extLst>
              </a:tr>
            </a:tbl>
          </a:graphicData>
        </a:graphic>
      </p:graphicFrame>
      <p:sp>
        <p:nvSpPr>
          <p:cNvPr id="9" name="Rectangle 8">
            <a:extLst>
              <a:ext uri="{FF2B5EF4-FFF2-40B4-BE49-F238E27FC236}">
                <a16:creationId xmlns:a16="http://schemas.microsoft.com/office/drawing/2014/main" id="{5BCB9591-FC76-BCBB-0D98-3F88322E4C30}"/>
              </a:ext>
            </a:extLst>
          </p:cNvPr>
          <p:cNvSpPr/>
          <p:nvPr/>
        </p:nvSpPr>
        <p:spPr>
          <a:xfrm>
            <a:off x="778490" y="6240702"/>
            <a:ext cx="10622576" cy="261610"/>
          </a:xfrm>
          <a:prstGeom prst="rect">
            <a:avLst/>
          </a:prstGeom>
        </p:spPr>
        <p:txBody>
          <a:bodyPr wrap="square" lIns="121920" tIns="60960" rIns="121920" bIns="60960" anchor="t">
            <a:spAutoFit/>
          </a:bodyPr>
          <a:lstStyle/>
          <a:p>
            <a:pPr defTabSz="609570"/>
            <a:r>
              <a:rPr lang="en-US" sz="900">
                <a:solidFill>
                  <a:schemeClr val="tx1">
                    <a:lumMod val="75000"/>
                    <a:lumOff val="25000"/>
                  </a:schemeClr>
                </a:solidFill>
                <a:latin typeface="Neue Haas Grotesk Text Pro" panose="020B0504020202020204" pitchFamily="34" charset="77"/>
                <a:ea typeface="+mn-lt"/>
                <a:cs typeface="Arial"/>
              </a:rPr>
              <a:t>*Employer contributions will be included in your total maximum contribution limit.</a:t>
            </a:r>
            <a:endParaRPr lang="en-US" sz="900">
              <a:solidFill>
                <a:schemeClr val="tx1">
                  <a:lumMod val="75000"/>
                  <a:lumOff val="25000"/>
                </a:schemeClr>
              </a:solidFill>
              <a:latin typeface="Neue Haas Grotesk Text Pro" panose="020B0504020202020204" pitchFamily="34" charset="77"/>
              <a:cs typeface="Arial"/>
            </a:endParaRPr>
          </a:p>
        </p:txBody>
      </p:sp>
      <p:graphicFrame>
        <p:nvGraphicFramePr>
          <p:cNvPr id="10" name="Table 9">
            <a:extLst>
              <a:ext uri="{FF2B5EF4-FFF2-40B4-BE49-F238E27FC236}">
                <a16:creationId xmlns:a16="http://schemas.microsoft.com/office/drawing/2014/main" id="{20AB2E32-7616-83A8-C9BE-C9C4A89045BF}"/>
              </a:ext>
            </a:extLst>
          </p:cNvPr>
          <p:cNvGraphicFramePr>
            <a:graphicFrameLocks noGrp="1"/>
          </p:cNvGraphicFramePr>
          <p:nvPr>
            <p:extLst>
              <p:ext uri="{D42A27DB-BD31-4B8C-83A1-F6EECF244321}">
                <p14:modId xmlns:p14="http://schemas.microsoft.com/office/powerpoint/2010/main" val="3712865682"/>
              </p:ext>
            </p:extLst>
          </p:nvPr>
        </p:nvGraphicFramePr>
        <p:xfrm>
          <a:off x="7967258" y="2387263"/>
          <a:ext cx="3566207" cy="2676090"/>
        </p:xfrm>
        <a:graphic>
          <a:graphicData uri="http://schemas.openxmlformats.org/drawingml/2006/table">
            <a:tbl>
              <a:tblPr firstRow="1" bandRow="1">
                <a:tableStyleId>{5C22544A-7EE6-4342-B048-85BDC9FD1C3A}</a:tableStyleId>
              </a:tblPr>
              <a:tblGrid>
                <a:gridCol w="3566207">
                  <a:extLst>
                    <a:ext uri="{9D8B030D-6E8A-4147-A177-3AD203B41FA5}">
                      <a16:colId xmlns:a16="http://schemas.microsoft.com/office/drawing/2014/main" val="3740993062"/>
                    </a:ext>
                  </a:extLst>
                </a:gridCol>
              </a:tblGrid>
              <a:tr h="780176">
                <a:tc>
                  <a:txBody>
                    <a:bodyPr/>
                    <a:lstStyle/>
                    <a:p>
                      <a:r>
                        <a:rPr lang="en-US" sz="1900" b="0" i="0">
                          <a:latin typeface="Neue Haas Grotesk Text Pro" panose="020B0504020202020204" pitchFamily="34" charset="77"/>
                          <a:cs typeface="Arial"/>
                        </a:rPr>
                        <a:t>Employer contributions*</a:t>
                      </a:r>
                      <a:endParaRPr lang="en-US" sz="1900" b="0" i="0" baseline="30000">
                        <a:latin typeface="Neue Haas Grotesk Text Pro" panose="020B0504020202020204" pitchFamily="34" charset="77"/>
                        <a:cs typeface="Arial"/>
                      </a:endParaRPr>
                    </a:p>
                  </a:txBody>
                  <a:tcPr marL="243840" marR="243840" marT="243840" marB="243840" anchor="ctr">
                    <a:lnB w="12700" cap="flat" cmpd="sng" algn="ctr">
                      <a:solidFill>
                        <a:schemeClr val="bg2"/>
                      </a:solidFill>
                      <a:prstDash val="solid"/>
                      <a:round/>
                      <a:headEnd type="none" w="med" len="med"/>
                      <a:tailEnd type="none" w="med" len="med"/>
                    </a:lnB>
                    <a:solidFill>
                      <a:srgbClr val="007A96"/>
                    </a:solidFill>
                  </a:tcPr>
                </a:tc>
                <a:extLst>
                  <a:ext uri="{0D108BD9-81ED-4DB2-BD59-A6C34878D82A}">
                    <a16:rowId xmlns:a16="http://schemas.microsoft.com/office/drawing/2014/main" val="2084602745"/>
                  </a:ext>
                </a:extLst>
              </a:tr>
              <a:tr h="947957">
                <a:tc>
                  <a:txBody>
                    <a:bodyPr/>
                    <a:lstStyle/>
                    <a:p>
                      <a:r>
                        <a:rPr lang="en-US" sz="3000" b="1" i="0">
                          <a:latin typeface="Neue Haas Grotesk Text Pro" panose="020B0504020202020204" pitchFamily="34" charset="77"/>
                          <a:cs typeface="Arial"/>
                        </a:rPr>
                        <a:t>&lt;&lt;$X,XXX&gt;&gt;</a:t>
                      </a:r>
                      <a:endParaRPr lang="en-US" sz="3000">
                        <a:latin typeface="Neue Haas Grotesk Text Pro" panose="020B0504020202020204" pitchFamily="34" charset="77"/>
                      </a:endParaRPr>
                    </a:p>
                  </a:txBody>
                  <a:tcPr marL="243840" marR="243840" marT="243840" marB="243840">
                    <a:lnL w="12700" cap="flat" cmpd="sng" algn="ctr">
                      <a:solidFill>
                        <a:schemeClr val="accent6">
                          <a:lumMod val="20000"/>
                          <a:lumOff val="80000"/>
                        </a:schemeClr>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2750712268"/>
                  </a:ext>
                </a:extLst>
              </a:tr>
              <a:tr h="947957">
                <a:tc>
                  <a:txBody>
                    <a:bodyPr/>
                    <a:lstStyle/>
                    <a:p>
                      <a:pPr lvl="0">
                        <a:buNone/>
                      </a:pPr>
                      <a:r>
                        <a:rPr lang="en-US" sz="3000" b="1" i="0" u="none" strike="noStrike" noProof="0" dirty="0">
                          <a:solidFill>
                            <a:srgbClr val="2A2C2C"/>
                          </a:solidFill>
                          <a:latin typeface="Neue Haas Grotesk Text Pro" panose="020B0504020202020204" pitchFamily="34" charset="77"/>
                        </a:rPr>
                        <a:t>&lt;&lt;$X,XXX&gt;&gt;</a:t>
                      </a:r>
                      <a:endParaRPr lang="en-US" dirty="0">
                        <a:latin typeface="Neue Haas Grotesk Text Pro" panose="020B0504020202020204" pitchFamily="34" charset="77"/>
                      </a:endParaRPr>
                    </a:p>
                  </a:txBody>
                  <a:tcPr marL="243840" marR="243840" marT="243840" marB="243840">
                    <a:lnL w="12700" cap="flat" cmpd="sng" algn="ctr">
                      <a:solidFill>
                        <a:schemeClr val="accent6">
                          <a:lumMod val="20000"/>
                          <a:lumOff val="80000"/>
                        </a:schemeClr>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981281155"/>
                  </a:ext>
                </a:extLst>
              </a:tr>
            </a:tbl>
          </a:graphicData>
        </a:graphic>
      </p:graphicFrame>
      <p:sp>
        <p:nvSpPr>
          <p:cNvPr id="3" name="TextBox 2">
            <a:extLst>
              <a:ext uri="{FF2B5EF4-FFF2-40B4-BE49-F238E27FC236}">
                <a16:creationId xmlns:a16="http://schemas.microsoft.com/office/drawing/2014/main" id="{4DEFF788-9C9F-7B46-4F77-43A8D25AF8F3}"/>
              </a:ext>
            </a:extLst>
          </p:cNvPr>
          <p:cNvSpPr txBox="1"/>
          <p:nvPr/>
        </p:nvSpPr>
        <p:spPr>
          <a:xfrm>
            <a:off x="981920" y="5437327"/>
            <a:ext cx="5463251" cy="427746"/>
          </a:xfrm>
          <a:prstGeom prst="rect">
            <a:avLst/>
          </a:prstGeom>
          <a:noFill/>
        </p:spPr>
        <p:txBody>
          <a:bodyPr wrap="square" lIns="0" tIns="45720" rIns="91440" bIns="45720" rtlCol="0" anchor="t">
            <a:spAutoFit/>
          </a:bodyPr>
          <a:lstStyle/>
          <a:p>
            <a:pPr defTabSz="609570">
              <a:lnSpc>
                <a:spcPct val="120000"/>
              </a:lnSpc>
              <a:spcAft>
                <a:spcPts val="4000"/>
              </a:spcAft>
            </a:pPr>
            <a:r>
              <a:rPr lang="en-US" sz="2000" dirty="0">
                <a:solidFill>
                  <a:srgbClr val="2A2C2C"/>
                </a:solidFill>
                <a:latin typeface="Neue Haas Grotesk Text Pro" panose="020B0504020202020204" pitchFamily="34" charset="77"/>
              </a:rPr>
              <a:t>Members 55+ can contribute an extra $1000.</a:t>
            </a:r>
            <a:endParaRPr lang="en-US" sz="2000" dirty="0">
              <a:solidFill>
                <a:srgbClr val="2A2C2C"/>
              </a:solidFill>
              <a:latin typeface="Neue Haas Grotesk Text Pro" panose="020B0504020202020204" pitchFamily="34" charset="77"/>
              <a:cs typeface="Arial"/>
            </a:endParaRPr>
          </a:p>
        </p:txBody>
      </p:sp>
    </p:spTree>
    <p:extLst>
      <p:ext uri="{BB962C8B-B14F-4D97-AF65-F5344CB8AC3E}">
        <p14:creationId xmlns:p14="http://schemas.microsoft.com/office/powerpoint/2010/main" val="1752131188"/>
      </p:ext>
    </p:extLst>
  </p:cSld>
  <p:clrMapOvr>
    <a:masterClrMapping/>
  </p:clrMapOvr>
  <p:extLst>
    <p:ext uri="{6950BFC3-D8DA-4A85-94F7-54DA5524770B}">
      <p188:commentRel xmlns:p188="http://schemas.microsoft.com/office/powerpoint/2018/8/main" r:id="rId3"/>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16" descr="A person holding a child&#10;&#10;Description automatically generated">
            <a:extLst>
              <a:ext uri="{FF2B5EF4-FFF2-40B4-BE49-F238E27FC236}">
                <a16:creationId xmlns:a16="http://schemas.microsoft.com/office/drawing/2014/main" id="{32BB6AC4-8212-55D8-DBC0-CB1D98B06FD7}"/>
              </a:ext>
            </a:extLst>
          </p:cNvPr>
          <p:cNvPicPr>
            <a:picLocks noGrp="1" noChangeAspect="1"/>
          </p:cNvPicPr>
          <p:nvPr>
            <p:ph type="pic" idx="16"/>
          </p:nvPr>
        </p:nvPicPr>
        <p:blipFill rotWithShape="1">
          <a:blip r:embed="rId3" cstate="screen">
            <a:extLst>
              <a:ext uri="{28A0092B-C50C-407E-A947-70E740481C1C}">
                <a14:useLocalDpi xmlns:a14="http://schemas.microsoft.com/office/drawing/2010/main"/>
              </a:ext>
            </a:extLst>
          </a:blip>
          <a:srcRect/>
          <a:stretch/>
        </p:blipFill>
        <p:spPr>
          <a:xfrm>
            <a:off x="4932790" y="-4"/>
            <a:ext cx="7246274" cy="6857999"/>
          </a:xfrm>
        </p:spPr>
      </p:pic>
      <p:sp>
        <p:nvSpPr>
          <p:cNvPr id="3" name="Rectangle 2">
            <a:extLst>
              <a:ext uri="{FF2B5EF4-FFF2-40B4-BE49-F238E27FC236}">
                <a16:creationId xmlns:a16="http://schemas.microsoft.com/office/drawing/2014/main" id="{8E2493D4-DE72-5897-6F30-75147E0C426A}"/>
              </a:ext>
              <a:ext uri="{C183D7F6-B498-43B3-948B-1728B52AA6E4}">
                <adec:decorative xmlns:adec="http://schemas.microsoft.com/office/drawing/2017/decorative" val="1"/>
              </a:ext>
            </a:extLst>
          </p:cNvPr>
          <p:cNvSpPr/>
          <p:nvPr/>
        </p:nvSpPr>
        <p:spPr>
          <a:xfrm>
            <a:off x="3370073" y="1202"/>
            <a:ext cx="3945127" cy="6856798"/>
          </a:xfrm>
          <a:prstGeom prst="rect">
            <a:avLst/>
          </a:prstGeom>
          <a:gradFill flip="none" rotWithShape="1">
            <a:gsLst>
              <a:gs pos="89000">
                <a:schemeClr val="bg1">
                  <a:alpha val="0"/>
                </a:schemeClr>
              </a:gs>
              <a:gs pos="7000">
                <a:schemeClr val="bg1"/>
              </a:gs>
            </a:gsLst>
            <a:lin ang="12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AAC6"/>
              </a:solidFill>
              <a:latin typeface="Oswald" panose="02000506000000020004" pitchFamily="2" charset="0"/>
            </a:endParaRPr>
          </a:p>
        </p:txBody>
      </p:sp>
      <p:sp>
        <p:nvSpPr>
          <p:cNvPr id="6" name="Rectangle 5">
            <a:extLst>
              <a:ext uri="{FF2B5EF4-FFF2-40B4-BE49-F238E27FC236}">
                <a16:creationId xmlns:a16="http://schemas.microsoft.com/office/drawing/2014/main" id="{18678554-7D74-E37F-A1BC-B30E15659ABE}"/>
              </a:ext>
              <a:ext uri="{C183D7F6-B498-43B3-948B-1728B52AA6E4}">
                <adec:decorative xmlns:adec="http://schemas.microsoft.com/office/drawing/2017/decorative" val="1"/>
              </a:ext>
            </a:extLst>
          </p:cNvPr>
          <p:cNvSpPr/>
          <p:nvPr/>
        </p:nvSpPr>
        <p:spPr>
          <a:xfrm>
            <a:off x="4661483" y="1202"/>
            <a:ext cx="4139680" cy="6856798"/>
          </a:xfrm>
          <a:prstGeom prst="rect">
            <a:avLst/>
          </a:prstGeom>
          <a:gradFill flip="none" rotWithShape="1">
            <a:gsLst>
              <a:gs pos="89000">
                <a:schemeClr val="bg1">
                  <a:alpha val="0"/>
                </a:schemeClr>
              </a:gs>
              <a:gs pos="7000">
                <a:schemeClr val="bg1"/>
              </a:gs>
            </a:gsLst>
            <a:lin ang="12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AAC6"/>
              </a:solidFill>
              <a:latin typeface="Oswald" panose="02000506000000020004" pitchFamily="2" charset="0"/>
            </a:endParaRPr>
          </a:p>
        </p:txBody>
      </p:sp>
      <p:sp>
        <p:nvSpPr>
          <p:cNvPr id="7" name="Title 6">
            <a:extLst>
              <a:ext uri="{FF2B5EF4-FFF2-40B4-BE49-F238E27FC236}">
                <a16:creationId xmlns:a16="http://schemas.microsoft.com/office/drawing/2014/main" id="{27B6B9A3-25CF-0886-1885-886410EAE66A}"/>
              </a:ext>
            </a:extLst>
          </p:cNvPr>
          <p:cNvSpPr>
            <a:spLocks noGrp="1"/>
          </p:cNvSpPr>
          <p:nvPr>
            <p:ph type="title"/>
          </p:nvPr>
        </p:nvSpPr>
        <p:spPr>
          <a:xfrm>
            <a:off x="853441" y="365761"/>
            <a:ext cx="4944243" cy="1383071"/>
          </a:xfrm>
        </p:spPr>
        <p:txBody>
          <a:bodyPr/>
          <a:lstStyle/>
          <a:p>
            <a:r>
              <a:rPr lang="en-US" sz="4250" dirty="0">
                <a:latin typeface="Neue Haas Grotesk Text Pro" panose="020B0504020202020204" pitchFamily="34" charset="77"/>
                <a:cs typeface="Arial" panose="020B0604020202020204" pitchFamily="34" charset="0"/>
              </a:rPr>
              <a:t>Save </a:t>
            </a:r>
            <a:br>
              <a:rPr lang="en-US" sz="4250" dirty="0">
                <a:latin typeface="Neue Haas Grotesk Text Pro" panose="020B0504020202020204" pitchFamily="34" charset="77"/>
                <a:cs typeface="Arial" panose="020B0604020202020204" pitchFamily="34" charset="0"/>
              </a:rPr>
            </a:br>
            <a:r>
              <a:rPr lang="en-US" sz="4250" dirty="0">
                <a:latin typeface="Neue Haas Grotesk Text Pro" panose="020B0504020202020204" pitchFamily="34" charset="77"/>
                <a:cs typeface="Arial" panose="020B0604020202020204" pitchFamily="34" charset="0"/>
              </a:rPr>
              <a:t>$1,700+</a:t>
            </a:r>
          </a:p>
        </p:txBody>
      </p:sp>
      <p:sp>
        <p:nvSpPr>
          <p:cNvPr id="8" name="Content Placeholder 7">
            <a:extLst>
              <a:ext uri="{FF2B5EF4-FFF2-40B4-BE49-F238E27FC236}">
                <a16:creationId xmlns:a16="http://schemas.microsoft.com/office/drawing/2014/main" id="{FEC15589-0F5F-6C80-6239-B16B023066BF}"/>
              </a:ext>
            </a:extLst>
          </p:cNvPr>
          <p:cNvSpPr>
            <a:spLocks noGrp="1"/>
          </p:cNvSpPr>
          <p:nvPr>
            <p:ph sz="quarter" idx="14"/>
          </p:nvPr>
        </p:nvSpPr>
        <p:spPr>
          <a:xfrm>
            <a:off x="854157" y="1957120"/>
            <a:ext cx="3308540" cy="1677511"/>
          </a:xfrm>
        </p:spPr>
        <p:txBody>
          <a:bodyPr vert="horz" lIns="0" tIns="0" rIns="0" bIns="0" rtlCol="0" anchor="t">
            <a:spAutoFit/>
          </a:bodyPr>
          <a:lstStyle/>
          <a:p>
            <a:pPr marL="0" marR="0" lvl="0" indent="0" algn="l" defTabSz="609585" rtl="0" eaLnBrk="1" fontAlgn="auto" latinLnBrk="0" hangingPunct="1">
              <a:lnSpc>
                <a:spcPct val="140000"/>
              </a:lnSpc>
              <a:spcBef>
                <a:spcPts val="0"/>
              </a:spcBef>
              <a:spcAft>
                <a:spcPts val="0"/>
              </a:spcAft>
              <a:buClrTx/>
              <a:buSzTx/>
              <a:buFontTx/>
              <a:buNone/>
              <a:tabLst/>
              <a:defRPr/>
            </a:pPr>
            <a:r>
              <a:rPr kumimoji="0" lang="en-US" sz="2000" b="0" i="0" u="none" strike="noStrike" kern="1200" cap="none" spc="0" normalizeH="0" baseline="0" noProof="0">
                <a:ln>
                  <a:noFill/>
                </a:ln>
                <a:solidFill>
                  <a:srgbClr val="2A2C2C"/>
                </a:solidFill>
                <a:effectLst/>
                <a:uLnTx/>
                <a:uFillTx/>
                <a:latin typeface="Neue Haas Grotesk Text Pro" panose="020B0504020202020204" pitchFamily="34" charset="77"/>
                <a:cs typeface="Arial" panose="020B0604020202020204" pitchFamily="34" charset="0"/>
              </a:rPr>
              <a:t>Families that contribute </a:t>
            </a:r>
            <a:br>
              <a:rPr lang="en-US" sz="2000" b="0" i="0" u="none" strike="noStrike" kern="1200" cap="none" spc="0" normalizeH="0" baseline="0" noProof="0">
                <a:ln>
                  <a:noFill/>
                </a:ln>
                <a:effectLst/>
                <a:uLnTx/>
                <a:uFillTx/>
                <a:latin typeface="Neue Haas Grotesk Text Pro" panose="020B0504020202020204" pitchFamily="34" charset="77"/>
                <a:cs typeface="Arial" panose="020B0604020202020204" pitchFamily="34" charset="0"/>
              </a:rPr>
            </a:br>
            <a:r>
              <a:rPr kumimoji="0" lang="en-US" sz="2000" b="0" i="0" u="none" strike="noStrike" kern="1200" cap="none" spc="0" normalizeH="0" baseline="0" noProof="0">
                <a:ln>
                  <a:noFill/>
                </a:ln>
                <a:solidFill>
                  <a:srgbClr val="2A2C2C"/>
                </a:solidFill>
                <a:effectLst/>
                <a:uLnTx/>
                <a:uFillTx/>
                <a:latin typeface="Neue Haas Grotesk Text Pro" panose="020B0504020202020204" pitchFamily="34" charset="77"/>
                <a:cs typeface="Arial" panose="020B0604020202020204" pitchFamily="34" charset="0"/>
              </a:rPr>
              <a:t>the max to their HSA can save more than $</a:t>
            </a:r>
            <a:r>
              <a:rPr lang="en-US">
                <a:solidFill>
                  <a:srgbClr val="2A2C2C"/>
                </a:solidFill>
                <a:latin typeface="Neue Haas Grotesk Text Pro" panose="020B0504020202020204" pitchFamily="34" charset="77"/>
                <a:cs typeface="Arial" panose="020B0604020202020204" pitchFamily="34" charset="0"/>
              </a:rPr>
              <a:t>1,600</a:t>
            </a:r>
            <a:r>
              <a:rPr kumimoji="0" lang="en-US" sz="2000" b="0" i="0" u="none" strike="noStrike" kern="1200" cap="none" spc="0" normalizeH="0" baseline="0" noProof="0">
                <a:ln>
                  <a:noFill/>
                </a:ln>
                <a:solidFill>
                  <a:srgbClr val="2A2C2C"/>
                </a:solidFill>
                <a:effectLst/>
                <a:uLnTx/>
                <a:uFillTx/>
                <a:latin typeface="Neue Haas Grotesk Text Pro" panose="020B0504020202020204" pitchFamily="34" charset="77"/>
                <a:cs typeface="Arial" panose="020B0604020202020204" pitchFamily="34" charset="0"/>
              </a:rPr>
              <a:t> on qualified medical expenses.</a:t>
            </a:r>
          </a:p>
        </p:txBody>
      </p:sp>
      <p:sp>
        <p:nvSpPr>
          <p:cNvPr id="2" name="TextBox 1">
            <a:extLst>
              <a:ext uri="{FF2B5EF4-FFF2-40B4-BE49-F238E27FC236}">
                <a16:creationId xmlns:a16="http://schemas.microsoft.com/office/drawing/2014/main" id="{B359A579-BC27-4DF0-A6B5-5FBB318A9148}"/>
              </a:ext>
            </a:extLst>
          </p:cNvPr>
          <p:cNvSpPr txBox="1"/>
          <p:nvPr/>
        </p:nvSpPr>
        <p:spPr>
          <a:xfrm>
            <a:off x="854156" y="5963120"/>
            <a:ext cx="3308541" cy="646331"/>
          </a:xfrm>
          <a:prstGeom prst="rect">
            <a:avLst/>
          </a:prstGeom>
          <a:noFill/>
        </p:spPr>
        <p:txBody>
          <a:bodyPr wrap="square" lIns="0" tIns="45720" rIns="91440" bIns="45720" rtlCol="0" anchor="t">
            <a:spAutoFit/>
          </a:bodyPr>
          <a:lstStyle/>
          <a:p>
            <a:pPr>
              <a:spcAft>
                <a:spcPts val="133"/>
              </a:spcAft>
              <a:defRPr/>
            </a:pPr>
            <a:r>
              <a:rPr lang="en-US" sz="900" b="0">
                <a:solidFill>
                  <a:schemeClr val="tx1">
                    <a:lumMod val="75000"/>
                    <a:lumOff val="25000"/>
                  </a:schemeClr>
                </a:solidFill>
                <a:latin typeface="Neue Haas Grotesk Text Pro" panose="020B0504020202020204" pitchFamily="34" charset="77"/>
                <a:cs typeface="Arial"/>
              </a:rPr>
              <a:t>The example used is for illustrative purposes only; actual savings may vary. The figure is based on average tax rate of 20%, including state, federal and FICA taxes. Savings based on contributing the maximum family amount of $</a:t>
            </a:r>
            <a:r>
              <a:rPr lang="en-US" sz="900">
                <a:solidFill>
                  <a:schemeClr val="tx1">
                    <a:lumMod val="75000"/>
                    <a:lumOff val="25000"/>
                  </a:schemeClr>
                </a:solidFill>
                <a:latin typeface="Neue Haas Grotesk Text Pro" panose="020B0504020202020204" pitchFamily="34" charset="77"/>
                <a:cs typeface="Arial"/>
              </a:rPr>
              <a:t>8,300</a:t>
            </a:r>
            <a:r>
              <a:rPr lang="en-US" sz="900" b="0">
                <a:solidFill>
                  <a:schemeClr val="tx1">
                    <a:lumMod val="75000"/>
                    <a:lumOff val="25000"/>
                  </a:schemeClr>
                </a:solidFill>
                <a:latin typeface="Neue Haas Grotesk Text Pro" panose="020B0504020202020204" pitchFamily="34" charset="77"/>
                <a:cs typeface="Arial"/>
              </a:rPr>
              <a:t>.</a:t>
            </a:r>
          </a:p>
        </p:txBody>
      </p:sp>
      <p:grpSp>
        <p:nvGrpSpPr>
          <p:cNvPr id="14" name="Group 13">
            <a:extLst>
              <a:ext uri="{FF2B5EF4-FFF2-40B4-BE49-F238E27FC236}">
                <a16:creationId xmlns:a16="http://schemas.microsoft.com/office/drawing/2014/main" id="{2BA8D533-1342-6896-BD56-C9B7F320CFD8}"/>
              </a:ext>
            </a:extLst>
          </p:cNvPr>
          <p:cNvGrpSpPr/>
          <p:nvPr/>
        </p:nvGrpSpPr>
        <p:grpSpPr>
          <a:xfrm>
            <a:off x="829012" y="3774191"/>
            <a:ext cx="2579562" cy="2039579"/>
            <a:chOff x="829012" y="3774191"/>
            <a:chExt cx="2579562" cy="2039579"/>
          </a:xfrm>
        </p:grpSpPr>
        <p:sp>
          <p:nvSpPr>
            <p:cNvPr id="5" name="TextBox 4">
              <a:extLst>
                <a:ext uri="{FF2B5EF4-FFF2-40B4-BE49-F238E27FC236}">
                  <a16:creationId xmlns:a16="http://schemas.microsoft.com/office/drawing/2014/main" id="{78892E2C-7719-6C2A-1A84-4F99AC635C44}"/>
                </a:ext>
              </a:extLst>
            </p:cNvPr>
            <p:cNvSpPr txBox="1"/>
            <p:nvPr/>
          </p:nvSpPr>
          <p:spPr>
            <a:xfrm>
              <a:off x="1599104" y="4273857"/>
              <a:ext cx="358540" cy="708079"/>
            </a:xfrm>
            <a:prstGeom prst="rect">
              <a:avLst/>
            </a:prstGeom>
            <a:noFill/>
          </p:spPr>
          <p:txBody>
            <a:bodyPr wrap="square">
              <a:spAutoFit/>
            </a:bodyPr>
            <a:lstStyle/>
            <a:p>
              <a:pPr marL="0" indent="0">
                <a:lnSpc>
                  <a:spcPct val="140000"/>
                </a:lnSpc>
                <a:spcAft>
                  <a:spcPts val="0"/>
                </a:spcAft>
                <a:buNone/>
              </a:pPr>
              <a:r>
                <a:rPr lang="en-US" sz="3200">
                  <a:latin typeface="Neue Haas Grotesk Text Pro" panose="020B0504020202020204" pitchFamily="34" charset="77"/>
                  <a:cs typeface="Arial" panose="020B0604020202020204" pitchFamily="34" charset="0"/>
                </a:rPr>
                <a:t>x</a:t>
              </a:r>
            </a:p>
          </p:txBody>
        </p:sp>
        <p:sp>
          <p:nvSpPr>
            <p:cNvPr id="9" name="TextBox 8">
              <a:extLst>
                <a:ext uri="{FF2B5EF4-FFF2-40B4-BE49-F238E27FC236}">
                  <a16:creationId xmlns:a16="http://schemas.microsoft.com/office/drawing/2014/main" id="{41DCB895-EA11-C006-9B0E-BE430CF85035}"/>
                </a:ext>
              </a:extLst>
            </p:cNvPr>
            <p:cNvSpPr txBox="1"/>
            <p:nvPr/>
          </p:nvSpPr>
          <p:spPr>
            <a:xfrm>
              <a:off x="829012" y="3774191"/>
              <a:ext cx="2516632" cy="671146"/>
            </a:xfrm>
            <a:prstGeom prst="rect">
              <a:avLst/>
            </a:prstGeom>
            <a:noFill/>
          </p:spPr>
          <p:txBody>
            <a:bodyPr wrap="square" rtlCol="0">
              <a:spAutoFit/>
            </a:bodyPr>
            <a:lstStyle/>
            <a:p>
              <a:pPr algn="r">
                <a:lnSpc>
                  <a:spcPct val="130000"/>
                </a:lnSpc>
                <a:spcAft>
                  <a:spcPts val="600"/>
                </a:spcAft>
              </a:pPr>
              <a:r>
                <a:rPr lang="en-US" sz="3200" dirty="0">
                  <a:latin typeface="Neue Haas Grotesk Text Pro" panose="020B0504020202020204" pitchFamily="34" charset="77"/>
                  <a:cs typeface="Arial" panose="020B0604020202020204" pitchFamily="34" charset="0"/>
                </a:rPr>
                <a:t>$8,550</a:t>
              </a:r>
            </a:p>
          </p:txBody>
        </p:sp>
        <p:sp>
          <p:nvSpPr>
            <p:cNvPr id="10" name="TextBox 9">
              <a:extLst>
                <a:ext uri="{FF2B5EF4-FFF2-40B4-BE49-F238E27FC236}">
                  <a16:creationId xmlns:a16="http://schemas.microsoft.com/office/drawing/2014/main" id="{87C8FB13-A83C-DB2C-EB14-2DE031C0869F}"/>
                </a:ext>
              </a:extLst>
            </p:cNvPr>
            <p:cNvSpPr txBox="1"/>
            <p:nvPr/>
          </p:nvSpPr>
          <p:spPr>
            <a:xfrm>
              <a:off x="2156060" y="4310790"/>
              <a:ext cx="1189584" cy="671146"/>
            </a:xfrm>
            <a:prstGeom prst="rect">
              <a:avLst/>
            </a:prstGeom>
            <a:noFill/>
          </p:spPr>
          <p:txBody>
            <a:bodyPr wrap="square" rtlCol="0">
              <a:spAutoFit/>
            </a:bodyPr>
            <a:lstStyle/>
            <a:p>
              <a:pPr algn="r">
                <a:lnSpc>
                  <a:spcPct val="130000"/>
                </a:lnSpc>
                <a:spcAft>
                  <a:spcPts val="600"/>
                </a:spcAft>
              </a:pPr>
              <a:r>
                <a:rPr lang="en-US" sz="3200">
                  <a:latin typeface="Neue Haas Grotesk Text Pro" panose="020B0504020202020204" pitchFamily="34" charset="77"/>
                  <a:cs typeface="Arial" panose="020B0604020202020204" pitchFamily="34" charset="0"/>
                </a:rPr>
                <a:t>20%</a:t>
              </a:r>
            </a:p>
          </p:txBody>
        </p:sp>
        <p:sp>
          <p:nvSpPr>
            <p:cNvPr id="11" name="TextBox 10">
              <a:extLst>
                <a:ext uri="{FF2B5EF4-FFF2-40B4-BE49-F238E27FC236}">
                  <a16:creationId xmlns:a16="http://schemas.microsoft.com/office/drawing/2014/main" id="{7E28814C-4DEB-FD51-28CC-2E1C3D5D7062}"/>
                </a:ext>
              </a:extLst>
            </p:cNvPr>
            <p:cNvSpPr txBox="1"/>
            <p:nvPr/>
          </p:nvSpPr>
          <p:spPr>
            <a:xfrm>
              <a:off x="829012" y="4919936"/>
              <a:ext cx="2516632" cy="893834"/>
            </a:xfrm>
            <a:prstGeom prst="rect">
              <a:avLst/>
            </a:prstGeom>
            <a:noFill/>
          </p:spPr>
          <p:txBody>
            <a:bodyPr wrap="square" rtlCol="0">
              <a:spAutoFit/>
            </a:bodyPr>
            <a:lstStyle/>
            <a:p>
              <a:pPr algn="r">
                <a:lnSpc>
                  <a:spcPct val="130000"/>
                </a:lnSpc>
                <a:spcAft>
                  <a:spcPts val="600"/>
                </a:spcAft>
              </a:pPr>
              <a:r>
                <a:rPr lang="en-US" sz="4400" b="1" dirty="0">
                  <a:solidFill>
                    <a:schemeClr val="accent1"/>
                  </a:solidFill>
                  <a:latin typeface="Neue Haas Grotesk Text Pro" panose="020B0504020202020204" pitchFamily="34" charset="77"/>
                  <a:cs typeface="Arial" panose="020B0604020202020204" pitchFamily="34" charset="0"/>
                </a:rPr>
                <a:t>$1,710</a:t>
              </a:r>
            </a:p>
          </p:txBody>
        </p:sp>
        <p:cxnSp>
          <p:nvCxnSpPr>
            <p:cNvPr id="13" name="Straight Connector 12">
              <a:extLst>
                <a:ext uri="{FF2B5EF4-FFF2-40B4-BE49-F238E27FC236}">
                  <a16:creationId xmlns:a16="http://schemas.microsoft.com/office/drawing/2014/main" id="{9063BC45-7FC5-F6C2-D66E-5267283812BB}"/>
                </a:ext>
              </a:extLst>
            </p:cNvPr>
            <p:cNvCxnSpPr/>
            <p:nvPr/>
          </p:nvCxnSpPr>
          <p:spPr>
            <a:xfrm>
              <a:off x="1222408" y="4981936"/>
              <a:ext cx="2186166" cy="0"/>
            </a:xfrm>
            <a:prstGeom prst="line">
              <a:avLst/>
            </a:prstGeom>
            <a:ln>
              <a:solidFill>
                <a:schemeClr val="accent6"/>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8716891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15" descr="A person and a dog&#10;&#10;Description automatically generated">
            <a:extLst>
              <a:ext uri="{FF2B5EF4-FFF2-40B4-BE49-F238E27FC236}">
                <a16:creationId xmlns:a16="http://schemas.microsoft.com/office/drawing/2014/main" id="{4BE1D73D-DB96-EB1F-25E8-864FDA459D4D}"/>
              </a:ext>
            </a:extLst>
          </p:cNvPr>
          <p:cNvPicPr>
            <a:picLocks noGrp="1" noChangeAspect="1"/>
          </p:cNvPicPr>
          <p:nvPr>
            <p:ph type="pic" idx="16"/>
          </p:nvPr>
        </p:nvPicPr>
        <p:blipFill rotWithShape="1">
          <a:blip r:embed="rId4" cstate="screen">
            <a:extLst>
              <a:ext uri="{28A0092B-C50C-407E-A947-70E740481C1C}">
                <a14:useLocalDpi xmlns:a14="http://schemas.microsoft.com/office/drawing/2010/main"/>
              </a:ext>
            </a:extLst>
          </a:blip>
          <a:srcRect/>
          <a:stretch/>
        </p:blipFill>
        <p:spPr>
          <a:xfrm flipH="1">
            <a:off x="5479580" y="-3"/>
            <a:ext cx="6712420" cy="6906200"/>
          </a:xfrm>
        </p:spPr>
      </p:pic>
      <p:sp>
        <p:nvSpPr>
          <p:cNvPr id="12" name="Rectangle 11">
            <a:extLst>
              <a:ext uri="{FF2B5EF4-FFF2-40B4-BE49-F238E27FC236}">
                <a16:creationId xmlns:a16="http://schemas.microsoft.com/office/drawing/2014/main" id="{A1D3338A-D947-8ECA-7987-0D1DF4812260}"/>
              </a:ext>
              <a:ext uri="{C183D7F6-B498-43B3-948B-1728B52AA6E4}">
                <adec:decorative xmlns:adec="http://schemas.microsoft.com/office/drawing/2017/decorative" val="1"/>
              </a:ext>
            </a:extLst>
          </p:cNvPr>
          <p:cNvSpPr/>
          <p:nvPr/>
        </p:nvSpPr>
        <p:spPr>
          <a:xfrm>
            <a:off x="4940664" y="1202"/>
            <a:ext cx="4971000" cy="6904587"/>
          </a:xfrm>
          <a:prstGeom prst="rect">
            <a:avLst/>
          </a:prstGeom>
          <a:gradFill flip="none" rotWithShape="1">
            <a:gsLst>
              <a:gs pos="95000">
                <a:schemeClr val="bg1">
                  <a:alpha val="0"/>
                </a:schemeClr>
              </a:gs>
              <a:gs pos="18000">
                <a:schemeClr val="bg1"/>
              </a:gs>
            </a:gsLst>
            <a:lin ang="12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78"/>
            <a:endParaRPr lang="en-US" sz="2400">
              <a:solidFill>
                <a:srgbClr val="00AAC6"/>
              </a:solidFill>
              <a:latin typeface="Oswald" panose="02000506000000020004" pitchFamily="2" charset="0"/>
            </a:endParaRPr>
          </a:p>
        </p:txBody>
      </p:sp>
      <p:sp>
        <p:nvSpPr>
          <p:cNvPr id="7" name="TextBox 6">
            <a:extLst>
              <a:ext uri="{FF2B5EF4-FFF2-40B4-BE49-F238E27FC236}">
                <a16:creationId xmlns:a16="http://schemas.microsoft.com/office/drawing/2014/main" id="{A8E74454-72D3-3BB8-307D-918C1B55C41F}"/>
              </a:ext>
            </a:extLst>
          </p:cNvPr>
          <p:cNvSpPr txBox="1"/>
          <p:nvPr/>
        </p:nvSpPr>
        <p:spPr>
          <a:xfrm>
            <a:off x="853442" y="2166545"/>
            <a:ext cx="5463251" cy="797013"/>
          </a:xfrm>
          <a:prstGeom prst="rect">
            <a:avLst/>
          </a:prstGeom>
          <a:noFill/>
        </p:spPr>
        <p:txBody>
          <a:bodyPr wrap="square" lIns="0" rtlCol="0">
            <a:spAutoFit/>
          </a:bodyPr>
          <a:lstStyle/>
          <a:p>
            <a:pPr defTabSz="609570">
              <a:lnSpc>
                <a:spcPct val="120000"/>
              </a:lnSpc>
              <a:spcAft>
                <a:spcPts val="4000"/>
              </a:spcAft>
            </a:pPr>
            <a:r>
              <a:rPr lang="en-US" sz="2000">
                <a:solidFill>
                  <a:srgbClr val="2A2C2C"/>
                </a:solidFill>
                <a:latin typeface="Neue Haas Grotesk Text Pro" panose="020B0504020202020204" pitchFamily="34" charset="77"/>
              </a:rPr>
              <a:t>Because your </a:t>
            </a:r>
            <a:br>
              <a:rPr lang="en-US" sz="2000">
                <a:solidFill>
                  <a:srgbClr val="2A2C2C"/>
                </a:solidFill>
                <a:latin typeface="Neue Haas Grotesk Text Pro" panose="020B0504020202020204" pitchFamily="34" charset="77"/>
              </a:rPr>
            </a:br>
            <a:r>
              <a:rPr lang="en-US" sz="2000">
                <a:solidFill>
                  <a:srgbClr val="2A2C2C"/>
                </a:solidFill>
                <a:latin typeface="Neue Haas Grotesk Text Pro" panose="020B0504020202020204" pitchFamily="34" charset="77"/>
              </a:rPr>
              <a:t>employer contributes </a:t>
            </a:r>
          </a:p>
        </p:txBody>
      </p:sp>
      <p:sp>
        <p:nvSpPr>
          <p:cNvPr id="10" name="TextBox 9">
            <a:extLst>
              <a:ext uri="{FF2B5EF4-FFF2-40B4-BE49-F238E27FC236}">
                <a16:creationId xmlns:a16="http://schemas.microsoft.com/office/drawing/2014/main" id="{2E6908E4-20D8-2BE1-5F85-F13D7515F14B}"/>
              </a:ext>
            </a:extLst>
          </p:cNvPr>
          <p:cNvSpPr txBox="1"/>
          <p:nvPr/>
        </p:nvSpPr>
        <p:spPr>
          <a:xfrm>
            <a:off x="853442" y="3842990"/>
            <a:ext cx="4781549" cy="797013"/>
          </a:xfrm>
          <a:prstGeom prst="rect">
            <a:avLst/>
          </a:prstGeom>
          <a:noFill/>
        </p:spPr>
        <p:txBody>
          <a:bodyPr wrap="square" lIns="0" rtlCol="0">
            <a:spAutoFit/>
          </a:bodyPr>
          <a:lstStyle/>
          <a:p>
            <a:pPr defTabSz="609570">
              <a:lnSpc>
                <a:spcPct val="120000"/>
              </a:lnSpc>
              <a:spcAft>
                <a:spcPts val="4000"/>
              </a:spcAft>
            </a:pPr>
            <a:r>
              <a:rPr lang="en-US" sz="2000">
                <a:solidFill>
                  <a:srgbClr val="2A2C2C"/>
                </a:solidFill>
                <a:latin typeface="Neue Haas Grotesk Text Pro" panose="020B0504020202020204" pitchFamily="34" charset="77"/>
              </a:rPr>
              <a:t>You will need </a:t>
            </a:r>
            <a:br>
              <a:rPr lang="en-US" sz="2000">
                <a:solidFill>
                  <a:srgbClr val="2A2C2C"/>
                </a:solidFill>
                <a:latin typeface="Neue Haas Grotesk Text Pro" panose="020B0504020202020204" pitchFamily="34" charset="77"/>
              </a:rPr>
            </a:br>
            <a:r>
              <a:rPr lang="en-US" sz="2000">
                <a:solidFill>
                  <a:srgbClr val="2A2C2C"/>
                </a:solidFill>
                <a:latin typeface="Neue Haas Grotesk Text Pro" panose="020B0504020202020204" pitchFamily="34" charset="77"/>
              </a:rPr>
              <a:t>to contribute</a:t>
            </a:r>
          </a:p>
        </p:txBody>
      </p:sp>
      <p:sp>
        <p:nvSpPr>
          <p:cNvPr id="11" name="TextBox 10">
            <a:extLst>
              <a:ext uri="{FF2B5EF4-FFF2-40B4-BE49-F238E27FC236}">
                <a16:creationId xmlns:a16="http://schemas.microsoft.com/office/drawing/2014/main" id="{A39D4123-1725-F01D-2318-61C70CABED66}"/>
              </a:ext>
            </a:extLst>
          </p:cNvPr>
          <p:cNvSpPr txBox="1"/>
          <p:nvPr/>
        </p:nvSpPr>
        <p:spPr>
          <a:xfrm>
            <a:off x="853442" y="4703503"/>
            <a:ext cx="4781549" cy="579646"/>
          </a:xfrm>
          <a:prstGeom prst="rect">
            <a:avLst/>
          </a:prstGeom>
          <a:noFill/>
        </p:spPr>
        <p:txBody>
          <a:bodyPr wrap="square" lIns="0" tIns="45720" rIns="91440" bIns="45720" rtlCol="0" anchor="t">
            <a:spAutoFit/>
          </a:bodyPr>
          <a:lstStyle/>
          <a:p>
            <a:pPr defTabSz="609570">
              <a:lnSpc>
                <a:spcPts val="3813"/>
              </a:lnSpc>
              <a:spcAft>
                <a:spcPts val="4000"/>
              </a:spcAft>
            </a:pPr>
            <a:r>
              <a:rPr lang="en-US" sz="3200" b="1">
                <a:solidFill>
                  <a:schemeClr val="accent1"/>
                </a:solidFill>
                <a:latin typeface="Neue Haas Grotesk Text Pro" panose="020B0504020202020204" pitchFamily="34" charset="77"/>
              </a:rPr>
              <a:t>&lt;&lt;$X,XXX&gt;&gt;</a:t>
            </a:r>
          </a:p>
        </p:txBody>
      </p:sp>
      <p:sp>
        <p:nvSpPr>
          <p:cNvPr id="13" name="TextBox 12">
            <a:extLst>
              <a:ext uri="{FF2B5EF4-FFF2-40B4-BE49-F238E27FC236}">
                <a16:creationId xmlns:a16="http://schemas.microsoft.com/office/drawing/2014/main" id="{245FFE41-ED94-3BD4-25C6-6BDD45AAA32E}"/>
              </a:ext>
            </a:extLst>
          </p:cNvPr>
          <p:cNvSpPr txBox="1"/>
          <p:nvPr/>
        </p:nvSpPr>
        <p:spPr>
          <a:xfrm>
            <a:off x="853442" y="5359349"/>
            <a:ext cx="4781549" cy="797013"/>
          </a:xfrm>
          <a:prstGeom prst="rect">
            <a:avLst/>
          </a:prstGeom>
          <a:noFill/>
        </p:spPr>
        <p:txBody>
          <a:bodyPr wrap="square" lIns="0" rtlCol="0">
            <a:spAutoFit/>
          </a:bodyPr>
          <a:lstStyle/>
          <a:p>
            <a:pPr defTabSz="609570">
              <a:lnSpc>
                <a:spcPct val="120000"/>
              </a:lnSpc>
            </a:pPr>
            <a:r>
              <a:rPr lang="en-US" sz="2000">
                <a:solidFill>
                  <a:srgbClr val="2A2C2C"/>
                </a:solidFill>
                <a:latin typeface="Neue Haas Grotesk Text Pro" panose="020B0504020202020204" pitchFamily="34" charset="77"/>
              </a:rPr>
              <a:t>in order to reach the </a:t>
            </a:r>
            <a:br>
              <a:rPr lang="en-US" sz="2000">
                <a:solidFill>
                  <a:srgbClr val="2A2C2C"/>
                </a:solidFill>
                <a:latin typeface="Neue Haas Grotesk Text Pro" panose="020B0504020202020204" pitchFamily="34" charset="77"/>
              </a:rPr>
            </a:br>
            <a:r>
              <a:rPr lang="en-US" sz="2000">
                <a:solidFill>
                  <a:srgbClr val="2A2C2C"/>
                </a:solidFill>
                <a:latin typeface="Neue Haas Grotesk Text Pro" panose="020B0504020202020204" pitchFamily="34" charset="77"/>
              </a:rPr>
              <a:t>maximum contribution limit.</a:t>
            </a:r>
          </a:p>
        </p:txBody>
      </p:sp>
      <p:sp>
        <p:nvSpPr>
          <p:cNvPr id="19" name="TextBox 18">
            <a:extLst>
              <a:ext uri="{FF2B5EF4-FFF2-40B4-BE49-F238E27FC236}">
                <a16:creationId xmlns:a16="http://schemas.microsoft.com/office/drawing/2014/main" id="{B07C54F1-121B-7465-38D6-1D8D1F8BB2DF}"/>
              </a:ext>
            </a:extLst>
          </p:cNvPr>
          <p:cNvSpPr txBox="1"/>
          <p:nvPr/>
        </p:nvSpPr>
        <p:spPr>
          <a:xfrm>
            <a:off x="853442" y="3055831"/>
            <a:ext cx="4781549" cy="579646"/>
          </a:xfrm>
          <a:prstGeom prst="rect">
            <a:avLst/>
          </a:prstGeom>
          <a:noFill/>
        </p:spPr>
        <p:txBody>
          <a:bodyPr wrap="square" lIns="0" tIns="45720" rIns="91440" bIns="45720" rtlCol="0" anchor="t">
            <a:spAutoFit/>
          </a:bodyPr>
          <a:lstStyle/>
          <a:p>
            <a:pPr defTabSz="609570">
              <a:lnSpc>
                <a:spcPts val="3813"/>
              </a:lnSpc>
              <a:spcAft>
                <a:spcPts val="4000"/>
              </a:spcAft>
            </a:pPr>
            <a:r>
              <a:rPr lang="en-US" sz="3200" b="1">
                <a:latin typeface="Neue Haas Grotesk Text Pro" panose="020B0504020202020204" pitchFamily="34" charset="77"/>
              </a:rPr>
              <a:t>&lt;&lt;$X,XXX&gt;&gt;</a:t>
            </a:r>
            <a:endParaRPr lang="en-US" sz="3200" b="1">
              <a:latin typeface="Neue Haas Grotesk Text Pro" panose="020B0504020202020204" pitchFamily="34" charset="77"/>
              <a:cs typeface="Arial"/>
            </a:endParaRPr>
          </a:p>
        </p:txBody>
      </p:sp>
      <p:sp>
        <p:nvSpPr>
          <p:cNvPr id="6" name="Title 1">
            <a:extLst>
              <a:ext uri="{FF2B5EF4-FFF2-40B4-BE49-F238E27FC236}">
                <a16:creationId xmlns:a16="http://schemas.microsoft.com/office/drawing/2014/main" id="{967A1F9F-012C-BF47-4CC3-10AC59D6A2AD}"/>
              </a:ext>
            </a:extLst>
          </p:cNvPr>
          <p:cNvSpPr>
            <a:spLocks noGrp="1"/>
          </p:cNvSpPr>
          <p:nvPr>
            <p:ph type="title"/>
          </p:nvPr>
        </p:nvSpPr>
        <p:spPr>
          <a:xfrm>
            <a:off x="853442" y="365762"/>
            <a:ext cx="10836993" cy="1398524"/>
          </a:xfrm>
        </p:spPr>
        <p:txBody>
          <a:bodyPr/>
          <a:lstStyle/>
          <a:p>
            <a:r>
              <a:rPr lang="en-US" dirty="0">
                <a:solidFill>
                  <a:srgbClr val="592C82"/>
                </a:solidFill>
                <a:latin typeface="Neue Haas Grotesk Text Pro" panose="020B0504020202020204" pitchFamily="34" charset="77"/>
              </a:rPr>
              <a:t>If you are on </a:t>
            </a:r>
            <a:br>
              <a:rPr lang="en-US" dirty="0">
                <a:solidFill>
                  <a:srgbClr val="592C82"/>
                </a:solidFill>
                <a:latin typeface="Neue Haas Grotesk Text Pro" panose="020B0504020202020204" pitchFamily="34" charset="77"/>
              </a:rPr>
            </a:br>
            <a:r>
              <a:rPr lang="en-US" dirty="0">
                <a:solidFill>
                  <a:srgbClr val="592C82"/>
                </a:solidFill>
                <a:latin typeface="Neue Haas Grotesk Text Pro" panose="020B0504020202020204" pitchFamily="34" charset="77"/>
              </a:rPr>
              <a:t>an individual HSA</a:t>
            </a:r>
            <a:endParaRPr lang="en-US" dirty="0">
              <a:latin typeface="Neue Haas Grotesk Text Pro" panose="020B0504020202020204" pitchFamily="34" charset="77"/>
            </a:endParaRPr>
          </a:p>
        </p:txBody>
      </p:sp>
      <p:cxnSp>
        <p:nvCxnSpPr>
          <p:cNvPr id="9" name="Straight Connector 8">
            <a:extLst>
              <a:ext uri="{FF2B5EF4-FFF2-40B4-BE49-F238E27FC236}">
                <a16:creationId xmlns:a16="http://schemas.microsoft.com/office/drawing/2014/main" id="{8415D3B5-64FE-2383-16E7-4C10B5CE341E}"/>
              </a:ext>
            </a:extLst>
          </p:cNvPr>
          <p:cNvCxnSpPr>
            <a:cxnSpLocks/>
            <a:endCxn id="19" idx="2"/>
          </p:cNvCxnSpPr>
          <p:nvPr/>
        </p:nvCxnSpPr>
        <p:spPr>
          <a:xfrm>
            <a:off x="853442" y="3635477"/>
            <a:ext cx="2390775" cy="0"/>
          </a:xfrm>
          <a:prstGeom prst="line">
            <a:avLst/>
          </a:prstGeom>
          <a:ln>
            <a:solidFill>
              <a:schemeClr val="accent6">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6D210DA1-857C-10F3-2DFF-9CB67D86763E}"/>
              </a:ext>
            </a:extLst>
          </p:cNvPr>
          <p:cNvCxnSpPr/>
          <p:nvPr/>
        </p:nvCxnSpPr>
        <p:spPr>
          <a:xfrm>
            <a:off x="853442" y="5299177"/>
            <a:ext cx="2390775" cy="0"/>
          </a:xfrm>
          <a:prstGeom prst="line">
            <a:avLst/>
          </a:prstGeom>
          <a:ln>
            <a:solidFill>
              <a:schemeClr val="accent6">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1400206"/>
      </p:ext>
    </p:extLst>
  </p:cSld>
  <p:clrMapOvr>
    <a:masterClrMapping/>
  </p:clrMapOvr>
  <p:extLst>
    <p:ext uri="{6950BFC3-D8DA-4A85-94F7-54DA5524770B}">
      <p188:commentRel xmlns:p188="http://schemas.microsoft.com/office/powerpoint/2018/8/main" r:id="rId3"/>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2">
            <a:extLst>
              <a:ext uri="{FF2B5EF4-FFF2-40B4-BE49-F238E27FC236}">
                <a16:creationId xmlns:a16="http://schemas.microsoft.com/office/drawing/2014/main" id="{0573C934-5842-107C-EA5C-AAE7EF70E637}"/>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2690964" y="3946"/>
            <a:ext cx="9497484" cy="6852838"/>
          </a:xfrm>
          <a:prstGeom prst="rect">
            <a:avLst/>
          </a:prstGeom>
          <a:noFill/>
        </p:spPr>
      </p:pic>
      <p:sp>
        <p:nvSpPr>
          <p:cNvPr id="3" name="Rectangle 2">
            <a:extLst>
              <a:ext uri="{FF2B5EF4-FFF2-40B4-BE49-F238E27FC236}">
                <a16:creationId xmlns:a16="http://schemas.microsoft.com/office/drawing/2014/main" id="{2835360D-BBCD-306F-B90A-41C02C490390}"/>
              </a:ext>
              <a:ext uri="{C183D7F6-B498-43B3-948B-1728B52AA6E4}">
                <adec:decorative xmlns:adec="http://schemas.microsoft.com/office/drawing/2017/decorative" val="1"/>
              </a:ext>
            </a:extLst>
          </p:cNvPr>
          <p:cNvSpPr/>
          <p:nvPr/>
        </p:nvSpPr>
        <p:spPr>
          <a:xfrm>
            <a:off x="2690964" y="901"/>
            <a:ext cx="3406070" cy="6851639"/>
          </a:xfrm>
          <a:prstGeom prst="rect">
            <a:avLst/>
          </a:prstGeom>
          <a:gradFill flip="none" rotWithShape="1">
            <a:gsLst>
              <a:gs pos="100000">
                <a:schemeClr val="bg1">
                  <a:alpha val="0"/>
                </a:schemeClr>
              </a:gs>
              <a:gs pos="21000">
                <a:schemeClr val="bg1"/>
              </a:gs>
            </a:gsLst>
            <a:lin ang="3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00AAC6"/>
              </a:solidFill>
              <a:latin typeface="Oswald" panose="02000506000000020004" pitchFamily="2" charset="0"/>
            </a:endParaRPr>
          </a:p>
        </p:txBody>
      </p:sp>
      <p:sp>
        <p:nvSpPr>
          <p:cNvPr id="15" name="Rectangle 14">
            <a:extLst>
              <a:ext uri="{FF2B5EF4-FFF2-40B4-BE49-F238E27FC236}">
                <a16:creationId xmlns:a16="http://schemas.microsoft.com/office/drawing/2014/main" id="{AE85ABC7-3661-A278-DF5A-7C6E59700CA1}"/>
              </a:ext>
              <a:ext uri="{C183D7F6-B498-43B3-948B-1728B52AA6E4}">
                <adec:decorative xmlns:adec="http://schemas.microsoft.com/office/drawing/2017/decorative" val="1"/>
              </a:ext>
            </a:extLst>
          </p:cNvPr>
          <p:cNvSpPr/>
          <p:nvPr/>
        </p:nvSpPr>
        <p:spPr>
          <a:xfrm>
            <a:off x="2844801" y="1202"/>
            <a:ext cx="3873500" cy="6856798"/>
          </a:xfrm>
          <a:prstGeom prst="rect">
            <a:avLst/>
          </a:prstGeom>
          <a:gradFill flip="none" rotWithShape="1">
            <a:gsLst>
              <a:gs pos="100000">
                <a:schemeClr val="bg1">
                  <a:alpha val="0"/>
                </a:schemeClr>
              </a:gs>
              <a:gs pos="21000">
                <a:schemeClr val="bg1"/>
              </a:gs>
            </a:gsLst>
            <a:lin ang="3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AAC6"/>
              </a:solidFill>
              <a:latin typeface="Oswald" panose="02000506000000020004" pitchFamily="2" charset="0"/>
            </a:endParaRPr>
          </a:p>
        </p:txBody>
      </p:sp>
      <p:sp>
        <p:nvSpPr>
          <p:cNvPr id="7" name="TextBox 6">
            <a:extLst>
              <a:ext uri="{FF2B5EF4-FFF2-40B4-BE49-F238E27FC236}">
                <a16:creationId xmlns:a16="http://schemas.microsoft.com/office/drawing/2014/main" id="{A8E74454-72D3-3BB8-307D-918C1B55C41F}"/>
              </a:ext>
            </a:extLst>
          </p:cNvPr>
          <p:cNvSpPr txBox="1"/>
          <p:nvPr/>
        </p:nvSpPr>
        <p:spPr>
          <a:xfrm>
            <a:off x="853442" y="2166545"/>
            <a:ext cx="5463251" cy="797013"/>
          </a:xfrm>
          <a:prstGeom prst="rect">
            <a:avLst/>
          </a:prstGeom>
          <a:noFill/>
        </p:spPr>
        <p:txBody>
          <a:bodyPr wrap="square" lIns="0" rtlCol="0">
            <a:spAutoFit/>
          </a:bodyPr>
          <a:lstStyle/>
          <a:p>
            <a:pPr defTabSz="609570">
              <a:lnSpc>
                <a:spcPct val="120000"/>
              </a:lnSpc>
              <a:spcAft>
                <a:spcPts val="4000"/>
              </a:spcAft>
            </a:pPr>
            <a:r>
              <a:rPr lang="en-US" sz="2000">
                <a:solidFill>
                  <a:srgbClr val="2A2C2C"/>
                </a:solidFill>
                <a:latin typeface="Neue Haas Grotesk Text Pro" panose="020B0504020202020204" pitchFamily="34" charset="77"/>
              </a:rPr>
              <a:t>Because your </a:t>
            </a:r>
            <a:br>
              <a:rPr lang="en-US" sz="2000">
                <a:solidFill>
                  <a:srgbClr val="2A2C2C"/>
                </a:solidFill>
                <a:latin typeface="Neue Haas Grotesk Text Pro" panose="020B0504020202020204" pitchFamily="34" charset="77"/>
              </a:rPr>
            </a:br>
            <a:r>
              <a:rPr lang="en-US" sz="2000">
                <a:solidFill>
                  <a:srgbClr val="2A2C2C"/>
                </a:solidFill>
                <a:latin typeface="Neue Haas Grotesk Text Pro" panose="020B0504020202020204" pitchFamily="34" charset="77"/>
              </a:rPr>
              <a:t>employer contributes </a:t>
            </a:r>
          </a:p>
        </p:txBody>
      </p:sp>
      <p:sp>
        <p:nvSpPr>
          <p:cNvPr id="10" name="TextBox 9">
            <a:extLst>
              <a:ext uri="{FF2B5EF4-FFF2-40B4-BE49-F238E27FC236}">
                <a16:creationId xmlns:a16="http://schemas.microsoft.com/office/drawing/2014/main" id="{2E6908E4-20D8-2BE1-5F85-F13D7515F14B}"/>
              </a:ext>
            </a:extLst>
          </p:cNvPr>
          <p:cNvSpPr txBox="1"/>
          <p:nvPr/>
        </p:nvSpPr>
        <p:spPr>
          <a:xfrm>
            <a:off x="853442" y="3842990"/>
            <a:ext cx="4781549" cy="797013"/>
          </a:xfrm>
          <a:prstGeom prst="rect">
            <a:avLst/>
          </a:prstGeom>
          <a:noFill/>
        </p:spPr>
        <p:txBody>
          <a:bodyPr wrap="square" lIns="0" rtlCol="0">
            <a:spAutoFit/>
          </a:bodyPr>
          <a:lstStyle/>
          <a:p>
            <a:pPr defTabSz="609570">
              <a:lnSpc>
                <a:spcPct val="120000"/>
              </a:lnSpc>
              <a:spcAft>
                <a:spcPts val="4000"/>
              </a:spcAft>
            </a:pPr>
            <a:r>
              <a:rPr lang="en-US" sz="2000">
                <a:solidFill>
                  <a:srgbClr val="2A2C2C"/>
                </a:solidFill>
                <a:latin typeface="Neue Haas Grotesk Text Pro" panose="020B0504020202020204" pitchFamily="34" charset="77"/>
              </a:rPr>
              <a:t>You will need </a:t>
            </a:r>
            <a:br>
              <a:rPr lang="en-US" sz="2000">
                <a:solidFill>
                  <a:srgbClr val="2A2C2C"/>
                </a:solidFill>
                <a:latin typeface="Neue Haas Grotesk Text Pro" panose="020B0504020202020204" pitchFamily="34" charset="77"/>
              </a:rPr>
            </a:br>
            <a:r>
              <a:rPr lang="en-US" sz="2000">
                <a:solidFill>
                  <a:srgbClr val="2A2C2C"/>
                </a:solidFill>
                <a:latin typeface="Neue Haas Grotesk Text Pro" panose="020B0504020202020204" pitchFamily="34" charset="77"/>
              </a:rPr>
              <a:t>to contribute</a:t>
            </a:r>
          </a:p>
        </p:txBody>
      </p:sp>
      <p:sp>
        <p:nvSpPr>
          <p:cNvPr id="11" name="TextBox 10">
            <a:extLst>
              <a:ext uri="{FF2B5EF4-FFF2-40B4-BE49-F238E27FC236}">
                <a16:creationId xmlns:a16="http://schemas.microsoft.com/office/drawing/2014/main" id="{A39D4123-1725-F01D-2318-61C70CABED66}"/>
              </a:ext>
            </a:extLst>
          </p:cNvPr>
          <p:cNvSpPr txBox="1"/>
          <p:nvPr/>
        </p:nvSpPr>
        <p:spPr>
          <a:xfrm>
            <a:off x="853442" y="4703503"/>
            <a:ext cx="4781549" cy="1072088"/>
          </a:xfrm>
          <a:prstGeom prst="rect">
            <a:avLst/>
          </a:prstGeom>
          <a:noFill/>
        </p:spPr>
        <p:txBody>
          <a:bodyPr wrap="square" lIns="0" tIns="45720" rIns="91440" bIns="45720" rtlCol="0" anchor="t">
            <a:spAutoFit/>
          </a:bodyPr>
          <a:lstStyle/>
          <a:p>
            <a:pPr defTabSz="609570"/>
            <a:r>
              <a:rPr lang="en-US" sz="3200" b="1">
                <a:solidFill>
                  <a:schemeClr val="accent1"/>
                </a:solidFill>
                <a:latin typeface="Neue Haas Grotesk Text Pro" panose="020B0504020202020204" pitchFamily="34" charset="77"/>
              </a:rPr>
              <a:t>&lt;&lt;$X,XXX&gt;&gt;</a:t>
            </a:r>
            <a:endParaRPr lang="en-US" sz="3200">
              <a:solidFill>
                <a:schemeClr val="accent1"/>
              </a:solidFill>
              <a:latin typeface="Neue Haas Grotesk Text Pro" panose="020B0504020202020204" pitchFamily="34" charset="77"/>
            </a:endParaRPr>
          </a:p>
          <a:p>
            <a:pPr defTabSz="609570">
              <a:lnSpc>
                <a:spcPts val="3813"/>
              </a:lnSpc>
              <a:spcAft>
                <a:spcPts val="4000"/>
              </a:spcAft>
            </a:pPr>
            <a:endParaRPr lang="en-US" sz="3200" b="1">
              <a:solidFill>
                <a:schemeClr val="accent1"/>
              </a:solidFill>
              <a:latin typeface="Neue Haas Grotesk Text Pro" panose="020B0504020202020204" pitchFamily="34" charset="77"/>
              <a:cs typeface="Arial"/>
            </a:endParaRPr>
          </a:p>
        </p:txBody>
      </p:sp>
      <p:sp>
        <p:nvSpPr>
          <p:cNvPr id="13" name="TextBox 12">
            <a:extLst>
              <a:ext uri="{FF2B5EF4-FFF2-40B4-BE49-F238E27FC236}">
                <a16:creationId xmlns:a16="http://schemas.microsoft.com/office/drawing/2014/main" id="{245FFE41-ED94-3BD4-25C6-6BDD45AAA32E}"/>
              </a:ext>
            </a:extLst>
          </p:cNvPr>
          <p:cNvSpPr txBox="1"/>
          <p:nvPr/>
        </p:nvSpPr>
        <p:spPr>
          <a:xfrm>
            <a:off x="853442" y="5359349"/>
            <a:ext cx="4781549" cy="797013"/>
          </a:xfrm>
          <a:prstGeom prst="rect">
            <a:avLst/>
          </a:prstGeom>
          <a:noFill/>
        </p:spPr>
        <p:txBody>
          <a:bodyPr wrap="square" lIns="0" rtlCol="0">
            <a:spAutoFit/>
          </a:bodyPr>
          <a:lstStyle/>
          <a:p>
            <a:pPr defTabSz="609570">
              <a:lnSpc>
                <a:spcPct val="120000"/>
              </a:lnSpc>
            </a:pPr>
            <a:r>
              <a:rPr lang="en-US" sz="2000">
                <a:solidFill>
                  <a:srgbClr val="2A2C2C"/>
                </a:solidFill>
                <a:latin typeface="Neue Haas Grotesk Text Pro" panose="020B0504020202020204" pitchFamily="34" charset="77"/>
              </a:rPr>
              <a:t>in order to reach the </a:t>
            </a:r>
            <a:br>
              <a:rPr lang="en-US" sz="2000">
                <a:solidFill>
                  <a:srgbClr val="2A2C2C"/>
                </a:solidFill>
                <a:latin typeface="Neue Haas Grotesk Text Pro" panose="020B0504020202020204" pitchFamily="34" charset="77"/>
              </a:rPr>
            </a:br>
            <a:r>
              <a:rPr lang="en-US" sz="2000">
                <a:solidFill>
                  <a:srgbClr val="2A2C2C"/>
                </a:solidFill>
                <a:latin typeface="Neue Haas Grotesk Text Pro" panose="020B0504020202020204" pitchFamily="34" charset="77"/>
              </a:rPr>
              <a:t>maximum contribution limit.</a:t>
            </a:r>
          </a:p>
        </p:txBody>
      </p:sp>
      <p:sp>
        <p:nvSpPr>
          <p:cNvPr id="19" name="TextBox 18">
            <a:extLst>
              <a:ext uri="{FF2B5EF4-FFF2-40B4-BE49-F238E27FC236}">
                <a16:creationId xmlns:a16="http://schemas.microsoft.com/office/drawing/2014/main" id="{B07C54F1-121B-7465-38D6-1D8D1F8BB2DF}"/>
              </a:ext>
            </a:extLst>
          </p:cNvPr>
          <p:cNvSpPr txBox="1"/>
          <p:nvPr/>
        </p:nvSpPr>
        <p:spPr>
          <a:xfrm>
            <a:off x="853442" y="3055831"/>
            <a:ext cx="4781549" cy="579646"/>
          </a:xfrm>
          <a:prstGeom prst="rect">
            <a:avLst/>
          </a:prstGeom>
          <a:noFill/>
        </p:spPr>
        <p:txBody>
          <a:bodyPr wrap="square" lIns="0" tIns="45720" rIns="91440" bIns="45720" rtlCol="0" anchor="t">
            <a:spAutoFit/>
          </a:bodyPr>
          <a:lstStyle/>
          <a:p>
            <a:pPr defTabSz="609570">
              <a:lnSpc>
                <a:spcPts val="3813"/>
              </a:lnSpc>
              <a:spcAft>
                <a:spcPts val="4000"/>
              </a:spcAft>
            </a:pPr>
            <a:r>
              <a:rPr lang="en-US" sz="3200" b="1">
                <a:latin typeface="Neue Haas Grotesk Text Pro" panose="020B0504020202020204" pitchFamily="34" charset="77"/>
              </a:rPr>
              <a:t>&lt;&lt;$X,XXX&gt;&gt;</a:t>
            </a:r>
          </a:p>
        </p:txBody>
      </p:sp>
      <p:sp>
        <p:nvSpPr>
          <p:cNvPr id="6" name="Title 1">
            <a:extLst>
              <a:ext uri="{FF2B5EF4-FFF2-40B4-BE49-F238E27FC236}">
                <a16:creationId xmlns:a16="http://schemas.microsoft.com/office/drawing/2014/main" id="{967A1F9F-012C-BF47-4CC3-10AC59D6A2AD}"/>
              </a:ext>
            </a:extLst>
          </p:cNvPr>
          <p:cNvSpPr>
            <a:spLocks noGrp="1"/>
          </p:cNvSpPr>
          <p:nvPr>
            <p:ph type="title"/>
          </p:nvPr>
        </p:nvSpPr>
        <p:spPr>
          <a:xfrm>
            <a:off x="853442" y="365762"/>
            <a:ext cx="10836993" cy="1398524"/>
          </a:xfrm>
        </p:spPr>
        <p:txBody>
          <a:bodyPr/>
          <a:lstStyle/>
          <a:p>
            <a:r>
              <a:rPr lang="en-US" dirty="0">
                <a:solidFill>
                  <a:srgbClr val="592C82"/>
                </a:solidFill>
                <a:latin typeface="Neue Haas Grotesk Text Pro" panose="020B0504020202020204" pitchFamily="34" charset="77"/>
              </a:rPr>
              <a:t>If you are on </a:t>
            </a:r>
            <a:br>
              <a:rPr lang="en-US" dirty="0">
                <a:solidFill>
                  <a:srgbClr val="592C82"/>
                </a:solidFill>
                <a:latin typeface="Neue Haas Grotesk Text Pro" panose="020B0504020202020204" pitchFamily="34" charset="77"/>
              </a:rPr>
            </a:br>
            <a:r>
              <a:rPr lang="en-US" dirty="0">
                <a:solidFill>
                  <a:srgbClr val="592C82"/>
                </a:solidFill>
                <a:latin typeface="Neue Haas Grotesk Text Pro" panose="020B0504020202020204" pitchFamily="34" charset="77"/>
              </a:rPr>
              <a:t>a family HSA</a:t>
            </a:r>
            <a:endParaRPr lang="en-US" dirty="0">
              <a:latin typeface="Neue Haas Grotesk Text Pro" panose="020B0504020202020204" pitchFamily="34" charset="77"/>
            </a:endParaRPr>
          </a:p>
        </p:txBody>
      </p:sp>
      <p:cxnSp>
        <p:nvCxnSpPr>
          <p:cNvPr id="9" name="Straight Connector 8">
            <a:extLst>
              <a:ext uri="{FF2B5EF4-FFF2-40B4-BE49-F238E27FC236}">
                <a16:creationId xmlns:a16="http://schemas.microsoft.com/office/drawing/2014/main" id="{8415D3B5-64FE-2383-16E7-4C10B5CE341E}"/>
              </a:ext>
            </a:extLst>
          </p:cNvPr>
          <p:cNvCxnSpPr>
            <a:cxnSpLocks/>
            <a:endCxn id="19" idx="2"/>
          </p:cNvCxnSpPr>
          <p:nvPr/>
        </p:nvCxnSpPr>
        <p:spPr>
          <a:xfrm>
            <a:off x="853442" y="3635477"/>
            <a:ext cx="2390775" cy="0"/>
          </a:xfrm>
          <a:prstGeom prst="line">
            <a:avLst/>
          </a:prstGeom>
          <a:ln>
            <a:solidFill>
              <a:schemeClr val="accent6">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6D210DA1-857C-10F3-2DFF-9CB67D86763E}"/>
              </a:ext>
            </a:extLst>
          </p:cNvPr>
          <p:cNvCxnSpPr/>
          <p:nvPr/>
        </p:nvCxnSpPr>
        <p:spPr>
          <a:xfrm>
            <a:off x="853442" y="5299177"/>
            <a:ext cx="2390775" cy="0"/>
          </a:xfrm>
          <a:prstGeom prst="line">
            <a:avLst/>
          </a:prstGeom>
          <a:ln>
            <a:solidFill>
              <a:schemeClr val="accent6">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35652066"/>
      </p:ext>
    </p:extLst>
  </p:cSld>
  <p:clrMapOvr>
    <a:masterClrMapping/>
  </p:clrMapOvr>
  <p:extLst>
    <p:ext uri="{6950BFC3-D8DA-4A85-94F7-54DA5524770B}">
      <p188:commentRel xmlns:p188="http://schemas.microsoft.com/office/powerpoint/2018/8/main" r:id="rId3"/>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8397FE1-7AD0-01D7-6011-A6598FD21247}"/>
              </a:ext>
              <a:ext uri="{C183D7F6-B498-43B3-948B-1728B52AA6E4}">
                <adec:decorative xmlns:adec="http://schemas.microsoft.com/office/drawing/2017/decorative" val="1"/>
              </a:ext>
            </a:extLst>
          </p:cNvPr>
          <p:cNvSpPr/>
          <p:nvPr/>
        </p:nvSpPr>
        <p:spPr>
          <a:xfrm>
            <a:off x="6096000" y="1"/>
            <a:ext cx="6096000" cy="6857999"/>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en-US" sz="2400" b="1">
              <a:solidFill>
                <a:srgbClr val="00AAC6"/>
              </a:solidFill>
              <a:latin typeface="Arial" panose="020B0604020202020204" pitchFamily="34" charset="0"/>
            </a:endParaRPr>
          </a:p>
        </p:txBody>
      </p:sp>
      <p:sp>
        <p:nvSpPr>
          <p:cNvPr id="17" name="TextBox 16">
            <a:extLst>
              <a:ext uri="{FF2B5EF4-FFF2-40B4-BE49-F238E27FC236}">
                <a16:creationId xmlns:a16="http://schemas.microsoft.com/office/drawing/2014/main" id="{56365BE2-0616-C949-12A2-795A94C27AD4}"/>
              </a:ext>
            </a:extLst>
          </p:cNvPr>
          <p:cNvSpPr txBox="1"/>
          <p:nvPr/>
        </p:nvSpPr>
        <p:spPr>
          <a:xfrm>
            <a:off x="7143409" y="1912585"/>
            <a:ext cx="4001181" cy="3170099"/>
          </a:xfrm>
          <a:prstGeom prst="rect">
            <a:avLst/>
          </a:prstGeom>
          <a:noFill/>
        </p:spPr>
        <p:txBody>
          <a:bodyPr wrap="square" rtlCol="0">
            <a:spAutoFit/>
          </a:bodyPr>
          <a:lstStyle/>
          <a:p>
            <a:pPr marL="459306" indent="-459306" defTabSz="609570">
              <a:spcAft>
                <a:spcPts val="1600"/>
              </a:spcAft>
              <a:buFont typeface="+mj-lt"/>
              <a:buAutoNum type="alphaUcPeriod"/>
            </a:pPr>
            <a:r>
              <a:rPr lang="en-US" sz="2000" dirty="0">
                <a:solidFill>
                  <a:srgbClr val="2A2C2C"/>
                </a:solidFill>
                <a:latin typeface="Neue Haas Grotesk Text Pro" panose="020B0504020202020204" pitchFamily="34" charset="77"/>
                <a:cs typeface="Arial" panose="020B0604020202020204" pitchFamily="34" charset="0"/>
              </a:rPr>
              <a:t>Choose lower healthcare insurance premiums</a:t>
            </a:r>
          </a:p>
          <a:p>
            <a:pPr marL="459306" indent="-459306" defTabSz="609570">
              <a:spcAft>
                <a:spcPts val="1600"/>
              </a:spcAft>
              <a:buFont typeface="+mj-lt"/>
              <a:buAutoNum type="alphaUcPeriod"/>
            </a:pPr>
            <a:r>
              <a:rPr lang="en-US" sz="2000" dirty="0">
                <a:solidFill>
                  <a:srgbClr val="2A2C2C"/>
                </a:solidFill>
                <a:latin typeface="Neue Haas Grotesk Text Pro" panose="020B0504020202020204" pitchFamily="34" charset="77"/>
                <a:cs typeface="Arial" panose="020B0604020202020204" pitchFamily="34" charset="0"/>
              </a:rPr>
              <a:t>Create a healthcare emergency safety net</a:t>
            </a:r>
          </a:p>
          <a:p>
            <a:pPr marL="459306" indent="-459306" defTabSz="609570">
              <a:spcAft>
                <a:spcPts val="1600"/>
              </a:spcAft>
              <a:buFont typeface="+mj-lt"/>
              <a:buAutoNum type="alphaUcPeriod"/>
            </a:pPr>
            <a:r>
              <a:rPr lang="en-US" sz="2000" dirty="0">
                <a:solidFill>
                  <a:srgbClr val="2A2C2C"/>
                </a:solidFill>
                <a:latin typeface="Neue Haas Grotesk Text Pro" panose="020B0504020202020204" pitchFamily="34" charset="77"/>
                <a:cs typeface="Arial" panose="020B0604020202020204" pitchFamily="34" charset="0"/>
              </a:rPr>
              <a:t>Invest your HSA in </a:t>
            </a:r>
            <a:br>
              <a:rPr lang="en-US" sz="2000" dirty="0">
                <a:solidFill>
                  <a:srgbClr val="2A2C2C"/>
                </a:solidFill>
                <a:latin typeface="Neue Haas Grotesk Text Pro" panose="020B0504020202020204" pitchFamily="34" charset="77"/>
                <a:cs typeface="Arial" panose="020B0604020202020204" pitchFamily="34" charset="0"/>
              </a:rPr>
            </a:br>
            <a:r>
              <a:rPr lang="en-US" sz="2000" dirty="0">
                <a:solidFill>
                  <a:srgbClr val="2A2C2C"/>
                </a:solidFill>
                <a:latin typeface="Neue Haas Grotesk Text Pro" panose="020B0504020202020204" pitchFamily="34" charset="77"/>
                <a:cs typeface="Arial" panose="020B0604020202020204" pitchFamily="34" charset="0"/>
              </a:rPr>
              <a:t>low-cost mutual funds</a:t>
            </a:r>
          </a:p>
          <a:p>
            <a:pPr marL="459306" indent="-459306" defTabSz="609570">
              <a:spcAft>
                <a:spcPts val="1600"/>
              </a:spcAft>
              <a:buFont typeface="+mj-lt"/>
              <a:buAutoNum type="alphaUcPeriod"/>
            </a:pPr>
            <a:r>
              <a:rPr lang="en-US" sz="2000" dirty="0">
                <a:solidFill>
                  <a:srgbClr val="2A2C2C"/>
                </a:solidFill>
                <a:latin typeface="Neue Haas Grotesk Text Pro" panose="020B0504020202020204" pitchFamily="34" charset="77"/>
                <a:cs typeface="Arial" panose="020B0604020202020204" pitchFamily="34" charset="0"/>
              </a:rPr>
              <a:t>Money in your HSA rolls </a:t>
            </a:r>
            <a:br>
              <a:rPr lang="en-US" sz="2000" dirty="0">
                <a:solidFill>
                  <a:srgbClr val="2A2C2C"/>
                </a:solidFill>
                <a:latin typeface="Neue Haas Grotesk Text Pro" panose="020B0504020202020204" pitchFamily="34" charset="77"/>
                <a:cs typeface="Arial" panose="020B0604020202020204" pitchFamily="34" charset="0"/>
              </a:rPr>
            </a:br>
            <a:r>
              <a:rPr lang="en-US" sz="2000" dirty="0">
                <a:solidFill>
                  <a:srgbClr val="2A2C2C"/>
                </a:solidFill>
                <a:latin typeface="Neue Haas Grotesk Text Pro" panose="020B0504020202020204" pitchFamily="34" charset="77"/>
                <a:cs typeface="Arial" panose="020B0604020202020204" pitchFamily="34" charset="0"/>
              </a:rPr>
              <a:t>over each year, every year </a:t>
            </a:r>
          </a:p>
        </p:txBody>
      </p:sp>
      <p:sp>
        <p:nvSpPr>
          <p:cNvPr id="3" name="Title 59">
            <a:extLst>
              <a:ext uri="{FF2B5EF4-FFF2-40B4-BE49-F238E27FC236}">
                <a16:creationId xmlns:a16="http://schemas.microsoft.com/office/drawing/2014/main" id="{C7976B4F-B923-D6A1-92E0-EB2FFD82E4F2}"/>
              </a:ext>
            </a:extLst>
          </p:cNvPr>
          <p:cNvSpPr txBox="1">
            <a:spLocks/>
          </p:cNvSpPr>
          <p:nvPr/>
        </p:nvSpPr>
        <p:spPr>
          <a:xfrm>
            <a:off x="853444" y="2319676"/>
            <a:ext cx="4389112" cy="4186658"/>
          </a:xfrm>
          <a:prstGeom prst="rect">
            <a:avLst/>
          </a:prstGeom>
        </p:spPr>
        <p:txBody>
          <a:bodyPr/>
          <a:lstStyle>
            <a:lvl1pPr algn="l" defTabSz="609570" rtl="0" eaLnBrk="1" latinLnBrk="0" hangingPunct="1">
              <a:spcBef>
                <a:spcPct val="0"/>
              </a:spcBef>
              <a:buNone/>
              <a:defRPr sz="4267" b="1" i="0" kern="1200">
                <a:solidFill>
                  <a:schemeClr val="tx2"/>
                </a:solidFill>
                <a:latin typeface="Neue Haas Grotesk Text Pro" panose="020B0504020202020204" pitchFamily="34" charset="0"/>
                <a:ea typeface="+mj-ea"/>
                <a:cs typeface="+mj-cs"/>
              </a:defRPr>
            </a:lvl1pPr>
          </a:lstStyle>
          <a:p>
            <a:pPr defTabSz="609585">
              <a:lnSpc>
                <a:spcPts val="5147"/>
              </a:lnSpc>
              <a:spcBef>
                <a:spcPts val="0"/>
              </a:spcBef>
              <a:defRPr/>
            </a:pPr>
            <a:r>
              <a:rPr lang="en-US" sz="4270" dirty="0">
                <a:solidFill>
                  <a:srgbClr val="4F2883"/>
                </a:solidFill>
                <a:latin typeface="Neue Haas Grotesk Text Pro" panose="020B0504020202020204" pitchFamily="34" charset="77"/>
                <a:cs typeface="Arial" panose="020B0604020202020204" pitchFamily="34" charset="0"/>
              </a:rPr>
              <a:t>Which benefits make you likely </a:t>
            </a:r>
            <a:br>
              <a:rPr lang="en-US" sz="4270" dirty="0">
                <a:solidFill>
                  <a:srgbClr val="4F2883"/>
                </a:solidFill>
                <a:latin typeface="Neue Haas Grotesk Text Pro" panose="020B0504020202020204" pitchFamily="34" charset="77"/>
                <a:cs typeface="Arial" panose="020B0604020202020204" pitchFamily="34" charset="0"/>
              </a:rPr>
            </a:br>
            <a:r>
              <a:rPr lang="en-US" sz="4270" dirty="0">
                <a:solidFill>
                  <a:srgbClr val="4F2883"/>
                </a:solidFill>
                <a:latin typeface="Neue Haas Grotesk Text Pro" panose="020B0504020202020204" pitchFamily="34" charset="77"/>
                <a:cs typeface="Arial" panose="020B0604020202020204" pitchFamily="34" charset="0"/>
              </a:rPr>
              <a:t>to enroll in a HDHP + HSA?</a:t>
            </a:r>
          </a:p>
        </p:txBody>
      </p:sp>
      <p:grpSp>
        <p:nvGrpSpPr>
          <p:cNvPr id="2" name="Group 1">
            <a:extLst>
              <a:ext uri="{FF2B5EF4-FFF2-40B4-BE49-F238E27FC236}">
                <a16:creationId xmlns:a16="http://schemas.microsoft.com/office/drawing/2014/main" id="{9B69F3CD-F9C1-8E89-CFE2-EDCFA50E733A}"/>
              </a:ext>
              <a:ext uri="{C183D7F6-B498-43B3-948B-1728B52AA6E4}">
                <adec:decorative xmlns:adec="http://schemas.microsoft.com/office/drawing/2017/decorative" val="1"/>
              </a:ext>
            </a:extLst>
          </p:cNvPr>
          <p:cNvGrpSpPr/>
          <p:nvPr/>
        </p:nvGrpSpPr>
        <p:grpSpPr>
          <a:xfrm>
            <a:off x="904397" y="995983"/>
            <a:ext cx="1043679" cy="1031152"/>
            <a:chOff x="4171916" y="1066071"/>
            <a:chExt cx="782759" cy="773364"/>
          </a:xfrm>
        </p:grpSpPr>
        <p:sp>
          <p:nvSpPr>
            <p:cNvPr id="5" name="Oval 4">
              <a:extLst>
                <a:ext uri="{FF2B5EF4-FFF2-40B4-BE49-F238E27FC236}">
                  <a16:creationId xmlns:a16="http://schemas.microsoft.com/office/drawing/2014/main" id="{EE9665FA-A4BD-84BD-91CB-EAB5B60BB52C}"/>
                </a:ext>
              </a:extLst>
            </p:cNvPr>
            <p:cNvSpPr/>
            <p:nvPr/>
          </p:nvSpPr>
          <p:spPr>
            <a:xfrm>
              <a:off x="4181311" y="1066071"/>
              <a:ext cx="773364" cy="773364"/>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en-US" sz="2400">
                <a:solidFill>
                  <a:schemeClr val="tx2"/>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E5046299-2663-76F5-0B93-C05B7B000E42}"/>
                </a:ext>
                <a:ext uri="{C183D7F6-B498-43B3-948B-1728B52AA6E4}">
                  <adec:decorative xmlns:adec="http://schemas.microsoft.com/office/drawing/2017/decorative" val="1"/>
                </a:ext>
              </a:extLst>
            </p:cNvPr>
            <p:cNvSpPr txBox="1"/>
            <p:nvPr/>
          </p:nvSpPr>
          <p:spPr>
            <a:xfrm>
              <a:off x="4171916" y="1285477"/>
              <a:ext cx="773365" cy="517834"/>
            </a:xfrm>
            <a:prstGeom prst="rect">
              <a:avLst/>
            </a:prstGeom>
            <a:noFill/>
          </p:spPr>
          <p:txBody>
            <a:bodyPr wrap="square" rtlCol="0">
              <a:spAutoFit/>
            </a:bodyPr>
            <a:lstStyle/>
            <a:p>
              <a:pPr algn="ctr" defTabSz="609570">
                <a:lnSpc>
                  <a:spcPts val="4613"/>
                </a:lnSpc>
              </a:pPr>
              <a:r>
                <a:rPr lang="en-US" sz="5333" b="1" dirty="0">
                  <a:solidFill>
                    <a:srgbClr val="FFFFFF"/>
                  </a:solidFill>
                  <a:latin typeface="Arial" panose="020B0604020202020204" pitchFamily="34" charset="0"/>
                  <a:cs typeface="Arial" panose="020B0604020202020204" pitchFamily="34" charset="0"/>
                </a:rPr>
                <a:t>?</a:t>
              </a:r>
            </a:p>
          </p:txBody>
        </p:sp>
      </p:grpSp>
    </p:spTree>
    <p:extLst>
      <p:ext uri="{BB962C8B-B14F-4D97-AF65-F5344CB8AC3E}">
        <p14:creationId xmlns:p14="http://schemas.microsoft.com/office/powerpoint/2010/main" val="41646191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59">
            <a:extLst>
              <a:ext uri="{FF2B5EF4-FFF2-40B4-BE49-F238E27FC236}">
                <a16:creationId xmlns:a16="http://schemas.microsoft.com/office/drawing/2014/main" id="{FD6E0E85-754F-0FEB-8848-4D4920DB0245}"/>
              </a:ext>
            </a:extLst>
          </p:cNvPr>
          <p:cNvSpPr txBox="1">
            <a:spLocks/>
          </p:cNvSpPr>
          <p:nvPr/>
        </p:nvSpPr>
        <p:spPr>
          <a:xfrm>
            <a:off x="853018" y="1840156"/>
            <a:ext cx="7080492" cy="4186658"/>
          </a:xfrm>
          <a:prstGeom prst="rect">
            <a:avLst/>
          </a:prstGeom>
        </p:spPr>
        <p:txBody>
          <a:bodyPr/>
          <a:lstStyle>
            <a:lvl1pPr algn="l" defTabSz="609570" rtl="0" eaLnBrk="1" latinLnBrk="0" hangingPunct="1">
              <a:spcBef>
                <a:spcPct val="0"/>
              </a:spcBef>
              <a:buNone/>
              <a:defRPr sz="4267" b="1" i="0" kern="1200">
                <a:solidFill>
                  <a:schemeClr val="tx2"/>
                </a:solidFill>
                <a:latin typeface="Neue Haas Grotesk Text Pro" panose="020B0504020202020204" pitchFamily="34" charset="0"/>
                <a:ea typeface="+mj-ea"/>
                <a:cs typeface="+mj-cs"/>
              </a:defRPr>
            </a:lvl1pPr>
          </a:lstStyle>
          <a:p>
            <a:pPr marL="0" marR="0" lvl="0" indent="0" defTabSz="914400" rtl="0" eaLnBrk="1" fontAlgn="auto" latinLnBrk="0" hangingPunct="1">
              <a:lnSpc>
                <a:spcPct val="100000"/>
              </a:lnSpc>
              <a:spcBef>
                <a:spcPts val="0"/>
              </a:spcBef>
              <a:spcAft>
                <a:spcPts val="2400"/>
              </a:spcAft>
              <a:buClrTx/>
              <a:buSzTx/>
              <a:buFontTx/>
              <a:buNone/>
              <a:tabLst/>
              <a:defRPr/>
            </a:pPr>
            <a:r>
              <a:rPr kumimoji="0" lang="en-US" sz="4400" i="0" u="none" strike="noStrike" kern="1200" cap="none" spc="0" normalizeH="0" baseline="0" noProof="0" dirty="0">
                <a:ln>
                  <a:noFill/>
                </a:ln>
                <a:solidFill>
                  <a:srgbClr val="592C82"/>
                </a:solidFill>
                <a:effectLst/>
                <a:uLnTx/>
                <a:uFillTx/>
                <a:latin typeface="Neue Haas Grotesk Text Pro" panose="020B0504020202020204" pitchFamily="34" charset="77"/>
                <a:ea typeface="+mn-ea"/>
                <a:cs typeface="Arial" panose="020B0604020202020204" pitchFamily="34" charset="0"/>
              </a:rPr>
              <a:t>There’s no wrong answer</a:t>
            </a:r>
            <a:endParaRPr kumimoji="0" lang="en-US" sz="4400" i="0" u="none" strike="noStrike" kern="1200" cap="none" spc="0" normalizeH="0" baseline="30000" noProof="0" dirty="0">
              <a:ln>
                <a:noFill/>
              </a:ln>
              <a:solidFill>
                <a:srgbClr val="592C82"/>
              </a:solidFill>
              <a:effectLst/>
              <a:uLnTx/>
              <a:uFillTx/>
              <a:latin typeface="Neue Haas Grotesk Text Pro" panose="020B0504020202020204" pitchFamily="34" charset="77"/>
              <a:ea typeface="+mn-ea"/>
              <a:cs typeface="Arial" panose="020B0604020202020204" pitchFamily="34" charset="0"/>
            </a:endParaRPr>
          </a:p>
          <a:p>
            <a:pPr marL="0" marR="0" lvl="0" indent="0" defTabSz="609585" rtl="0" eaLnBrk="1" fontAlgn="auto" latinLnBrk="0" hangingPunct="1">
              <a:lnSpc>
                <a:spcPts val="368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2A2C2C"/>
                </a:solidFill>
                <a:effectLst/>
                <a:uLnTx/>
                <a:uFillTx/>
                <a:latin typeface="Neue Haas Grotesk Text Pro" panose="020B0504020202020204" pitchFamily="34" charset="77"/>
                <a:ea typeface="+mn-ea"/>
                <a:cs typeface="Arial" panose="020B0604020202020204" pitchFamily="34" charset="0"/>
              </a:rPr>
              <a:t>HSAs let you keep your money and own your healthcare.</a:t>
            </a:r>
          </a:p>
          <a:p>
            <a:pPr marL="0" marR="0" lvl="0" indent="0" defTabSz="914400" rtl="0" eaLnBrk="1" fontAlgn="auto" latinLnBrk="0" hangingPunct="1">
              <a:lnSpc>
                <a:spcPct val="100000"/>
              </a:lnSpc>
              <a:spcBef>
                <a:spcPts val="0"/>
              </a:spcBef>
              <a:spcAft>
                <a:spcPts val="2400"/>
              </a:spcAft>
              <a:buClrTx/>
              <a:buSzTx/>
              <a:buFontTx/>
              <a:buNone/>
              <a:tabLst/>
              <a:defRPr/>
            </a:pPr>
            <a:endParaRPr kumimoji="0" lang="en-US" sz="4400" i="0" u="none" strike="noStrike" kern="1200" cap="none" spc="0" normalizeH="0" baseline="30000" noProof="0" dirty="0">
              <a:ln>
                <a:noFill/>
              </a:ln>
              <a:solidFill>
                <a:srgbClr val="592C82"/>
              </a:solidFill>
              <a:effectLst/>
              <a:uLnTx/>
              <a:uFillTx/>
              <a:latin typeface="Neue Haas Grotesk Text Pro" panose="020B0504020202020204" pitchFamily="34" charset="77"/>
              <a:ea typeface="+mn-ea"/>
              <a:cs typeface="Arial" panose="020B0604020202020204" pitchFamily="34" charset="0"/>
            </a:endParaRPr>
          </a:p>
        </p:txBody>
      </p:sp>
      <p:sp>
        <p:nvSpPr>
          <p:cNvPr id="14" name="Oval 13">
            <a:extLst>
              <a:ext uri="{FF2B5EF4-FFF2-40B4-BE49-F238E27FC236}">
                <a16:creationId xmlns:a16="http://schemas.microsoft.com/office/drawing/2014/main" id="{936AE2D6-DBA6-C25D-3D95-69E40E4D5AF2}"/>
              </a:ext>
            </a:extLst>
          </p:cNvPr>
          <p:cNvSpPr/>
          <p:nvPr/>
        </p:nvSpPr>
        <p:spPr>
          <a:xfrm>
            <a:off x="916925" y="577208"/>
            <a:ext cx="1031153" cy="1031152"/>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en-US" sz="2400">
              <a:solidFill>
                <a:schemeClr val="tx2"/>
              </a:solidFill>
              <a:latin typeface="Arial" panose="020B0604020202020204" pitchFamily="34" charset="0"/>
              <a:cs typeface="Arial" panose="020B0604020202020204" pitchFamily="34" charset="0"/>
            </a:endParaRPr>
          </a:p>
        </p:txBody>
      </p:sp>
      <p:pic>
        <p:nvPicPr>
          <p:cNvPr id="5" name="Graphic 4">
            <a:extLst>
              <a:ext uri="{FF2B5EF4-FFF2-40B4-BE49-F238E27FC236}">
                <a16:creationId xmlns:a16="http://schemas.microsoft.com/office/drawing/2014/main" id="{CFCDF64D-AEAD-A910-9AA1-B1DC4B0907AA}"/>
              </a:ext>
            </a:extLst>
          </p:cNvPr>
          <p:cNvPicPr>
            <a:picLocks/>
          </p:cNvPicPr>
          <p:nvPr/>
        </p:nvPicPr>
        <p:blipFill>
          <a:blip r:embed="rId3">
            <a:extLst>
              <a:ext uri="{96DAC541-7B7A-43D3-8B79-37D633B846F1}">
                <asvg:svgBlip xmlns:asvg="http://schemas.microsoft.com/office/drawing/2016/SVG/main" r:embed="rId4"/>
              </a:ext>
            </a:extLst>
          </a:blip>
          <a:stretch>
            <a:fillRect/>
          </a:stretch>
        </p:blipFill>
        <p:spPr>
          <a:xfrm rot="10800000">
            <a:off x="1153101" y="771266"/>
            <a:ext cx="558800" cy="635000"/>
          </a:xfrm>
          <a:prstGeom prst="rect">
            <a:avLst/>
          </a:prstGeom>
        </p:spPr>
      </p:pic>
      <p:pic>
        <p:nvPicPr>
          <p:cNvPr id="2" name="Graphic 1">
            <a:extLst>
              <a:ext uri="{FF2B5EF4-FFF2-40B4-BE49-F238E27FC236}">
                <a16:creationId xmlns:a16="http://schemas.microsoft.com/office/drawing/2014/main" id="{DDA33070-B8C4-74CB-0630-560C3C88DAA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295450" y="4182894"/>
            <a:ext cx="2301767" cy="2493581"/>
          </a:xfrm>
          <a:prstGeom prst="rect">
            <a:avLst/>
          </a:prstGeom>
        </p:spPr>
      </p:pic>
    </p:spTree>
    <p:extLst>
      <p:ext uri="{BB962C8B-B14F-4D97-AF65-F5344CB8AC3E}">
        <p14:creationId xmlns:p14="http://schemas.microsoft.com/office/powerpoint/2010/main" val="6126108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8FB28C6-3B5C-ACEF-3FB7-930E6FC58ECB}"/>
              </a:ext>
            </a:extLst>
          </p:cNvPr>
          <p:cNvSpPr>
            <a:spLocks noGrp="1"/>
          </p:cNvSpPr>
          <p:nvPr>
            <p:ph type="title"/>
          </p:nvPr>
        </p:nvSpPr>
        <p:spPr>
          <a:xfrm>
            <a:off x="853442" y="365762"/>
            <a:ext cx="11266692" cy="572721"/>
          </a:xfrm>
        </p:spPr>
        <p:txBody>
          <a:bodyPr/>
          <a:lstStyle/>
          <a:p>
            <a:r>
              <a:rPr lang="en-US" sz="3600" dirty="0">
                <a:latin typeface="Neue Haas Grotesk Text Pro" panose="020B0504020202020204" pitchFamily="34" charset="77"/>
                <a:cs typeface="Arial" panose="020B0604020202020204" pitchFamily="34" charset="0"/>
              </a:rPr>
              <a:t>If you love a 401(k), meet your new best friend</a:t>
            </a:r>
          </a:p>
        </p:txBody>
      </p:sp>
      <p:graphicFrame>
        <p:nvGraphicFramePr>
          <p:cNvPr id="3" name="Table 2">
            <a:extLst>
              <a:ext uri="{FF2B5EF4-FFF2-40B4-BE49-F238E27FC236}">
                <a16:creationId xmlns:a16="http://schemas.microsoft.com/office/drawing/2014/main" id="{3B9A03E1-B439-8731-08E7-4ED017118CA9}"/>
              </a:ext>
            </a:extLst>
          </p:cNvPr>
          <p:cNvGraphicFramePr>
            <a:graphicFrameLocks noGrp="1"/>
          </p:cNvGraphicFramePr>
          <p:nvPr>
            <p:extLst>
              <p:ext uri="{D42A27DB-BD31-4B8C-83A1-F6EECF244321}">
                <p14:modId xmlns:p14="http://schemas.microsoft.com/office/powerpoint/2010/main" val="435383731"/>
              </p:ext>
            </p:extLst>
          </p:nvPr>
        </p:nvGraphicFramePr>
        <p:xfrm>
          <a:off x="832340" y="1873760"/>
          <a:ext cx="10239612" cy="3777893"/>
        </p:xfrm>
        <a:graphic>
          <a:graphicData uri="http://schemas.openxmlformats.org/drawingml/2006/table">
            <a:tbl>
              <a:tblPr firstRow="1" bandRow="1">
                <a:tableStyleId>{5C22544A-7EE6-4342-B048-85BDC9FD1C3A}</a:tableStyleId>
              </a:tblPr>
              <a:tblGrid>
                <a:gridCol w="5057107">
                  <a:extLst>
                    <a:ext uri="{9D8B030D-6E8A-4147-A177-3AD203B41FA5}">
                      <a16:colId xmlns:a16="http://schemas.microsoft.com/office/drawing/2014/main" val="3740993062"/>
                    </a:ext>
                  </a:extLst>
                </a:gridCol>
                <a:gridCol w="5182505">
                  <a:extLst>
                    <a:ext uri="{9D8B030D-6E8A-4147-A177-3AD203B41FA5}">
                      <a16:colId xmlns:a16="http://schemas.microsoft.com/office/drawing/2014/main" val="28246634"/>
                    </a:ext>
                  </a:extLst>
                </a:gridCol>
              </a:tblGrid>
              <a:tr h="490562">
                <a:tc>
                  <a:txBody>
                    <a:bodyPr/>
                    <a:lstStyle/>
                    <a:p>
                      <a:pPr lvl="0" algn="ctr">
                        <a:buNone/>
                      </a:pPr>
                      <a:r>
                        <a:rPr lang="en-US" sz="2800" b="1" i="0">
                          <a:solidFill>
                            <a:schemeClr val="accent1"/>
                          </a:solidFill>
                          <a:latin typeface="Neue Haas Grotesk Text Pro" panose="020B0504020202020204" pitchFamily="34" charset="77"/>
                          <a:cs typeface="Arial" panose="020B0604020202020204" pitchFamily="34" charset="0"/>
                        </a:rPr>
                        <a:t>401(k)</a:t>
                      </a:r>
                    </a:p>
                  </a:txBody>
                  <a:tcPr marL="0" marR="0" marT="0" marB="0" anchor="ctr">
                    <a:lnB w="12700" cap="flat" cmpd="sng" algn="ctr">
                      <a:solidFill>
                        <a:schemeClr val="accent6"/>
                      </a:solidFill>
                      <a:prstDash val="solid"/>
                      <a:round/>
                      <a:headEnd type="none" w="med" len="med"/>
                      <a:tailEnd type="none" w="med" len="med"/>
                    </a:lnB>
                    <a:noFill/>
                  </a:tcPr>
                </a:tc>
                <a:tc>
                  <a:txBody>
                    <a:bodyPr/>
                    <a:lstStyle/>
                    <a:p>
                      <a:pPr lvl="0" algn="ctr">
                        <a:buNone/>
                      </a:pPr>
                      <a:r>
                        <a:rPr lang="en-US" sz="2800" b="1" i="0">
                          <a:solidFill>
                            <a:schemeClr val="accent1"/>
                          </a:solidFill>
                          <a:latin typeface="Neue Haas Grotesk Text Pro" panose="020B0504020202020204" pitchFamily="34" charset="77"/>
                          <a:cs typeface="Arial" panose="020B0604020202020204" pitchFamily="34" charset="0"/>
                        </a:rPr>
                        <a:t>HSA</a:t>
                      </a:r>
                    </a:p>
                  </a:txBody>
                  <a:tcPr marL="0" marR="0" marT="0" marB="0" anchor="ctr">
                    <a:lnB w="12700" cap="flat" cmpd="sng" algn="ctr">
                      <a:solidFill>
                        <a:schemeClr val="accent6"/>
                      </a:solidFill>
                      <a:prstDash val="solid"/>
                      <a:round/>
                      <a:headEnd type="none" w="med" len="med"/>
                      <a:tailEnd type="none" w="med" len="med"/>
                    </a:lnB>
                    <a:noFill/>
                  </a:tcPr>
                </a:tc>
                <a:extLst>
                  <a:ext uri="{0D108BD9-81ED-4DB2-BD59-A6C34878D82A}">
                    <a16:rowId xmlns:a16="http://schemas.microsoft.com/office/drawing/2014/main" val="2084602745"/>
                  </a:ext>
                </a:extLst>
              </a:tr>
              <a:tr h="593312">
                <a:tc>
                  <a:txBody>
                    <a:bodyPr/>
                    <a:lstStyle/>
                    <a:p>
                      <a:pPr lvl="0" algn="ctr">
                        <a:buNone/>
                      </a:pPr>
                      <a:r>
                        <a:rPr lang="en-US" sz="1600" b="0" i="0" u="none" strike="noStrike" baseline="0" noProof="0">
                          <a:solidFill>
                            <a:srgbClr val="2A2C2C"/>
                          </a:solidFill>
                          <a:latin typeface="Neue Haas Grotesk Text Pro" panose="020B0504020202020204" pitchFamily="34" charset="77"/>
                          <a:cs typeface="Arial" panose="020B0604020202020204" pitchFamily="34" charset="0"/>
                        </a:rPr>
                        <a:t>FICA taxed contributions</a:t>
                      </a:r>
                      <a:endParaRPr lang="en-US" b="0">
                        <a:latin typeface="Neue Haas Grotesk Text Pro" panose="020B0504020202020204" pitchFamily="34" charset="77"/>
                        <a:cs typeface="Arial" panose="020B0604020202020204" pitchFamily="34" charset="0"/>
                      </a:endParaRPr>
                    </a:p>
                  </a:txBody>
                  <a:tcPr marL="45720" marR="45720" anchor="ctr">
                    <a:lnL w="12700">
                      <a:noFill/>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vl="0" algn="ctr">
                        <a:lnSpc>
                          <a:spcPct val="100000"/>
                        </a:lnSpc>
                        <a:spcBef>
                          <a:spcPts val="0"/>
                        </a:spcBef>
                        <a:spcAft>
                          <a:spcPts val="0"/>
                        </a:spcAft>
                        <a:buNone/>
                      </a:pPr>
                      <a:r>
                        <a:rPr lang="en-US" sz="1600" b="0" i="0" u="none" strike="noStrike" baseline="0" noProof="0">
                          <a:solidFill>
                            <a:srgbClr val="2A2C2C"/>
                          </a:solidFill>
                          <a:latin typeface="Neue Haas Grotesk Text Pro" panose="020B0504020202020204" pitchFamily="34" charset="77"/>
                          <a:cs typeface="Arial" panose="020B0604020202020204" pitchFamily="34" charset="0"/>
                        </a:rPr>
                        <a:t>100% tax-deductible contributions</a:t>
                      </a:r>
                      <a:endParaRPr lang="en-US" b="0">
                        <a:latin typeface="Neue Haas Grotesk Text Pro" panose="020B0504020202020204" pitchFamily="34" charset="77"/>
                        <a:cs typeface="Arial" panose="020B0604020202020204" pitchFamily="34" charset="0"/>
                      </a:endParaRPr>
                    </a:p>
                  </a:txBody>
                  <a:tcPr marL="45720" marR="45720" anchor="ctr">
                    <a:lnL w="12700" cap="flat" cmpd="sng" algn="ctr">
                      <a:solidFill>
                        <a:schemeClr val="accent6"/>
                      </a:solidFill>
                      <a:prstDash val="solid"/>
                      <a:round/>
                      <a:headEnd type="none" w="med" len="med"/>
                      <a:tailEnd type="none" w="med" len="med"/>
                    </a:lnL>
                    <a:lnR w="12700">
                      <a:noFill/>
                    </a:lnR>
                    <a:lnT w="12700" cap="flat" cmpd="sng" algn="ctr">
                      <a:solidFill>
                        <a:schemeClr val="accent6"/>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88638821"/>
                  </a:ext>
                </a:extLst>
              </a:tr>
              <a:tr h="546502">
                <a:tc>
                  <a:txBody>
                    <a:bodyPr/>
                    <a:lstStyle/>
                    <a:p>
                      <a:pPr lvl="0" algn="ctr">
                        <a:lnSpc>
                          <a:spcPct val="100000"/>
                        </a:lnSpc>
                        <a:spcBef>
                          <a:spcPts val="0"/>
                        </a:spcBef>
                        <a:spcAft>
                          <a:spcPts val="0"/>
                        </a:spcAft>
                        <a:buNone/>
                      </a:pPr>
                      <a:r>
                        <a:rPr lang="en-US" sz="1600" b="0" i="0" u="none" strike="noStrike" baseline="0" noProof="0">
                          <a:solidFill>
                            <a:srgbClr val="2A2C2C"/>
                          </a:solidFill>
                          <a:latin typeface="Neue Haas Grotesk Text Pro" panose="020B0504020202020204" pitchFamily="34" charset="77"/>
                          <a:cs typeface="Arial" panose="020B0604020202020204" pitchFamily="34" charset="0"/>
                        </a:rPr>
                        <a:t>Tax-free earnings </a:t>
                      </a:r>
                    </a:p>
                  </a:txBody>
                  <a:tcPr marL="45720" marR="45720" anchor="ctr">
                    <a:lnL w="12700">
                      <a:noFill/>
                    </a:lnL>
                    <a:lnR w="12700" cap="flat" cmpd="sng" algn="ctr">
                      <a:solidFill>
                        <a:schemeClr val="accent6"/>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lvl="0" algn="ctr">
                        <a:lnSpc>
                          <a:spcPct val="100000"/>
                        </a:lnSpc>
                        <a:spcBef>
                          <a:spcPts val="0"/>
                        </a:spcBef>
                        <a:spcAft>
                          <a:spcPts val="0"/>
                        </a:spcAft>
                        <a:buNone/>
                      </a:pPr>
                      <a:r>
                        <a:rPr lang="en-US" sz="1600" b="0" i="0" u="none" strike="noStrike" baseline="0" noProof="0">
                          <a:solidFill>
                            <a:srgbClr val="2A2C2C"/>
                          </a:solidFill>
                          <a:latin typeface="Neue Haas Grotesk Text Pro" panose="020B0504020202020204" pitchFamily="34" charset="77"/>
                          <a:cs typeface="Arial" panose="020B0604020202020204" pitchFamily="34" charset="0"/>
                        </a:rPr>
                        <a:t>Tax-free earnings</a:t>
                      </a:r>
                      <a:endParaRPr lang="en-US" b="0">
                        <a:latin typeface="Neue Haas Grotesk Text Pro" panose="020B0504020202020204" pitchFamily="34" charset="77"/>
                        <a:cs typeface="Arial" panose="020B0604020202020204" pitchFamily="34" charset="0"/>
                      </a:endParaRPr>
                    </a:p>
                  </a:txBody>
                  <a:tcPr marL="45720" marR="45720" anchor="ctr">
                    <a:lnL w="12700" cap="flat" cmpd="sng" algn="ctr">
                      <a:solidFill>
                        <a:schemeClr val="accent6"/>
                      </a:solidFill>
                      <a:prstDash val="solid"/>
                      <a:round/>
                      <a:headEnd type="none" w="med" len="med"/>
                      <a:tailEnd type="none" w="med" len="med"/>
                    </a:lnL>
                    <a:lnR w="12700">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452404875"/>
                  </a:ext>
                </a:extLst>
              </a:tr>
              <a:tr h="715839">
                <a:tc>
                  <a:txBody>
                    <a:bodyPr/>
                    <a:lstStyle/>
                    <a:p>
                      <a:pPr lvl="0" algn="ctr">
                        <a:buNone/>
                      </a:pPr>
                      <a:r>
                        <a:rPr lang="en-US" sz="1600" b="0" i="0" u="none" strike="noStrike" baseline="0" noProof="0">
                          <a:solidFill>
                            <a:srgbClr val="2A2C2C"/>
                          </a:solidFill>
                          <a:latin typeface="Neue Haas Grotesk Text Pro" panose="020B0504020202020204" pitchFamily="34" charset="77"/>
                          <a:cs typeface="Arial" panose="020B0604020202020204" pitchFamily="34" charset="0"/>
                        </a:rPr>
                        <a:t>Medical expenses taxed as ordinary income</a:t>
                      </a:r>
                    </a:p>
                  </a:txBody>
                  <a:tcPr marL="45720" marR="45720" anchor="ctr">
                    <a:lnL w="12700">
                      <a:noFill/>
                    </a:lnL>
                    <a:lnR w="12700" cap="flat" cmpd="sng" algn="ctr">
                      <a:solidFill>
                        <a:schemeClr val="accent6"/>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vl="0" algn="ctr">
                        <a:buNone/>
                      </a:pPr>
                      <a:r>
                        <a:rPr lang="en-US" sz="1600" b="0" i="0" u="none" strike="noStrike" baseline="0" noProof="0">
                          <a:solidFill>
                            <a:srgbClr val="2A2C2C"/>
                          </a:solidFill>
                          <a:latin typeface="Neue Haas Grotesk Text Pro" panose="020B0504020202020204" pitchFamily="34" charset="77"/>
                          <a:cs typeface="Arial" panose="020B0604020202020204" pitchFamily="34" charset="0"/>
                        </a:rPr>
                        <a:t>Tax-free distributions for </a:t>
                      </a:r>
                      <a:br>
                        <a:rPr lang="en-US" sz="1600" b="0" i="0" u="none" strike="noStrike" baseline="0" noProof="0">
                          <a:solidFill>
                            <a:srgbClr val="2A2C2C"/>
                          </a:solidFill>
                          <a:latin typeface="Neue Haas Grotesk Text Pro" panose="020B0504020202020204" pitchFamily="34" charset="77"/>
                          <a:cs typeface="Arial" panose="020B0604020202020204" pitchFamily="34" charset="0"/>
                        </a:rPr>
                      </a:br>
                      <a:r>
                        <a:rPr lang="en-US" sz="1600" b="0" i="0" u="none" strike="noStrike" baseline="0" noProof="0">
                          <a:solidFill>
                            <a:srgbClr val="2A2C2C"/>
                          </a:solidFill>
                          <a:latin typeface="Neue Haas Grotesk Text Pro" panose="020B0504020202020204" pitchFamily="34" charset="77"/>
                          <a:cs typeface="Arial" panose="020B0604020202020204" pitchFamily="34" charset="0"/>
                        </a:rPr>
                        <a:t>medical expenses </a:t>
                      </a:r>
                    </a:p>
                  </a:txBody>
                  <a:tcPr marL="45720" marR="45720" anchor="ctr">
                    <a:lnL w="12700" cap="flat" cmpd="sng" algn="ctr">
                      <a:solidFill>
                        <a:schemeClr val="accent6"/>
                      </a:solidFill>
                      <a:prstDash val="solid"/>
                      <a:round/>
                      <a:headEnd type="none" w="med" len="med"/>
                      <a:tailEnd type="none" w="med" len="med"/>
                    </a:lnL>
                    <a:lnR w="12700">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3105492"/>
                  </a:ext>
                </a:extLst>
              </a:tr>
              <a:tr h="715839">
                <a:tc>
                  <a:txBody>
                    <a:bodyPr/>
                    <a:lstStyle/>
                    <a:p>
                      <a:pPr lvl="0" algn="ctr">
                        <a:buNone/>
                      </a:pPr>
                      <a:r>
                        <a:rPr lang="en-US" sz="1600" b="0" i="0" u="none" strike="noStrike" baseline="0" noProof="0">
                          <a:solidFill>
                            <a:srgbClr val="2A2C2C"/>
                          </a:solidFill>
                          <a:latin typeface="Neue Haas Grotesk Text Pro" panose="020B0504020202020204" pitchFamily="34" charset="77"/>
                          <a:cs typeface="Arial" panose="020B0604020202020204" pitchFamily="34" charset="0"/>
                        </a:rPr>
                        <a:t>Regular expenses taxed as ordinary income</a:t>
                      </a:r>
                      <a:endParaRPr lang="en-US" b="0">
                        <a:latin typeface="Neue Haas Grotesk Text Pro" panose="020B0504020202020204" pitchFamily="34" charset="77"/>
                        <a:cs typeface="Arial" panose="020B0604020202020204" pitchFamily="34" charset="0"/>
                      </a:endParaRPr>
                    </a:p>
                  </a:txBody>
                  <a:tcPr marL="45720" marR="45720" anchor="ctr">
                    <a:lnL w="12700">
                      <a:noFill/>
                    </a:lnL>
                    <a:lnR w="12700" cap="flat" cmpd="sng" algn="ctr">
                      <a:solidFill>
                        <a:schemeClr val="accent6"/>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lvl="0" algn="ctr">
                        <a:lnSpc>
                          <a:spcPct val="100000"/>
                        </a:lnSpc>
                        <a:spcBef>
                          <a:spcPts val="0"/>
                        </a:spcBef>
                        <a:spcAft>
                          <a:spcPts val="0"/>
                        </a:spcAft>
                        <a:buNone/>
                      </a:pPr>
                      <a:r>
                        <a:rPr lang="en-US" sz="1600" b="0" i="0" u="none" strike="noStrike" baseline="0" noProof="0" dirty="0">
                          <a:solidFill>
                            <a:srgbClr val="2A2C2C"/>
                          </a:solidFill>
                          <a:latin typeface="Neue Haas Grotesk Text Pro" panose="020B0504020202020204" pitchFamily="34" charset="77"/>
                          <a:cs typeface="Arial" panose="020B0604020202020204" pitchFamily="34" charset="0"/>
                        </a:rPr>
                        <a:t>Regular expenses taxed as </a:t>
                      </a:r>
                      <a:br>
                        <a:rPr lang="en-US" sz="1600" b="0" i="0" u="none" strike="noStrike" baseline="0" noProof="0" dirty="0">
                          <a:solidFill>
                            <a:srgbClr val="2A2C2C"/>
                          </a:solidFill>
                          <a:latin typeface="Neue Haas Grotesk Text Pro" panose="020B0504020202020204" pitchFamily="34" charset="77"/>
                          <a:cs typeface="Arial" panose="020B0604020202020204" pitchFamily="34" charset="0"/>
                        </a:rPr>
                      </a:br>
                      <a:r>
                        <a:rPr lang="en-US" sz="1600" b="0" i="0" u="none" strike="noStrike" baseline="0" noProof="0" dirty="0">
                          <a:solidFill>
                            <a:srgbClr val="2A2C2C"/>
                          </a:solidFill>
                          <a:latin typeface="Neue Haas Grotesk Text Pro" panose="020B0504020202020204" pitchFamily="34" charset="77"/>
                          <a:cs typeface="Arial" panose="020B0604020202020204" pitchFamily="34" charset="0"/>
                        </a:rPr>
                        <a:t>ordinary income</a:t>
                      </a:r>
                      <a:endParaRPr lang="en-US" b="0" dirty="0">
                        <a:latin typeface="Neue Haas Grotesk Text Pro" panose="020B0504020202020204" pitchFamily="34" charset="77"/>
                        <a:cs typeface="Arial" panose="020B0604020202020204" pitchFamily="34" charset="0"/>
                      </a:endParaRPr>
                    </a:p>
                  </a:txBody>
                  <a:tcPr marL="45720" marR="45720" anchor="ctr">
                    <a:lnL w="12700" cap="flat" cmpd="sng" algn="ctr">
                      <a:solidFill>
                        <a:schemeClr val="accent6"/>
                      </a:solidFill>
                      <a:prstDash val="solid"/>
                      <a:round/>
                      <a:headEnd type="none" w="med" len="med"/>
                      <a:tailEnd type="none" w="med" len="med"/>
                    </a:lnL>
                    <a:lnR w="12700">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745712886"/>
                  </a:ext>
                </a:extLst>
              </a:tr>
              <a:tr h="715839">
                <a:tc>
                  <a:txBody>
                    <a:bodyPr/>
                    <a:lstStyle/>
                    <a:p>
                      <a:pPr lvl="0" algn="ctr">
                        <a:buNone/>
                      </a:pPr>
                      <a:r>
                        <a:rPr lang="en-US" sz="1600" b="0" i="0" u="none" strike="noStrike" baseline="0" noProof="0">
                          <a:solidFill>
                            <a:srgbClr val="3B3B3B"/>
                          </a:solidFill>
                          <a:latin typeface="Neue Haas Grotesk Text Pro" panose="020B0504020202020204" pitchFamily="34" charset="77"/>
                          <a:cs typeface="Arial" panose="020B0604020202020204" pitchFamily="34" charset="0"/>
                        </a:rPr>
                        <a:t>Minimum distributions required </a:t>
                      </a:r>
                      <a:endParaRPr lang="en-US" b="0">
                        <a:latin typeface="Neue Haas Grotesk Text Pro" panose="020B0504020202020204" pitchFamily="34" charset="77"/>
                        <a:cs typeface="Arial" panose="020B0604020202020204" pitchFamily="34" charset="0"/>
                      </a:endParaRPr>
                    </a:p>
                  </a:txBody>
                  <a:tcPr marL="45720" marR="45720" anchor="ctr">
                    <a:lnL w="12700">
                      <a:noFill/>
                    </a:lnL>
                    <a:lnR w="12700" cap="flat" cmpd="sng" algn="ctr">
                      <a:solidFill>
                        <a:schemeClr val="accent6"/>
                      </a:solidFill>
                      <a:prstDash val="solid"/>
                      <a:round/>
                      <a:headEnd type="none" w="med" len="med"/>
                      <a:tailEnd type="none" w="med" len="med"/>
                    </a:lnR>
                    <a:lnT w="12700">
                      <a:noFill/>
                    </a:lnT>
                    <a:lnB w="38099">
                      <a:noFill/>
                    </a:lnB>
                    <a:lnTlToBr w="12700" cmpd="sng">
                      <a:noFill/>
                      <a:prstDash val="solid"/>
                    </a:lnTlToBr>
                    <a:lnBlToTr w="12700" cmpd="sng">
                      <a:noFill/>
                      <a:prstDash val="solid"/>
                    </a:lnBlToTr>
                    <a:solidFill>
                      <a:schemeClr val="bg1"/>
                    </a:solidFill>
                  </a:tcPr>
                </a:tc>
                <a:tc>
                  <a:txBody>
                    <a:bodyPr/>
                    <a:lstStyle/>
                    <a:p>
                      <a:pPr lvl="0" algn="ctr">
                        <a:lnSpc>
                          <a:spcPct val="100000"/>
                        </a:lnSpc>
                        <a:spcBef>
                          <a:spcPts val="0"/>
                        </a:spcBef>
                        <a:spcAft>
                          <a:spcPts val="0"/>
                        </a:spcAft>
                        <a:buNone/>
                      </a:pPr>
                      <a:r>
                        <a:rPr lang="en-US" sz="1600" b="0" i="0" u="none" strike="noStrike" baseline="0" noProof="0" dirty="0">
                          <a:solidFill>
                            <a:srgbClr val="2A2C2C"/>
                          </a:solidFill>
                          <a:latin typeface="Neue Haas Grotesk Text Pro" panose="020B0504020202020204" pitchFamily="34" charset="77"/>
                          <a:cs typeface="Arial" panose="020B0604020202020204" pitchFamily="34" charset="0"/>
                        </a:rPr>
                        <a:t>No minimum distributions </a:t>
                      </a:r>
                    </a:p>
                  </a:txBody>
                  <a:tcPr marL="45720" marR="45720" anchor="ctr">
                    <a:lnL w="12700" cap="flat" cmpd="sng" algn="ctr">
                      <a:solidFill>
                        <a:schemeClr val="accent6"/>
                      </a:solidFill>
                      <a:prstDash val="solid"/>
                      <a:round/>
                      <a:headEnd type="none" w="med" len="med"/>
                      <a:tailEnd type="none" w="med" len="med"/>
                    </a:lnL>
                    <a:lnR w="12700">
                      <a:noFill/>
                    </a:lnR>
                    <a:lnT w="12700">
                      <a:noFill/>
                    </a:lnT>
                    <a:lnB w="38099">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73753449"/>
                  </a:ext>
                </a:extLst>
              </a:tr>
            </a:tbl>
          </a:graphicData>
        </a:graphic>
      </p:graphicFrame>
    </p:spTree>
    <p:extLst>
      <p:ext uri="{BB962C8B-B14F-4D97-AF65-F5344CB8AC3E}">
        <p14:creationId xmlns:p14="http://schemas.microsoft.com/office/powerpoint/2010/main" val="28588517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person riding a bicycle&#10;&#10;Description automatically generated">
            <a:extLst>
              <a:ext uri="{FF2B5EF4-FFF2-40B4-BE49-F238E27FC236}">
                <a16:creationId xmlns:a16="http://schemas.microsoft.com/office/drawing/2014/main" id="{5EBF527C-06FD-EFBF-0AE3-1E640CBF13E8}"/>
              </a:ext>
            </a:extLst>
          </p:cNvPr>
          <p:cNvPicPr>
            <a:picLocks noGrp="1" noChangeAspect="1"/>
          </p:cNvPicPr>
          <p:nvPr>
            <p:ph type="pic" idx="17"/>
          </p:nvPr>
        </p:nvPicPr>
        <p:blipFill rotWithShape="1">
          <a:blip r:embed="rId3" cstate="hqprint">
            <a:extLst>
              <a:ext uri="{28A0092B-C50C-407E-A947-70E740481C1C}">
                <a14:useLocalDpi xmlns:a14="http://schemas.microsoft.com/office/drawing/2010/main"/>
              </a:ext>
            </a:extLst>
          </a:blip>
          <a:srcRect/>
          <a:stretch/>
        </p:blipFill>
        <p:spPr>
          <a:xfrm>
            <a:off x="5484449" y="1"/>
            <a:ext cx="6707551" cy="6858000"/>
          </a:xfrm>
        </p:spPr>
      </p:pic>
      <p:sp>
        <p:nvSpPr>
          <p:cNvPr id="7" name="Content Placeholder 6">
            <a:extLst>
              <a:ext uri="{FF2B5EF4-FFF2-40B4-BE49-F238E27FC236}">
                <a16:creationId xmlns:a16="http://schemas.microsoft.com/office/drawing/2014/main" id="{D1845381-87E0-4FB6-8F52-1E890987960A}"/>
              </a:ext>
            </a:extLst>
          </p:cNvPr>
          <p:cNvSpPr>
            <a:spLocks noGrp="1"/>
          </p:cNvSpPr>
          <p:nvPr>
            <p:ph type="body" sz="quarter" idx="12"/>
          </p:nvPr>
        </p:nvSpPr>
        <p:spPr/>
        <p:txBody>
          <a:bodyPr>
            <a:noAutofit/>
          </a:bodyPr>
          <a:lstStyle/>
          <a:p>
            <a:pPr marL="0" marR="0" lvl="0" indent="0" algn="l" defTabSz="457200" rtl="0" eaLnBrk="1" fontAlgn="auto" latinLnBrk="0" hangingPunct="1">
              <a:lnSpc>
                <a:spcPct val="100000"/>
              </a:lnSpc>
              <a:spcBef>
                <a:spcPct val="0"/>
              </a:spcBef>
              <a:spcAft>
                <a:spcPts val="133"/>
              </a:spcAft>
              <a:buClrTx/>
              <a:buSzTx/>
              <a:buFontTx/>
              <a:buNone/>
              <a:tabLst/>
              <a:defRPr/>
            </a:pPr>
            <a:r>
              <a:rPr kumimoji="0" lang="en-US" sz="800" b="0" i="0" u="none" strike="noStrike" kern="1200" cap="none" spc="0" normalizeH="0" baseline="0" noProof="0" dirty="0">
                <a:ln>
                  <a:noFill/>
                </a:ln>
                <a:noFill/>
                <a:effectLst/>
                <a:uLnTx/>
                <a:uFillTx/>
                <a:latin typeface="Arial" panose="020B0604020202020204" pitchFamily="34" charset="0"/>
                <a:ea typeface="+mn-ea"/>
                <a:cs typeface="Arial" panose="020B0604020202020204" pitchFamily="34" charset="0"/>
              </a:rPr>
              <a:t>. Actual tax savings will depend on your contributions, applicable state tax rates and your personal tax situation. Please consult your tax adviser for details.</a:t>
            </a:r>
          </a:p>
        </p:txBody>
      </p:sp>
      <p:sp>
        <p:nvSpPr>
          <p:cNvPr id="2" name="Content Placeholder 1">
            <a:extLst>
              <a:ext uri="{FF2B5EF4-FFF2-40B4-BE49-F238E27FC236}">
                <a16:creationId xmlns:a16="http://schemas.microsoft.com/office/drawing/2014/main" id="{C5A3E900-880C-446D-912A-EC4BE89E649A}"/>
              </a:ext>
            </a:extLst>
          </p:cNvPr>
          <p:cNvSpPr>
            <a:spLocks noGrp="1"/>
          </p:cNvSpPr>
          <p:nvPr>
            <p:ph sz="quarter" idx="15"/>
          </p:nvPr>
        </p:nvSpPr>
        <p:spPr/>
        <p:txBody>
          <a:bodyPr>
            <a:noAutofit/>
          </a:bodyPr>
          <a:lstStyle/>
          <a:p>
            <a:pPr marL="0" marR="0" lvl="0" indent="0" algn="l" defTabSz="914400" rtl="0" eaLnBrk="1" fontAlgn="auto" latinLnBrk="0" hangingPunct="1">
              <a:lnSpc>
                <a:spcPct val="130000"/>
              </a:lnSpc>
              <a:spcBef>
                <a:spcPts val="0"/>
              </a:spcBef>
              <a:spcAft>
                <a:spcPts val="1200"/>
              </a:spcAft>
              <a:buClrTx/>
              <a:buSzTx/>
              <a:buFontTx/>
              <a:buNone/>
              <a:tabLst/>
              <a:defRPr/>
            </a:pPr>
            <a:r>
              <a:rPr kumimoji="0" lang="en-US" sz="2200" b="0" i="0" u="none" strike="noStrike" kern="1200" cap="none" spc="0" normalizeH="0" baseline="0" noProof="0">
                <a:ln>
                  <a:noFill/>
                </a:ln>
                <a:noFill/>
                <a:effectLst/>
                <a:uLnTx/>
                <a:uFillTx/>
                <a:latin typeface="Arial"/>
                <a:ea typeface="+mn-ea"/>
                <a:cs typeface="+mn-cs"/>
              </a:rPr>
              <a:t>Parking benefit |</a:t>
            </a:r>
            <a:br>
              <a:rPr kumimoji="0" lang="en-US" sz="2200" b="0" i="0" u="none" strike="noStrike" kern="1200" cap="none" spc="0" normalizeH="0" baseline="0" noProof="0">
                <a:ln>
                  <a:noFill/>
                </a:ln>
                <a:noFill/>
                <a:effectLst/>
                <a:uLnTx/>
                <a:uFillTx/>
                <a:latin typeface="Arial"/>
                <a:ea typeface="+mn-ea"/>
                <a:cs typeface="+mn-cs"/>
              </a:rPr>
            </a:br>
            <a:r>
              <a:rPr kumimoji="0" lang="en-US" sz="2200" b="0" i="0" u="none" strike="noStrike" kern="1200" cap="none" spc="0" normalizeH="0" baseline="0" noProof="0">
                <a:ln>
                  <a:noFill/>
                </a:ln>
                <a:noFill/>
                <a:effectLst/>
                <a:uLnTx/>
                <a:uFillTx/>
                <a:latin typeface="Arial"/>
                <a:ea typeface="+mn-ea"/>
                <a:cs typeface="+mn-cs"/>
              </a:rPr>
              <a:t>Contribution Limit $270 per month</a:t>
            </a:r>
            <a:r>
              <a:rPr kumimoji="0" lang="en-US" sz="2400" b="0" i="0" u="none" strike="noStrike" kern="1200" cap="none" spc="0" normalizeH="0" baseline="0" noProof="0">
                <a:ln>
                  <a:noFill/>
                </a:ln>
                <a:noFill/>
                <a:effectLst/>
                <a:uLnTx/>
                <a:uFillTx/>
                <a:latin typeface="Arial"/>
                <a:ea typeface="+mn-ea"/>
                <a:cs typeface="+mn-cs"/>
              </a:rPr>
              <a:t> </a:t>
            </a:r>
          </a:p>
          <a:p>
            <a:pPr marL="0" marR="0" lvl="0" indent="0" algn="l" defTabSz="914400" rtl="0" eaLnBrk="1" fontAlgn="auto" latinLnBrk="0" hangingPunct="1">
              <a:lnSpc>
                <a:spcPct val="120000"/>
              </a:lnSpc>
              <a:spcBef>
                <a:spcPts val="0"/>
              </a:spcBef>
              <a:spcAft>
                <a:spcPts val="1200"/>
              </a:spcAft>
              <a:buClrTx/>
              <a:buSzTx/>
              <a:buFontTx/>
              <a:buNone/>
              <a:tabLst/>
              <a:defRPr/>
            </a:pPr>
            <a:r>
              <a:rPr kumimoji="0" lang="en-US" sz="2200" b="0" i="0" u="none" strike="noStrike" kern="1200" cap="none" spc="0" normalizeH="0" baseline="0" noProof="0">
                <a:ln>
                  <a:noFill/>
                </a:ln>
                <a:noFill/>
                <a:effectLst/>
                <a:uLnTx/>
                <a:uFillTx/>
                <a:latin typeface="Arial"/>
                <a:ea typeface="+mn-ea"/>
                <a:cs typeface="+mn-cs"/>
              </a:rPr>
              <a:t>He drives in to work each day, </a:t>
            </a:r>
            <a:br>
              <a:rPr kumimoji="0" lang="en-US" sz="2200" b="0" i="0" u="none" strike="noStrike" kern="1200" cap="none" spc="0" normalizeH="0" baseline="0" noProof="0">
                <a:ln>
                  <a:noFill/>
                </a:ln>
                <a:noFill/>
                <a:effectLst/>
                <a:uLnTx/>
                <a:uFillTx/>
                <a:latin typeface="Arial"/>
                <a:ea typeface="+mn-ea"/>
                <a:cs typeface="+mn-cs"/>
              </a:rPr>
            </a:br>
            <a:r>
              <a:rPr kumimoji="0" lang="en-US" sz="2200" b="0" i="0" u="none" strike="noStrike" kern="1200" cap="none" spc="0" normalizeH="0" baseline="0" noProof="0">
                <a:ln>
                  <a:noFill/>
                </a:ln>
                <a:noFill/>
                <a:effectLst/>
                <a:uLnTx/>
                <a:uFillTx/>
                <a:latin typeface="Arial"/>
                <a:ea typeface="+mn-ea"/>
                <a:cs typeface="+mn-cs"/>
              </a:rPr>
              <a:t>paying for parking at a local </a:t>
            </a:r>
            <a:br>
              <a:rPr kumimoji="0" lang="en-US" sz="2200" b="0" i="0" u="none" strike="noStrike" kern="1200" cap="none" spc="0" normalizeH="0" baseline="0" noProof="0">
                <a:ln>
                  <a:noFill/>
                </a:ln>
                <a:noFill/>
                <a:effectLst/>
                <a:uLnTx/>
                <a:uFillTx/>
                <a:latin typeface="Arial"/>
                <a:ea typeface="+mn-ea"/>
                <a:cs typeface="+mn-cs"/>
              </a:rPr>
            </a:br>
            <a:r>
              <a:rPr kumimoji="0" lang="en-US" sz="2200" b="0" i="0" u="none" strike="noStrike" kern="1200" cap="none" spc="0" normalizeH="0" baseline="0" noProof="0">
                <a:ln>
                  <a:noFill/>
                </a:ln>
                <a:noFill/>
                <a:effectLst/>
                <a:uLnTx/>
                <a:uFillTx/>
                <a:latin typeface="Arial"/>
                <a:ea typeface="+mn-ea"/>
                <a:cs typeface="+mn-cs"/>
              </a:rPr>
              <a:t>garage near his firm’s building. </a:t>
            </a:r>
          </a:p>
        </p:txBody>
      </p:sp>
      <p:sp>
        <p:nvSpPr>
          <p:cNvPr id="13" name="TextBox 12">
            <a:extLst>
              <a:ext uri="{FF2B5EF4-FFF2-40B4-BE49-F238E27FC236}">
                <a16:creationId xmlns:a16="http://schemas.microsoft.com/office/drawing/2014/main" id="{5221C142-1328-4EE9-B7FF-9621F9C189D8}"/>
              </a:ext>
              <a:ext uri="{C183D7F6-B498-43B3-948B-1728B52AA6E4}">
                <adec:decorative xmlns:adec="http://schemas.microsoft.com/office/drawing/2017/decorative" val="1"/>
              </a:ext>
            </a:extLst>
          </p:cNvPr>
          <p:cNvSpPr txBox="1"/>
          <p:nvPr/>
        </p:nvSpPr>
        <p:spPr>
          <a:xfrm>
            <a:off x="458963" y="6091700"/>
            <a:ext cx="4485913" cy="646331"/>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30000" noProof="0">
                <a:ln>
                  <a:noFill/>
                </a:ln>
                <a:solidFill>
                  <a:schemeClr val="tx1">
                    <a:lumMod val="75000"/>
                    <a:lumOff val="25000"/>
                  </a:schemeClr>
                </a:solidFill>
                <a:effectLst/>
                <a:uLnTx/>
                <a:uFillTx/>
                <a:latin typeface="Neue Haas Grotesk Text Pro" panose="020B0504020202020204" pitchFamily="34" charset="77"/>
                <a:cs typeface="Arial"/>
              </a:rPr>
              <a:t>1</a:t>
            </a:r>
            <a:r>
              <a:rPr kumimoji="0" lang="en-US" sz="900" b="0" i="0" u="none" strike="noStrike" kern="1200" cap="none" spc="0" normalizeH="0" baseline="0" noProof="0">
                <a:ln>
                  <a:noFill/>
                </a:ln>
                <a:solidFill>
                  <a:schemeClr val="tx1">
                    <a:lumMod val="75000"/>
                    <a:lumOff val="25000"/>
                  </a:schemeClr>
                </a:solidFill>
                <a:effectLst/>
                <a:uLnTx/>
                <a:uFillTx/>
                <a:latin typeface="Neue Haas Grotesk Text Pro" panose="020B0504020202020204" pitchFamily="34" charset="77"/>
                <a:cs typeface="Arial"/>
              </a:rPr>
              <a:t>Assumes Camilla pays 20% of her income in federal, State and social security taxes. Actual tax savings may vary and will depend on your HSA contributions, applicable State tax rates and your personal tax situation. Please consult your tax adviser for details. | </a:t>
            </a:r>
            <a:r>
              <a:rPr kumimoji="0" lang="en-US" sz="900" b="0" i="0" u="none" strike="noStrike" kern="1200" cap="none" spc="0" normalizeH="0" baseline="0" noProof="0">
                <a:ln>
                  <a:noFill/>
                </a:ln>
                <a:solidFill>
                  <a:schemeClr val="tx1">
                    <a:lumMod val="75000"/>
                    <a:lumOff val="25000"/>
                  </a:schemeClr>
                </a:solidFill>
                <a:effectLst/>
                <a:uLnTx/>
                <a:uFillTx/>
                <a:latin typeface="Neue Haas Grotesk Text Pro" panose="020B0504020202020204" pitchFamily="34" charset="77"/>
                <a:cs typeface="Calibri"/>
              </a:rPr>
              <a:t>The example used is for illustrative purposes only. </a:t>
            </a:r>
          </a:p>
        </p:txBody>
      </p:sp>
      <p:grpSp>
        <p:nvGrpSpPr>
          <p:cNvPr id="33" name="Group 32">
            <a:extLst>
              <a:ext uri="{FF2B5EF4-FFF2-40B4-BE49-F238E27FC236}">
                <a16:creationId xmlns:a16="http://schemas.microsoft.com/office/drawing/2014/main" id="{119E373E-5B0A-2B92-E4DD-BBF00980EB55}"/>
              </a:ext>
            </a:extLst>
          </p:cNvPr>
          <p:cNvGrpSpPr/>
          <p:nvPr/>
        </p:nvGrpSpPr>
        <p:grpSpPr>
          <a:xfrm>
            <a:off x="852268" y="3429000"/>
            <a:ext cx="5319831" cy="2070471"/>
            <a:chOff x="884371" y="4292719"/>
            <a:chExt cx="5319831" cy="2218711"/>
          </a:xfrm>
        </p:grpSpPr>
        <p:grpSp>
          <p:nvGrpSpPr>
            <p:cNvPr id="34" name="Group 33">
              <a:extLst>
                <a:ext uri="{FF2B5EF4-FFF2-40B4-BE49-F238E27FC236}">
                  <a16:creationId xmlns:a16="http://schemas.microsoft.com/office/drawing/2014/main" id="{90BEB5CC-1018-DE7A-219A-034989E9C99A}"/>
                </a:ext>
              </a:extLst>
            </p:cNvPr>
            <p:cNvGrpSpPr/>
            <p:nvPr/>
          </p:nvGrpSpPr>
          <p:grpSpPr>
            <a:xfrm>
              <a:off x="1589978" y="4292719"/>
              <a:ext cx="4614224" cy="2218711"/>
              <a:chOff x="0" y="3836896"/>
              <a:chExt cx="4614224" cy="2365771"/>
            </a:xfrm>
          </p:grpSpPr>
          <p:sp>
            <p:nvSpPr>
              <p:cNvPr id="38" name="Rectangle 37">
                <a:extLst>
                  <a:ext uri="{FF2B5EF4-FFF2-40B4-BE49-F238E27FC236}">
                    <a16:creationId xmlns:a16="http://schemas.microsoft.com/office/drawing/2014/main" id="{E944DCB9-1790-99D0-4171-580AB7ADE9DB}"/>
                  </a:ext>
                </a:extLst>
              </p:cNvPr>
              <p:cNvSpPr/>
              <p:nvPr/>
            </p:nvSpPr>
            <p:spPr>
              <a:xfrm>
                <a:off x="114300" y="3836896"/>
                <a:ext cx="4499924" cy="2365771"/>
              </a:xfrm>
              <a:prstGeom prst="rect">
                <a:avLst/>
              </a:prstGeom>
              <a:solidFill>
                <a:srgbClr val="4F2883"/>
              </a:soli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AAC6"/>
                  </a:solidFill>
                  <a:effectLst/>
                  <a:uLnTx/>
                  <a:uFillTx/>
                  <a:latin typeface="Neue Haas Grotesk Text Pro" panose="020B0504020202020204" pitchFamily="34" charset="77"/>
                </a:endParaRPr>
              </a:p>
            </p:txBody>
          </p:sp>
          <p:sp>
            <p:nvSpPr>
              <p:cNvPr id="39" name="Rectangle 38">
                <a:extLst>
                  <a:ext uri="{FF2B5EF4-FFF2-40B4-BE49-F238E27FC236}">
                    <a16:creationId xmlns:a16="http://schemas.microsoft.com/office/drawing/2014/main" id="{88899E46-0C7E-0E51-4035-B583D77EEA99}"/>
                  </a:ext>
                </a:extLst>
              </p:cNvPr>
              <p:cNvSpPr/>
              <p:nvPr/>
            </p:nvSpPr>
            <p:spPr>
              <a:xfrm>
                <a:off x="0" y="3836896"/>
                <a:ext cx="4499924" cy="2365771"/>
              </a:xfrm>
              <a:prstGeom prst="rect">
                <a:avLst/>
              </a:prstGeom>
              <a:solidFill>
                <a:srgbClr val="FFFFFF"/>
              </a:soli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AAC6"/>
                  </a:solidFill>
                  <a:effectLst/>
                  <a:uLnTx/>
                  <a:uFillTx/>
                  <a:latin typeface="Neue Haas Grotesk Text Pro" panose="020B0504020202020204" pitchFamily="34" charset="77"/>
                </a:endParaRPr>
              </a:p>
            </p:txBody>
          </p:sp>
        </p:grpSp>
        <p:sp>
          <p:nvSpPr>
            <p:cNvPr id="35" name="Content Placeholder 7">
              <a:extLst>
                <a:ext uri="{FF2B5EF4-FFF2-40B4-BE49-F238E27FC236}">
                  <a16:creationId xmlns:a16="http://schemas.microsoft.com/office/drawing/2014/main" id="{4C5750FD-D296-3CC4-01FD-A588DC1025EA}"/>
                </a:ext>
              </a:extLst>
            </p:cNvPr>
            <p:cNvSpPr txBox="1">
              <a:spLocks/>
            </p:cNvSpPr>
            <p:nvPr/>
          </p:nvSpPr>
          <p:spPr>
            <a:xfrm>
              <a:off x="884371" y="4772292"/>
              <a:ext cx="1830725" cy="1356143"/>
            </a:xfrm>
            <a:prstGeom prst="rect">
              <a:avLst/>
            </a:prstGeom>
          </p:spPr>
          <p:txBody>
            <a:bodyPr lIns="0" tIns="0" rIns="0" bIns="0"/>
            <a:lstStyle>
              <a:lvl1pPr marL="237061" indent="-237061" algn="l" defTabSz="609570"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NeueHaasGroteskText Pro" panose="020B0504020202020204" pitchFamily="34" charset="77"/>
                  <a:ea typeface="+mn-ea"/>
                  <a:cs typeface="+mn-cs"/>
                </a:defRPr>
              </a:lvl1pPr>
              <a:lvl2pPr marL="463539" indent="-226478" algn="l" defTabSz="609570"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NeueHaasGroteskText Pro" panose="020B0504020202020204" pitchFamily="34" charset="77"/>
                  <a:ea typeface="+mn-ea"/>
                  <a:cs typeface="+mn-cs"/>
                </a:defRPr>
              </a:lvl2pPr>
              <a:lvl3pPr marL="690016" indent="-226478" algn="l" defTabSz="609570"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NeueHaasGroteskText Pro" panose="020B0504020202020204" pitchFamily="34" charset="77"/>
                  <a:ea typeface="+mn-ea"/>
                  <a:cs typeface="+mn-cs"/>
                </a:defRPr>
              </a:lvl3pPr>
              <a:lvl4pPr marL="916494" indent="-226478" algn="l" defTabSz="609570"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NeueHaasGroteskText Pro" panose="020B0504020202020204" pitchFamily="34" charset="77"/>
                  <a:ea typeface="+mn-ea"/>
                  <a:cs typeface="+mn-cs"/>
                </a:defRPr>
              </a:lvl4pPr>
              <a:lvl5pPr marL="916494" indent="-224361" algn="l" defTabSz="609570"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a:ln>
                    <a:noFill/>
                  </a:ln>
                  <a:solidFill>
                    <a:srgbClr val="2A2C2C"/>
                  </a:solidFill>
                  <a:effectLst/>
                  <a:uLnTx/>
                  <a:uFillTx/>
                  <a:latin typeface="Neue Haas Grotesk Text Pro" panose="020B0504020202020204" pitchFamily="34" charset="77"/>
                </a:rPr>
                <a:t>Camilla</a:t>
              </a:r>
              <a:br>
                <a:rPr kumimoji="0" lang="en-US" sz="2000" b="0" i="0" u="none" strike="noStrike" kern="1200" cap="none" spc="0" normalizeH="0" baseline="0" noProof="0">
                  <a:ln>
                    <a:noFill/>
                  </a:ln>
                  <a:solidFill>
                    <a:srgbClr val="2A2C2C"/>
                  </a:solidFill>
                  <a:effectLst/>
                  <a:uLnTx/>
                  <a:uFillTx/>
                  <a:latin typeface="Neue Haas Grotesk Text Pro" panose="020B0504020202020204" pitchFamily="34" charset="77"/>
                </a:rPr>
              </a:br>
              <a:r>
                <a:rPr kumimoji="0" lang="en-US" sz="2000" b="0" i="0" u="none" strike="noStrike" kern="1200" cap="none" spc="0" normalizeH="0" baseline="0" noProof="0">
                  <a:ln>
                    <a:noFill/>
                  </a:ln>
                  <a:solidFill>
                    <a:srgbClr val="2A2C2C"/>
                  </a:solidFill>
                  <a:effectLst/>
                  <a:uLnTx/>
                  <a:uFillTx/>
                  <a:latin typeface="Neue Haas Grotesk Text Pro" panose="020B0504020202020204" pitchFamily="34" charset="77"/>
                </a:rPr>
                <a:t>contributes</a:t>
              </a:r>
            </a:p>
            <a:p>
              <a:pPr marL="0" marR="0" lvl="0" indent="0" algn="l" defTabSz="914400" rtl="0" eaLnBrk="1" fontAlgn="auto" latinLnBrk="0" hangingPunct="1">
                <a:lnSpc>
                  <a:spcPct val="100000"/>
                </a:lnSpc>
                <a:spcBef>
                  <a:spcPts val="0"/>
                </a:spcBef>
                <a:spcAft>
                  <a:spcPts val="600"/>
                </a:spcAft>
                <a:buClrTx/>
                <a:buSzTx/>
                <a:buFont typeface="Wingdings" pitchFamily="2" charset="2"/>
                <a:buNone/>
                <a:tabLst/>
                <a:defRPr/>
              </a:pPr>
              <a:r>
                <a:rPr kumimoji="0" lang="en-US" sz="3200" b="1" i="0" u="none" strike="noStrike" kern="1200" cap="none" spc="0" normalizeH="0" baseline="0" noProof="0">
                  <a:ln>
                    <a:noFill/>
                  </a:ln>
                  <a:solidFill>
                    <a:srgbClr val="007F93"/>
                  </a:solidFill>
                  <a:effectLst/>
                  <a:uLnTx/>
                  <a:uFillTx/>
                  <a:latin typeface="Neue Haas Grotesk Text Pro" panose="020B0504020202020204" pitchFamily="34" charset="77"/>
                </a:rPr>
                <a:t>$2,400</a:t>
              </a:r>
              <a:endParaRPr kumimoji="0" lang="en-US" sz="2000" b="0" i="0" u="none" strike="noStrike" kern="1200" cap="none" spc="0" normalizeH="0" baseline="0" noProof="0">
                <a:ln>
                  <a:noFill/>
                </a:ln>
                <a:solidFill>
                  <a:srgbClr val="007F93"/>
                </a:solidFill>
                <a:effectLst/>
                <a:uLnTx/>
                <a:uFillTx/>
                <a:latin typeface="Neue Haas Grotesk Text Pro" panose="020B0504020202020204" pitchFamily="34" charset="77"/>
              </a:endParaRPr>
            </a:p>
            <a:p>
              <a:pPr marL="309026" marR="0" lvl="0" indent="-298443" algn="l" defTabSz="609570" rtl="0" eaLnBrk="1" fontAlgn="auto" latinLnBrk="0" hangingPunct="1">
                <a:lnSpc>
                  <a:spcPct val="100000"/>
                </a:lnSpc>
                <a:spcBef>
                  <a:spcPts val="0"/>
                </a:spcBef>
                <a:spcAft>
                  <a:spcPts val="600"/>
                </a:spcAft>
                <a:buClr>
                  <a:srgbClr val="2A2C2C"/>
                </a:buClr>
                <a:buSzTx/>
                <a:buFont typeface="Wingdings" pitchFamily="2" charset="2"/>
                <a:buChar char="ü"/>
                <a:tabLst/>
                <a:defRPr/>
              </a:pPr>
              <a:endParaRPr kumimoji="0" lang="en-US" sz="2000" b="0" i="0" u="none" strike="noStrike" kern="1200" cap="none" spc="0" normalizeH="0" baseline="0" noProof="0">
                <a:ln>
                  <a:noFill/>
                </a:ln>
                <a:solidFill>
                  <a:srgbClr val="2A2C2C"/>
                </a:solidFill>
                <a:effectLst/>
                <a:uLnTx/>
                <a:uFillTx/>
                <a:latin typeface="Neue Haas Grotesk Text Pro" panose="020B0504020202020204" pitchFamily="34" charset="77"/>
                <a:cs typeface="Arial" panose="020B0604020202020204" pitchFamily="34" charset="0"/>
              </a:endParaRPr>
            </a:p>
          </p:txBody>
        </p:sp>
        <p:sp>
          <p:nvSpPr>
            <p:cNvPr id="36" name="Content Placeholder 7">
              <a:extLst>
                <a:ext uri="{FF2B5EF4-FFF2-40B4-BE49-F238E27FC236}">
                  <a16:creationId xmlns:a16="http://schemas.microsoft.com/office/drawing/2014/main" id="{36593338-33A3-8AB5-F8DE-76A2622B84D3}"/>
                </a:ext>
              </a:extLst>
            </p:cNvPr>
            <p:cNvSpPr txBox="1">
              <a:spLocks/>
            </p:cNvSpPr>
            <p:nvPr/>
          </p:nvSpPr>
          <p:spPr>
            <a:xfrm>
              <a:off x="3741512" y="4772292"/>
              <a:ext cx="2186871" cy="1356143"/>
            </a:xfrm>
            <a:prstGeom prst="rect">
              <a:avLst/>
            </a:prstGeom>
          </p:spPr>
          <p:txBody>
            <a:bodyPr lIns="0" tIns="0" rIns="0" bIns="0"/>
            <a:lstStyle>
              <a:lvl1pPr marL="237061" indent="-237061" algn="l" defTabSz="609570"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NeueHaasGroteskText Pro" panose="020B0504020202020204" pitchFamily="34" charset="77"/>
                  <a:ea typeface="+mn-ea"/>
                  <a:cs typeface="+mn-cs"/>
                </a:defRPr>
              </a:lvl1pPr>
              <a:lvl2pPr marL="463539" indent="-226478" algn="l" defTabSz="609570"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NeueHaasGroteskText Pro" panose="020B0504020202020204" pitchFamily="34" charset="77"/>
                  <a:ea typeface="+mn-ea"/>
                  <a:cs typeface="+mn-cs"/>
                </a:defRPr>
              </a:lvl2pPr>
              <a:lvl3pPr marL="690016" indent="-226478" algn="l" defTabSz="609570"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NeueHaasGroteskText Pro" panose="020B0504020202020204" pitchFamily="34" charset="77"/>
                  <a:ea typeface="+mn-ea"/>
                  <a:cs typeface="+mn-cs"/>
                </a:defRPr>
              </a:lvl3pPr>
              <a:lvl4pPr marL="916494" indent="-226478" algn="l" defTabSz="609570"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NeueHaasGroteskText Pro" panose="020B0504020202020204" pitchFamily="34" charset="77"/>
                  <a:ea typeface="+mn-ea"/>
                  <a:cs typeface="+mn-cs"/>
                </a:defRPr>
              </a:lvl4pPr>
              <a:lvl5pPr marL="916494" indent="-224361" algn="l" defTabSz="609570"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srgbClr val="2A2C2C"/>
                  </a:solidFill>
                  <a:effectLst/>
                  <a:uLnTx/>
                  <a:uFillTx/>
                  <a:latin typeface="Neue Haas Grotesk Text Pro" panose="020B0504020202020204" pitchFamily="34" charset="77"/>
                </a:rPr>
                <a:t>Her annual</a:t>
              </a:r>
              <a:br>
                <a:rPr kumimoji="0" lang="en-US" sz="2000" b="0" i="0" u="none" strike="noStrike" kern="1200" cap="none" spc="0" normalizeH="0" baseline="0" noProof="0" dirty="0">
                  <a:ln>
                    <a:noFill/>
                  </a:ln>
                  <a:solidFill>
                    <a:srgbClr val="2A2C2C"/>
                  </a:solidFill>
                  <a:effectLst/>
                  <a:uLnTx/>
                  <a:uFillTx/>
                  <a:latin typeface="Neue Haas Grotesk Text Pro" panose="020B0504020202020204" pitchFamily="34" charset="77"/>
                </a:rPr>
              </a:br>
              <a:r>
                <a:rPr kumimoji="0" lang="en-US" sz="2000" b="0" i="0" u="none" strike="noStrike" kern="1200" cap="none" spc="0" normalizeH="0" baseline="0" noProof="0" dirty="0">
                  <a:ln>
                    <a:noFill/>
                  </a:ln>
                  <a:solidFill>
                    <a:srgbClr val="2A2C2C"/>
                  </a:solidFill>
                  <a:effectLst/>
                  <a:uLnTx/>
                  <a:uFillTx/>
                  <a:latin typeface="Neue Haas Grotesk Text Pro" panose="020B0504020202020204" pitchFamily="34" charset="77"/>
                </a:rPr>
                <a:t>tax savings</a:t>
              </a:r>
              <a:r>
                <a:rPr kumimoji="0" lang="en-US" sz="2000" b="0" i="0" u="none" strike="noStrike" kern="1200" cap="none" spc="0" normalizeH="0" baseline="30000" noProof="0" dirty="0">
                  <a:ln>
                    <a:noFill/>
                  </a:ln>
                  <a:solidFill>
                    <a:srgbClr val="2A2C2C"/>
                  </a:solidFill>
                  <a:effectLst/>
                  <a:uLnTx/>
                  <a:uFillTx/>
                  <a:latin typeface="Neue Haas Grotesk Text Pro" panose="020B0504020202020204" pitchFamily="34" charset="77"/>
                </a:rPr>
                <a:t>1</a:t>
              </a:r>
              <a:endParaRPr kumimoji="0" lang="en-US" sz="2000" b="0" i="0" u="none" strike="noStrike" kern="1200" cap="none" spc="0" normalizeH="0" baseline="0" noProof="0" dirty="0">
                <a:ln>
                  <a:noFill/>
                </a:ln>
                <a:solidFill>
                  <a:srgbClr val="2A2C2C"/>
                </a:solidFill>
                <a:effectLst/>
                <a:uLnTx/>
                <a:uFillTx/>
                <a:latin typeface="Neue Haas Grotesk Text Pro" panose="020B0504020202020204" pitchFamily="34" charset="77"/>
              </a:endParaRPr>
            </a:p>
            <a:p>
              <a:pPr marL="0" marR="0" lvl="0" indent="0" algn="l" defTabSz="914400" rtl="0" eaLnBrk="1" fontAlgn="auto" latinLnBrk="0" hangingPunct="1">
                <a:lnSpc>
                  <a:spcPct val="100000"/>
                </a:lnSpc>
                <a:spcBef>
                  <a:spcPts val="0"/>
                </a:spcBef>
                <a:spcAft>
                  <a:spcPts val="600"/>
                </a:spcAft>
                <a:buClrTx/>
                <a:buSzTx/>
                <a:buFont typeface="Wingdings" pitchFamily="2" charset="2"/>
                <a:buNone/>
                <a:tabLst/>
                <a:defRPr/>
              </a:pPr>
              <a:r>
                <a:rPr kumimoji="0" lang="en-US" sz="3200" b="1" i="0" u="none" strike="noStrike" kern="1200" cap="none" spc="0" normalizeH="0" baseline="0" noProof="0" dirty="0">
                  <a:ln>
                    <a:noFill/>
                  </a:ln>
                  <a:solidFill>
                    <a:srgbClr val="007F93"/>
                  </a:solidFill>
                  <a:effectLst/>
                  <a:uLnTx/>
                  <a:uFillTx/>
                  <a:latin typeface="Neue Haas Grotesk Text Pro" panose="020B0504020202020204" pitchFamily="34" charset="77"/>
                </a:rPr>
                <a:t>$480</a:t>
              </a:r>
              <a:endParaRPr kumimoji="0" lang="en-US" sz="3200" b="0" i="0" u="none" strike="noStrike" kern="1200" cap="none" spc="0" normalizeH="0" baseline="0" noProof="0" dirty="0">
                <a:ln>
                  <a:noFill/>
                </a:ln>
                <a:solidFill>
                  <a:srgbClr val="007F93"/>
                </a:solidFill>
                <a:effectLst/>
                <a:uLnTx/>
                <a:uFillTx/>
                <a:latin typeface="Neue Haas Grotesk Text Pro" panose="020B0504020202020204" pitchFamily="34" charset="77"/>
              </a:endParaRPr>
            </a:p>
            <a:p>
              <a:pPr marL="309026" marR="0" lvl="0" indent="-298443" algn="l" defTabSz="609570" rtl="0" eaLnBrk="1" fontAlgn="auto" latinLnBrk="0" hangingPunct="1">
                <a:lnSpc>
                  <a:spcPct val="100000"/>
                </a:lnSpc>
                <a:spcBef>
                  <a:spcPts val="0"/>
                </a:spcBef>
                <a:spcAft>
                  <a:spcPts val="600"/>
                </a:spcAft>
                <a:buClr>
                  <a:srgbClr val="2A2C2C"/>
                </a:buClr>
                <a:buSzTx/>
                <a:buFont typeface="Wingdings" pitchFamily="2" charset="2"/>
                <a:buChar char="ü"/>
                <a:tabLst/>
                <a:defRPr/>
              </a:pPr>
              <a:endParaRPr kumimoji="0" lang="en-US" sz="2000" b="0" i="0" u="none" strike="noStrike" kern="1200" cap="none" spc="0" normalizeH="0" baseline="0" noProof="0" dirty="0">
                <a:ln>
                  <a:noFill/>
                </a:ln>
                <a:solidFill>
                  <a:srgbClr val="2A2C2C"/>
                </a:solidFill>
                <a:effectLst/>
                <a:uLnTx/>
                <a:uFillTx/>
                <a:latin typeface="Neue Haas Grotesk Text Pro" panose="020B0504020202020204" pitchFamily="34" charset="77"/>
                <a:cs typeface="Arial" panose="020B0604020202020204" pitchFamily="34" charset="0"/>
              </a:endParaRPr>
            </a:p>
          </p:txBody>
        </p:sp>
        <p:sp>
          <p:nvSpPr>
            <p:cNvPr id="37" name="Triangle 36">
              <a:extLst>
                <a:ext uri="{FF2B5EF4-FFF2-40B4-BE49-F238E27FC236}">
                  <a16:creationId xmlns:a16="http://schemas.microsoft.com/office/drawing/2014/main" id="{0982CA73-1D6B-B07A-85B9-FCD36DDFF859}"/>
                </a:ext>
              </a:extLst>
            </p:cNvPr>
            <p:cNvSpPr/>
            <p:nvPr/>
          </p:nvSpPr>
          <p:spPr>
            <a:xfrm rot="5400000">
              <a:off x="2154015" y="5338100"/>
              <a:ext cx="1636878" cy="224527"/>
            </a:xfrm>
            <a:prstGeom prst="triangle">
              <a:avLst/>
            </a:prstGeom>
            <a:solidFill>
              <a:srgbClr val="FFFFFF"/>
            </a:solidFill>
            <a:ln w="9525" cap="flat" cmpd="sng" algn="ctr">
              <a:noFill/>
              <a:prstDash val="solid"/>
            </a:ln>
            <a:effectLst>
              <a:outerShdw blurRad="38100" dist="25400" dir="900000" algn="tl" rotWithShape="0">
                <a:prstClr val="black">
                  <a:alpha val="15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AAC6"/>
                </a:solidFill>
                <a:effectLst/>
                <a:uLnTx/>
                <a:uFillTx/>
                <a:latin typeface="Neue Haas Grotesk Text Pro" panose="020B0504020202020204" pitchFamily="34" charset="77"/>
              </a:endParaRPr>
            </a:p>
          </p:txBody>
        </p:sp>
      </p:grpSp>
      <p:sp>
        <p:nvSpPr>
          <p:cNvPr id="31" name="Content Placeholder 7">
            <a:extLst>
              <a:ext uri="{FF2B5EF4-FFF2-40B4-BE49-F238E27FC236}">
                <a16:creationId xmlns:a16="http://schemas.microsoft.com/office/drawing/2014/main" id="{42EE3165-13F4-F170-671D-AC12F7B9B16C}"/>
              </a:ext>
            </a:extLst>
          </p:cNvPr>
          <p:cNvSpPr txBox="1">
            <a:spLocks/>
          </p:cNvSpPr>
          <p:nvPr/>
        </p:nvSpPr>
        <p:spPr>
          <a:xfrm>
            <a:off x="853018" y="1376657"/>
            <a:ext cx="4306531" cy="2084477"/>
          </a:xfrm>
          <a:prstGeom prst="rect">
            <a:avLst/>
          </a:prstGeom>
        </p:spPr>
        <p:txBody>
          <a:bodyPr lIns="0" tIns="0" rIns="0" bIns="0" anchor="t"/>
          <a:lstStyle>
            <a:lvl1pPr marL="237061" indent="-237061" algn="l" defTabSz="609570"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NeueHaasGroteskText Pro" panose="020B0504020202020204" pitchFamily="34" charset="77"/>
                <a:ea typeface="+mn-ea"/>
                <a:cs typeface="+mn-cs"/>
              </a:defRPr>
            </a:lvl1pPr>
            <a:lvl2pPr marL="463539" indent="-226478" algn="l" defTabSz="609570"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NeueHaasGroteskText Pro" panose="020B0504020202020204" pitchFamily="34" charset="77"/>
                <a:ea typeface="+mn-ea"/>
                <a:cs typeface="+mn-cs"/>
              </a:defRPr>
            </a:lvl2pPr>
            <a:lvl3pPr marL="690016" indent="-226478" algn="l" defTabSz="609570"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NeueHaasGroteskText Pro" panose="020B0504020202020204" pitchFamily="34" charset="77"/>
                <a:ea typeface="+mn-ea"/>
                <a:cs typeface="+mn-cs"/>
              </a:defRPr>
            </a:lvl3pPr>
            <a:lvl4pPr marL="916494" indent="-226478" algn="l" defTabSz="609570"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NeueHaasGroteskText Pro" panose="020B0504020202020204" pitchFamily="34" charset="77"/>
                <a:ea typeface="+mn-ea"/>
                <a:cs typeface="+mn-cs"/>
              </a:defRPr>
            </a:lvl4pPr>
            <a:lvl5pPr marL="916494" indent="-224361" algn="l" defTabSz="609570"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0"/>
              </a:spcBef>
              <a:spcAft>
                <a:spcPts val="1200"/>
              </a:spcAft>
              <a:buClrTx/>
              <a:buSzTx/>
              <a:buFontTx/>
              <a:buNone/>
              <a:tabLst/>
              <a:defRPr/>
            </a:pPr>
            <a:r>
              <a:rPr kumimoji="0" lang="en-US" sz="2800" b="1" i="0" u="none" strike="noStrike" kern="1200" cap="none" spc="0" normalizeH="0" baseline="0" noProof="0" dirty="0">
                <a:ln>
                  <a:noFill/>
                </a:ln>
                <a:solidFill>
                  <a:srgbClr val="2A2C2C"/>
                </a:solidFill>
                <a:effectLst/>
                <a:uLnTx/>
                <a:uFillTx/>
                <a:latin typeface="Neue Haas Grotesk Text Pro" panose="020B0504020202020204" pitchFamily="34" charset="77"/>
              </a:rPr>
              <a:t>Individual Plan</a:t>
            </a:r>
            <a:br>
              <a:rPr lang="en-US" sz="2800" b="0" i="0" u="none" strike="noStrike" kern="1200" cap="none" spc="600" normalizeH="0" baseline="0" noProof="0" dirty="0">
                <a:ln>
                  <a:noFill/>
                </a:ln>
                <a:effectLst/>
                <a:uLnTx/>
                <a:uFillTx/>
                <a:latin typeface="Neue Haas Grotesk Text Pro" panose="020B0504020202020204" pitchFamily="34" charset="77"/>
              </a:rPr>
            </a:br>
            <a:endParaRPr lang="en-US" i="0" u="none" strike="noStrike" kern="1200" cap="none" spc="0" normalizeH="0" baseline="0" noProof="0" dirty="0">
              <a:ln>
                <a:noFill/>
              </a:ln>
              <a:solidFill>
                <a:srgbClr val="2A2C2C"/>
              </a:solidFill>
              <a:effectLst/>
              <a:uLnTx/>
              <a:uFillTx/>
              <a:latin typeface="Neue Haas Grotesk Text Pro" panose="020B0504020202020204" pitchFamily="34" charset="77"/>
              <a:cs typeface="Arial"/>
            </a:endParaRPr>
          </a:p>
          <a:p>
            <a:pPr marL="0" indent="0">
              <a:lnSpc>
                <a:spcPct val="130000"/>
              </a:lnSpc>
              <a:spcAft>
                <a:spcPts val="1200"/>
              </a:spcAft>
              <a:buNone/>
            </a:pPr>
            <a:r>
              <a:rPr lang="en-US" b="0" dirty="0">
                <a:latin typeface="Neue Haas Grotesk Text Pro" panose="020B0504020202020204" pitchFamily="34" charset="77"/>
                <a:cs typeface="Arial" panose="020B0604020202020204" pitchFamily="34" charset="0"/>
              </a:rPr>
              <a:t>She decides to use the money she </a:t>
            </a:r>
            <a:br>
              <a:rPr lang="en-US" b="0" dirty="0">
                <a:latin typeface="Neue Haas Grotesk Text Pro" panose="020B0504020202020204" pitchFamily="34" charset="77"/>
                <a:cs typeface="Arial" panose="020B0604020202020204" pitchFamily="34" charset="0"/>
              </a:rPr>
            </a:br>
            <a:r>
              <a:rPr lang="en-US" b="0" dirty="0">
                <a:latin typeface="Neue Haas Grotesk Text Pro" panose="020B0504020202020204" pitchFamily="34" charset="77"/>
                <a:cs typeface="Arial" panose="020B0604020202020204" pitchFamily="34" charset="0"/>
              </a:rPr>
              <a:t>saves on premiums to fund an HSA. </a:t>
            </a:r>
          </a:p>
          <a:p>
            <a:pPr marL="308610" marR="0" lvl="0" indent="-297815" algn="l" defTabSz="609570" rtl="0" eaLnBrk="1" fontAlgn="auto" latinLnBrk="0" hangingPunct="1">
              <a:lnSpc>
                <a:spcPct val="120000"/>
              </a:lnSpc>
              <a:spcBef>
                <a:spcPts val="0"/>
              </a:spcBef>
              <a:spcAft>
                <a:spcPts val="1200"/>
              </a:spcAft>
              <a:buClr>
                <a:srgbClr val="2A2C2C"/>
              </a:buClr>
              <a:buSzTx/>
              <a:buFont typeface="Wingdings" pitchFamily="2" charset="2"/>
              <a:buChar char="ü"/>
              <a:tabLst/>
              <a:defRPr/>
            </a:pPr>
            <a:endParaRPr lang="en-US" b="0" i="0" u="none" strike="noStrike" kern="1200" cap="none" spc="0" normalizeH="0" baseline="0" noProof="0" dirty="0">
              <a:ln>
                <a:noFill/>
              </a:ln>
              <a:solidFill>
                <a:srgbClr val="2A2C2C"/>
              </a:solidFill>
              <a:effectLst/>
              <a:uLnTx/>
              <a:uFillTx/>
              <a:latin typeface="Neue Haas Grotesk Text Pro" panose="020B0504020202020204" pitchFamily="34" charset="77"/>
              <a:cs typeface="Arial" panose="020B0604020202020204" pitchFamily="34" charset="0"/>
            </a:endParaRPr>
          </a:p>
        </p:txBody>
      </p:sp>
      <p:sp>
        <p:nvSpPr>
          <p:cNvPr id="18" name="Title 17">
            <a:extLst>
              <a:ext uri="{FF2B5EF4-FFF2-40B4-BE49-F238E27FC236}">
                <a16:creationId xmlns:a16="http://schemas.microsoft.com/office/drawing/2014/main" id="{558FB026-3473-D311-2F14-BAAD72B23198}"/>
              </a:ext>
            </a:extLst>
          </p:cNvPr>
          <p:cNvSpPr>
            <a:spLocks noGrp="1"/>
          </p:cNvSpPr>
          <p:nvPr>
            <p:ph type="title"/>
          </p:nvPr>
        </p:nvSpPr>
        <p:spPr>
          <a:xfrm>
            <a:off x="853442" y="365759"/>
            <a:ext cx="3913369" cy="676724"/>
          </a:xfrm>
        </p:spPr>
        <p:txBody>
          <a:bodyPr/>
          <a:lstStyle/>
          <a:p>
            <a:r>
              <a:rPr lang="en-US" sz="4270" dirty="0">
                <a:latin typeface="Neue Haas Grotesk Text Pro" panose="020B0504020202020204" pitchFamily="34" charset="77"/>
                <a:cs typeface="Arial" panose="020B0604020202020204" pitchFamily="34" charset="0"/>
              </a:rPr>
              <a:t>Meet Camilla</a:t>
            </a:r>
            <a:endParaRPr lang="en-US" sz="4270" dirty="0">
              <a:latin typeface="Neue Haas Grotesk Text Pro" panose="020B0504020202020204" pitchFamily="34" charset="77"/>
            </a:endParaRPr>
          </a:p>
        </p:txBody>
      </p:sp>
    </p:spTree>
    <p:extLst>
      <p:ext uri="{BB962C8B-B14F-4D97-AF65-F5344CB8AC3E}">
        <p14:creationId xmlns:p14="http://schemas.microsoft.com/office/powerpoint/2010/main" val="38751771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944D6DD-B24C-1AF5-4953-1962604ACD8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52733" y="-22467"/>
            <a:ext cx="6204903" cy="6927563"/>
          </a:xfrm>
          <a:prstGeom prst="rect">
            <a:avLst/>
          </a:prstGeom>
        </p:spPr>
      </p:pic>
      <p:grpSp>
        <p:nvGrpSpPr>
          <p:cNvPr id="8" name="Group 7">
            <a:extLst>
              <a:ext uri="{FF2B5EF4-FFF2-40B4-BE49-F238E27FC236}">
                <a16:creationId xmlns:a16="http://schemas.microsoft.com/office/drawing/2014/main" id="{5809F544-68F8-AD2D-6720-5CA9CE486FF3}"/>
              </a:ext>
            </a:extLst>
          </p:cNvPr>
          <p:cNvGrpSpPr/>
          <p:nvPr/>
        </p:nvGrpSpPr>
        <p:grpSpPr>
          <a:xfrm>
            <a:off x="4714204" y="0"/>
            <a:ext cx="3321772" cy="6858000"/>
            <a:chOff x="5096447" y="0"/>
            <a:chExt cx="3321772" cy="6858000"/>
          </a:xfrm>
        </p:grpSpPr>
        <p:sp>
          <p:nvSpPr>
            <p:cNvPr id="16" name="Rectangle 15">
              <a:extLst>
                <a:ext uri="{FF2B5EF4-FFF2-40B4-BE49-F238E27FC236}">
                  <a16:creationId xmlns:a16="http://schemas.microsoft.com/office/drawing/2014/main" id="{980C424D-1DC0-C277-BEE7-F798A4B45A31}"/>
                </a:ext>
              </a:extLst>
            </p:cNvPr>
            <p:cNvSpPr/>
            <p:nvPr/>
          </p:nvSpPr>
          <p:spPr>
            <a:xfrm>
              <a:off x="5096447" y="0"/>
              <a:ext cx="3161351" cy="6858000"/>
            </a:xfrm>
            <a:prstGeom prst="rect">
              <a:avLst/>
            </a:prstGeom>
            <a:gradFill flip="none" rotWithShape="1">
              <a:gsLst>
                <a:gs pos="34000">
                  <a:schemeClr val="bg1"/>
                </a:gs>
                <a:gs pos="82000">
                  <a:schemeClr val="bg1">
                    <a:alpha val="0"/>
                  </a:schemeClr>
                </a:gs>
              </a:gsLst>
              <a:lin ang="36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AAC6"/>
                </a:solidFill>
                <a:latin typeface="Oswald" panose="02000506000000020004" pitchFamily="2" charset="0"/>
              </a:endParaRPr>
            </a:p>
          </p:txBody>
        </p:sp>
        <p:sp>
          <p:nvSpPr>
            <p:cNvPr id="17" name="Rectangle 16">
              <a:extLst>
                <a:ext uri="{FF2B5EF4-FFF2-40B4-BE49-F238E27FC236}">
                  <a16:creationId xmlns:a16="http://schemas.microsoft.com/office/drawing/2014/main" id="{0EE4ECFC-DA9B-F012-3B78-47820557B223}"/>
                </a:ext>
              </a:extLst>
            </p:cNvPr>
            <p:cNvSpPr/>
            <p:nvPr/>
          </p:nvSpPr>
          <p:spPr>
            <a:xfrm flipV="1">
              <a:off x="5256868" y="0"/>
              <a:ext cx="3161351" cy="6858000"/>
            </a:xfrm>
            <a:prstGeom prst="rect">
              <a:avLst/>
            </a:prstGeom>
            <a:gradFill flip="none" rotWithShape="1">
              <a:gsLst>
                <a:gs pos="34000">
                  <a:schemeClr val="bg1"/>
                </a:gs>
                <a:gs pos="82000">
                  <a:schemeClr val="bg1">
                    <a:alpha val="0"/>
                  </a:schemeClr>
                </a:gs>
              </a:gsLst>
              <a:lin ang="36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AAC6"/>
                </a:solidFill>
                <a:latin typeface="Oswald" panose="02000506000000020004" pitchFamily="2" charset="0"/>
              </a:endParaRPr>
            </a:p>
          </p:txBody>
        </p:sp>
      </p:grpSp>
      <p:sp>
        <p:nvSpPr>
          <p:cNvPr id="6" name="Content Placeholder 5">
            <a:extLst>
              <a:ext uri="{FF2B5EF4-FFF2-40B4-BE49-F238E27FC236}">
                <a16:creationId xmlns:a16="http://schemas.microsoft.com/office/drawing/2014/main" id="{69119ABC-A5D1-4D5C-B67B-FA92E7AA6071}"/>
              </a:ext>
            </a:extLst>
          </p:cNvPr>
          <p:cNvSpPr>
            <a:spLocks noGrp="1"/>
          </p:cNvSpPr>
          <p:nvPr>
            <p:ph sz="quarter" idx="4294967295"/>
          </p:nvPr>
        </p:nvSpPr>
        <p:spPr>
          <a:xfrm>
            <a:off x="924904" y="2925576"/>
            <a:ext cx="2805449" cy="2970622"/>
          </a:xfrm>
        </p:spPr>
        <p:txBody>
          <a:bodyPr vert="horz" lIns="0" tIns="0" rIns="0" bIns="0" rtlCol="0" anchor="t">
            <a:noAutofit/>
          </a:bodyPr>
          <a:lstStyle/>
          <a:p>
            <a:pPr marL="0" indent="0">
              <a:buNone/>
            </a:pPr>
            <a:r>
              <a:rPr lang="en-US" sz="1700" b="1" dirty="0">
                <a:latin typeface="Neue Haas Grotesk Text Pro" panose="020B0504020202020204" pitchFamily="34" charset="77"/>
                <a:cs typeface="Arial" panose="020B0604020202020204" pitchFamily="34" charset="0"/>
              </a:rPr>
              <a:t>Without an HSA</a:t>
            </a:r>
          </a:p>
          <a:p>
            <a:pPr marL="0" indent="0">
              <a:buNone/>
            </a:pPr>
            <a:r>
              <a:rPr lang="en-US" sz="1300" dirty="0">
                <a:latin typeface="Neue Haas Grotesk Text Pro" panose="020B0504020202020204" pitchFamily="34" charset="77"/>
                <a:cs typeface="Arial" panose="020B0604020202020204" pitchFamily="34" charset="0"/>
              </a:rPr>
              <a:t>+ $1,000 from paycheck</a:t>
            </a:r>
          </a:p>
          <a:p>
            <a:pPr marL="0" indent="0">
              <a:buNone/>
            </a:pPr>
            <a:r>
              <a:rPr lang="en-US" sz="1300" dirty="0">
                <a:latin typeface="Neue Haas Grotesk Text Pro" panose="020B0504020202020204" pitchFamily="34" charset="77"/>
                <a:cs typeface="Arial" panose="020B0604020202020204" pitchFamily="34" charset="0"/>
              </a:rPr>
              <a:t>- $200 to taxes</a:t>
            </a:r>
          </a:p>
          <a:p>
            <a:pPr marL="0" indent="0">
              <a:spcAft>
                <a:spcPts val="2000"/>
              </a:spcAft>
              <a:buNone/>
            </a:pPr>
            <a:r>
              <a:rPr lang="en-US" sz="1300" dirty="0">
                <a:latin typeface="Neue Haas Grotesk Text Pro" panose="020B0504020202020204" pitchFamily="34" charset="77"/>
                <a:cs typeface="Arial" panose="020B0604020202020204" pitchFamily="34" charset="0"/>
              </a:rPr>
              <a:t>- $700 hospital bill</a:t>
            </a:r>
          </a:p>
          <a:p>
            <a:pPr marL="0" indent="0">
              <a:lnSpc>
                <a:spcPct val="100000"/>
              </a:lnSpc>
              <a:spcAft>
                <a:spcPts val="0"/>
              </a:spcAft>
              <a:buNone/>
            </a:pPr>
            <a:r>
              <a:rPr lang="en-US" sz="3200" b="1" dirty="0">
                <a:latin typeface="Neue Haas Grotesk Text Pro" panose="020B0504020202020204" pitchFamily="34" charset="77"/>
                <a:cs typeface="Arial" panose="020B0604020202020204" pitchFamily="34" charset="0"/>
              </a:rPr>
              <a:t>$100</a:t>
            </a:r>
            <a:br>
              <a:rPr lang="en-US" sz="2400" dirty="0">
                <a:latin typeface="Neue Haas Grotesk Text Pro" panose="020B0504020202020204" pitchFamily="34" charset="77"/>
                <a:cs typeface="Arial" panose="020B0604020202020204" pitchFamily="34" charset="0"/>
              </a:rPr>
            </a:br>
            <a:r>
              <a:rPr lang="en-US" sz="1700" dirty="0">
                <a:latin typeface="Neue Haas Grotesk Text Pro" panose="020B0504020202020204" pitchFamily="34" charset="77"/>
                <a:cs typeface="Arial" panose="020B0604020202020204" pitchFamily="34" charset="0"/>
              </a:rPr>
              <a:t>leftover</a:t>
            </a:r>
            <a:endParaRPr lang="en-GB" sz="1700" dirty="0">
              <a:latin typeface="Neue Haas Grotesk Text Pro" panose="020B0504020202020204" pitchFamily="34" charset="77"/>
              <a:cs typeface="Arial" panose="020B0604020202020204" pitchFamily="34" charset="0"/>
            </a:endParaRPr>
          </a:p>
        </p:txBody>
      </p:sp>
      <p:sp>
        <p:nvSpPr>
          <p:cNvPr id="22" name="Title 2">
            <a:extLst>
              <a:ext uri="{FF2B5EF4-FFF2-40B4-BE49-F238E27FC236}">
                <a16:creationId xmlns:a16="http://schemas.microsoft.com/office/drawing/2014/main" id="{D852671F-B6D9-594D-A7DF-5C87FA51E6EF}"/>
              </a:ext>
            </a:extLst>
          </p:cNvPr>
          <p:cNvSpPr>
            <a:spLocks noGrp="1"/>
          </p:cNvSpPr>
          <p:nvPr>
            <p:ph type="title"/>
          </p:nvPr>
        </p:nvSpPr>
        <p:spPr>
          <a:xfrm>
            <a:off x="1137926" y="487682"/>
            <a:ext cx="14449324" cy="715324"/>
          </a:xfrm>
        </p:spPr>
        <p:txBody>
          <a:bodyPr/>
          <a:lstStyle/>
          <a:p>
            <a:pPr>
              <a:lnSpc>
                <a:spcPts val="6080"/>
              </a:lnSpc>
            </a:pPr>
            <a:r>
              <a:rPr lang="en-US" sz="3800">
                <a:noFill/>
              </a:rPr>
              <a:t>Nia’s commuter savings</a:t>
            </a:r>
            <a:endParaRPr lang="en-US" sz="3800" baseline="30000">
              <a:noFill/>
            </a:endParaRPr>
          </a:p>
        </p:txBody>
      </p:sp>
      <p:sp>
        <p:nvSpPr>
          <p:cNvPr id="11" name="Content Placeholder 10">
            <a:extLst>
              <a:ext uri="{FF2B5EF4-FFF2-40B4-BE49-F238E27FC236}">
                <a16:creationId xmlns:a16="http://schemas.microsoft.com/office/drawing/2014/main" id="{3CEEED3E-E989-4875-91A6-E6CE3AE075F0}"/>
              </a:ext>
            </a:extLst>
          </p:cNvPr>
          <p:cNvSpPr>
            <a:spLocks noGrp="1"/>
          </p:cNvSpPr>
          <p:nvPr>
            <p:ph sz="quarter" idx="4294967295"/>
          </p:nvPr>
        </p:nvSpPr>
        <p:spPr>
          <a:xfrm>
            <a:off x="0" y="2429933"/>
            <a:ext cx="2736851" cy="355600"/>
          </a:xfrm>
        </p:spPr>
        <p:txBody>
          <a:bodyPr>
            <a:noAutofit/>
          </a:bodyPr>
          <a:lstStyle/>
          <a:p>
            <a:r>
              <a:rPr lang="en-US" sz="1700">
                <a:noFill/>
                <a:latin typeface="Arial" panose="020B0604020202020204" pitchFamily="34" charset="0"/>
                <a:cs typeface="Arial" panose="020B0604020202020204" pitchFamily="34" charset="0"/>
              </a:rPr>
              <a:t>With Commuter Benefit</a:t>
            </a:r>
            <a:endParaRPr lang="en-GB">
              <a:noFill/>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96A75D60-2484-4DB2-A4F0-207ED296B1B2}"/>
              </a:ext>
              <a:ext uri="{C183D7F6-B498-43B3-948B-1728B52AA6E4}">
                <adec:decorative xmlns:adec="http://schemas.microsoft.com/office/drawing/2017/decorative" val="1"/>
              </a:ext>
            </a:extLst>
          </p:cNvPr>
          <p:cNvSpPr txBox="1"/>
          <p:nvPr/>
        </p:nvSpPr>
        <p:spPr>
          <a:xfrm>
            <a:off x="856307" y="1259783"/>
            <a:ext cx="4662476" cy="1654427"/>
          </a:xfrm>
          <a:prstGeom prst="rect">
            <a:avLst/>
          </a:prstGeom>
          <a:noFill/>
        </p:spPr>
        <p:txBody>
          <a:bodyPr wrap="square" lIns="0" rtlCol="0">
            <a:spAutoFit/>
          </a:bodyPr>
          <a:lstStyle/>
          <a:p>
            <a:pPr marL="0" marR="0" lvl="0" indent="0" algn="l" defTabSz="609570" rtl="0" eaLnBrk="1" fontAlgn="auto" latinLnBrk="0" hangingPunct="1">
              <a:lnSpc>
                <a:spcPct val="130000"/>
              </a:lnSpc>
              <a:spcBef>
                <a:spcPct val="0"/>
              </a:spcBef>
              <a:spcAft>
                <a:spcPts val="1200"/>
              </a:spcAft>
              <a:buClrTx/>
              <a:buSzTx/>
              <a:buFontTx/>
              <a:buNone/>
              <a:tabLst/>
              <a:defRPr/>
            </a:pPr>
            <a:r>
              <a:rPr kumimoji="0" lang="en-US" sz="2000" b="0" i="0" u="none" strike="noStrike" kern="1200" cap="none" spc="0" normalizeH="0" baseline="0" noProof="0" dirty="0">
                <a:ln>
                  <a:noFill/>
                </a:ln>
                <a:solidFill>
                  <a:srgbClr val="2A2C2C"/>
                </a:solidFill>
                <a:effectLst/>
                <a:uLnTx/>
                <a:uFillTx/>
                <a:latin typeface="Neue Haas Grotesk Text Pro" panose="020B0504020202020204" pitchFamily="34" charset="77"/>
                <a:cs typeface="Arial" panose="020B0604020202020204" pitchFamily="34" charset="0"/>
              </a:rPr>
              <a:t>After months of contributing to her </a:t>
            </a:r>
            <a:br>
              <a:rPr kumimoji="0" lang="en-US" sz="2000" b="0" i="0" u="none" strike="noStrike" kern="1200" cap="none" spc="0" normalizeH="0" baseline="0" noProof="0" dirty="0">
                <a:ln>
                  <a:noFill/>
                </a:ln>
                <a:solidFill>
                  <a:srgbClr val="2A2C2C"/>
                </a:solidFill>
                <a:effectLst/>
                <a:uLnTx/>
                <a:uFillTx/>
                <a:latin typeface="Neue Haas Grotesk Text Pro" panose="020B0504020202020204" pitchFamily="34" charset="77"/>
                <a:cs typeface="Arial" panose="020B0604020202020204" pitchFamily="34" charset="0"/>
              </a:rPr>
            </a:br>
            <a:r>
              <a:rPr kumimoji="0" lang="en-US" sz="2000" b="0" i="0" u="none" strike="noStrike" kern="1200" cap="none" spc="0" normalizeH="0" baseline="0" noProof="0" dirty="0">
                <a:ln>
                  <a:noFill/>
                </a:ln>
                <a:solidFill>
                  <a:srgbClr val="2A2C2C"/>
                </a:solidFill>
                <a:effectLst/>
                <a:uLnTx/>
                <a:uFillTx/>
                <a:latin typeface="Neue Haas Grotesk Text Pro" panose="020B0504020202020204" pitchFamily="34" charset="77"/>
                <a:cs typeface="Arial" panose="020B0604020202020204" pitchFamily="34" charset="0"/>
              </a:rPr>
              <a:t>HSA, she received a $700 bill, and is interested to see how much she saved. </a:t>
            </a:r>
          </a:p>
        </p:txBody>
      </p:sp>
      <p:sp>
        <p:nvSpPr>
          <p:cNvPr id="28" name="Title 2">
            <a:extLst>
              <a:ext uri="{FF2B5EF4-FFF2-40B4-BE49-F238E27FC236}">
                <a16:creationId xmlns:a16="http://schemas.microsoft.com/office/drawing/2014/main" id="{46C9678D-D686-84AD-EB95-0EDE769BFA48}"/>
              </a:ext>
            </a:extLst>
          </p:cNvPr>
          <p:cNvSpPr txBox="1">
            <a:spLocks/>
          </p:cNvSpPr>
          <p:nvPr/>
        </p:nvSpPr>
        <p:spPr>
          <a:xfrm>
            <a:off x="853017" y="365762"/>
            <a:ext cx="6590771" cy="961289"/>
          </a:xfrm>
          <a:prstGeom prst="rect">
            <a:avLst/>
          </a:prstGeom>
        </p:spPr>
        <p:txBody>
          <a:bodyPr vert="horz" wrap="square" lIns="0" tIns="121920" rIns="121920" bIns="121920" rtlCol="0" anchor="t" anchorCtr="0">
            <a:spAutoFit/>
          </a:bodyPr>
          <a:lstStyle>
            <a:lvl1pPr algn="l" defTabSz="457178" rtl="0" eaLnBrk="1" latinLnBrk="0" hangingPunct="1">
              <a:spcBef>
                <a:spcPct val="0"/>
              </a:spcBef>
              <a:buNone/>
              <a:defRPr sz="3200" b="1" i="0" kern="1200">
                <a:solidFill>
                  <a:schemeClr val="tx2"/>
                </a:solidFill>
                <a:latin typeface="Neue Haas Grotesk Text Pro" panose="020B0504020202020204" pitchFamily="34" charset="0"/>
                <a:ea typeface="+mj-ea"/>
                <a:cs typeface="+mj-cs"/>
              </a:defRPr>
            </a:lvl1pPr>
          </a:lstStyle>
          <a:p>
            <a:pPr>
              <a:lnSpc>
                <a:spcPts val="6080"/>
              </a:lnSpc>
            </a:pPr>
            <a:r>
              <a:rPr lang="en-US" sz="4270" dirty="0">
                <a:latin typeface="Neue Haas Grotesk Text Pro" panose="020B0504020202020204" pitchFamily="34" charset="77"/>
                <a:cs typeface="Arial" panose="020B0604020202020204" pitchFamily="34" charset="0"/>
              </a:rPr>
              <a:t>Camilla’s HSA savings</a:t>
            </a:r>
            <a:endParaRPr lang="en-US" sz="4270" baseline="30000" dirty="0">
              <a:latin typeface="Neue Haas Grotesk Text Pro" panose="020B0504020202020204" pitchFamily="34" charset="77"/>
              <a:cs typeface="Arial" panose="020B0604020202020204" pitchFamily="34" charset="0"/>
            </a:endParaRPr>
          </a:p>
        </p:txBody>
      </p:sp>
      <p:cxnSp>
        <p:nvCxnSpPr>
          <p:cNvPr id="9" name="Straight Connector 8">
            <a:extLst>
              <a:ext uri="{FF2B5EF4-FFF2-40B4-BE49-F238E27FC236}">
                <a16:creationId xmlns:a16="http://schemas.microsoft.com/office/drawing/2014/main" id="{85CDF8EB-D87F-5204-F383-9D7D5CE8AAEE}"/>
              </a:ext>
            </a:extLst>
          </p:cNvPr>
          <p:cNvCxnSpPr>
            <a:cxnSpLocks/>
          </p:cNvCxnSpPr>
          <p:nvPr/>
        </p:nvCxnSpPr>
        <p:spPr>
          <a:xfrm>
            <a:off x="924904" y="4504098"/>
            <a:ext cx="2001176" cy="0"/>
          </a:xfrm>
          <a:prstGeom prst="line">
            <a:avLst/>
          </a:prstGeom>
          <a:ln>
            <a:solidFill>
              <a:schemeClr val="accent6">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sp>
        <p:nvSpPr>
          <p:cNvPr id="10" name="Content Placeholder 5">
            <a:extLst>
              <a:ext uri="{FF2B5EF4-FFF2-40B4-BE49-F238E27FC236}">
                <a16:creationId xmlns:a16="http://schemas.microsoft.com/office/drawing/2014/main" id="{F1711039-B668-E5EF-02F7-670F81CA72F2}"/>
              </a:ext>
            </a:extLst>
          </p:cNvPr>
          <p:cNvSpPr txBox="1">
            <a:spLocks/>
          </p:cNvSpPr>
          <p:nvPr/>
        </p:nvSpPr>
        <p:spPr>
          <a:xfrm>
            <a:off x="3849949" y="2925576"/>
            <a:ext cx="2805449" cy="1858019"/>
          </a:xfrm>
          <a:prstGeom prst="rect">
            <a:avLst/>
          </a:prstGeom>
        </p:spPr>
        <p:txBody>
          <a:bodyPr vert="horz" lIns="0" tIns="0" rIns="0" bIns="0" rtlCol="0" anchor="t">
            <a:noAutofit/>
          </a:bodyPr>
          <a:lstStyle>
            <a:lvl1pPr marL="237061" indent="-237061" algn="l" defTabSz="609570"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Neue Haas Grotesk Text Pro" panose="020B0504020202020204" pitchFamily="34" charset="0"/>
                <a:ea typeface="+mn-ea"/>
                <a:cs typeface="+mn-cs"/>
              </a:defRPr>
            </a:lvl1pPr>
            <a:lvl2pPr marL="463539" indent="-226478" algn="l" defTabSz="609570"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Neue Haas Grotesk Text Pro" panose="020B0504020202020204" pitchFamily="34" charset="0"/>
                <a:ea typeface="+mn-ea"/>
                <a:cs typeface="+mn-cs"/>
              </a:defRPr>
            </a:lvl2pPr>
            <a:lvl3pPr marL="690016" indent="-226478" algn="l" defTabSz="609570"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Neue Haas Grotesk Text Pro" panose="020B0504020202020204" pitchFamily="34" charset="0"/>
                <a:ea typeface="+mn-ea"/>
                <a:cs typeface="+mn-cs"/>
              </a:defRPr>
            </a:lvl3pPr>
            <a:lvl4pPr marL="916494" indent="-226478" algn="l" defTabSz="609570"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0"/>
                <a:ea typeface="+mn-ea"/>
                <a:cs typeface="+mn-cs"/>
              </a:defRPr>
            </a:lvl4pPr>
            <a:lvl5pPr marL="916494" indent="-224361" algn="l" defTabSz="609570"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a:lstStyle>
          <a:p>
            <a:pPr marL="0" marR="0" lvl="0" indent="0" algn="l" defTabSz="609570" rtl="0" eaLnBrk="1" fontAlgn="auto" latinLnBrk="0" hangingPunct="1">
              <a:lnSpc>
                <a:spcPct val="130000"/>
              </a:lnSpc>
              <a:spcBef>
                <a:spcPts val="0"/>
              </a:spcBef>
              <a:spcAft>
                <a:spcPts val="800"/>
              </a:spcAft>
              <a:buClrTx/>
              <a:buSzTx/>
              <a:buFont typeface="Wingdings" pitchFamily="2" charset="2"/>
              <a:buNone/>
              <a:tabLst/>
              <a:defRPr/>
            </a:pPr>
            <a:r>
              <a:rPr kumimoji="0" lang="en-US" sz="1700" b="1" i="0" u="none" strike="noStrike" kern="1200" cap="none" spc="0" normalizeH="0" baseline="0" noProof="0" dirty="0">
                <a:ln>
                  <a:noFill/>
                </a:ln>
                <a:solidFill>
                  <a:srgbClr val="007F93"/>
                </a:solidFill>
                <a:effectLst/>
                <a:uLnTx/>
                <a:uFillTx/>
                <a:latin typeface="Neue Haas Grotesk Text Pro" panose="020B0504020202020204" pitchFamily="34" charset="77"/>
                <a:cs typeface="Arial"/>
              </a:rPr>
              <a:t>With her HSA</a:t>
            </a:r>
          </a:p>
          <a:p>
            <a:pPr marL="0" indent="0">
              <a:buNone/>
            </a:pPr>
            <a:r>
              <a:rPr lang="en-US" sz="1300" dirty="0">
                <a:latin typeface="Neue Haas Grotesk Text Pro" panose="020B0504020202020204" pitchFamily="34" charset="77"/>
                <a:cs typeface="Arial"/>
              </a:rPr>
              <a:t>+ $1,000 from paycheck</a:t>
            </a:r>
          </a:p>
          <a:p>
            <a:pPr marL="0" indent="0">
              <a:buNone/>
            </a:pPr>
            <a:r>
              <a:rPr lang="en-US" sz="1300" dirty="0">
                <a:latin typeface="Neue Haas Grotesk Text Pro" panose="020B0504020202020204" pitchFamily="34" charset="77"/>
                <a:cs typeface="Arial"/>
              </a:rPr>
              <a:t>- $0 to taxes</a:t>
            </a:r>
            <a:endParaRPr lang="en-US" sz="1300" baseline="30000" dirty="0">
              <a:latin typeface="Neue Haas Grotesk Text Pro" panose="020B0504020202020204" pitchFamily="34" charset="77"/>
              <a:cs typeface="Arial" panose="020B0604020202020204" pitchFamily="34" charset="0"/>
            </a:endParaRPr>
          </a:p>
          <a:p>
            <a:pPr marL="0" indent="0">
              <a:spcAft>
                <a:spcPts val="2000"/>
              </a:spcAft>
              <a:buNone/>
            </a:pPr>
            <a:r>
              <a:rPr lang="en-US" sz="1300" dirty="0">
                <a:latin typeface="Neue Haas Grotesk Text Pro" panose="020B0504020202020204" pitchFamily="34" charset="77"/>
                <a:cs typeface="Arial"/>
              </a:rPr>
              <a:t>- $700 hospital bill</a:t>
            </a:r>
          </a:p>
          <a:p>
            <a:pPr marL="0" indent="0">
              <a:lnSpc>
                <a:spcPct val="100000"/>
              </a:lnSpc>
              <a:spcAft>
                <a:spcPts val="0"/>
              </a:spcAft>
              <a:buNone/>
            </a:pPr>
            <a:r>
              <a:rPr lang="en-US" sz="3200" b="1" dirty="0">
                <a:solidFill>
                  <a:schemeClr val="accent1"/>
                </a:solidFill>
                <a:latin typeface="Neue Haas Grotesk Text Pro" panose="020B0504020202020204" pitchFamily="34" charset="77"/>
                <a:cs typeface="Arial"/>
              </a:rPr>
              <a:t>$300</a:t>
            </a:r>
            <a:br>
              <a:rPr lang="en-US" sz="2400" dirty="0">
                <a:latin typeface="Neue Haas Grotesk Text Pro" panose="020B0504020202020204" pitchFamily="34" charset="77"/>
                <a:cs typeface="Arial" panose="020B0604020202020204" pitchFamily="34" charset="0"/>
              </a:rPr>
            </a:br>
            <a:r>
              <a:rPr lang="en-US" sz="1700" dirty="0">
                <a:solidFill>
                  <a:schemeClr val="accent1"/>
                </a:solidFill>
                <a:latin typeface="Neue Haas Grotesk Text Pro" panose="020B0504020202020204" pitchFamily="34" charset="77"/>
                <a:cs typeface="Arial"/>
              </a:rPr>
              <a:t>left to rollover</a:t>
            </a:r>
            <a:endParaRPr lang="en-GB" sz="1700" dirty="0">
              <a:solidFill>
                <a:schemeClr val="accent1"/>
              </a:solidFill>
              <a:latin typeface="Neue Haas Grotesk Text Pro" panose="020B0504020202020204" pitchFamily="34" charset="77"/>
              <a:cs typeface="Arial"/>
            </a:endParaRPr>
          </a:p>
        </p:txBody>
      </p:sp>
      <p:sp>
        <p:nvSpPr>
          <p:cNvPr id="23" name="Title 2">
            <a:extLst>
              <a:ext uri="{FF2B5EF4-FFF2-40B4-BE49-F238E27FC236}">
                <a16:creationId xmlns:a16="http://schemas.microsoft.com/office/drawing/2014/main" id="{DB422D28-BE81-DFA8-AB43-A16417A1D77A}"/>
              </a:ext>
            </a:extLst>
          </p:cNvPr>
          <p:cNvSpPr txBox="1">
            <a:spLocks/>
          </p:cNvSpPr>
          <p:nvPr/>
        </p:nvSpPr>
        <p:spPr>
          <a:xfrm>
            <a:off x="546518" y="6243396"/>
            <a:ext cx="8098718" cy="661720"/>
          </a:xfrm>
          <a:prstGeom prst="rect">
            <a:avLst/>
          </a:prstGeom>
          <a:noFill/>
        </p:spPr>
        <p:txBody>
          <a:bodyPr vert="horz" wrap="square" lIns="121920" tIns="121920" rIns="121920" bIns="121920" rtlCol="0" anchor="t" anchorCtr="0">
            <a:spAutoFit/>
          </a:bodyPr>
          <a:lstStyle>
            <a:lvl1pPr algn="l" defTabSz="457200" rtl="0" eaLnBrk="1" latinLnBrk="0" hangingPunct="1">
              <a:spcBef>
                <a:spcPct val="0"/>
              </a:spcBef>
              <a:buNone/>
              <a:defRPr sz="2800" b="1" kern="1200">
                <a:solidFill>
                  <a:schemeClr val="tx2"/>
                </a:solidFill>
                <a:latin typeface="+mj-lt"/>
                <a:ea typeface="+mj-ea"/>
                <a:cs typeface="+mj-cs"/>
              </a:defRPr>
            </a:lvl1pPr>
          </a:lstStyle>
          <a:p>
            <a:pPr>
              <a:spcAft>
                <a:spcPts val="133"/>
              </a:spcAft>
              <a:defRPr/>
            </a:pPr>
            <a:r>
              <a:rPr lang="en-US" sz="900" b="0" dirty="0">
                <a:solidFill>
                  <a:schemeClr val="tx1">
                    <a:lumMod val="75000"/>
                    <a:lumOff val="25000"/>
                  </a:schemeClr>
                </a:solidFill>
                <a:latin typeface="Neue Haas Grotesk Text Pro" panose="020B0504020202020204" pitchFamily="34" charset="77"/>
                <a:cs typeface="Arial"/>
              </a:rPr>
              <a:t>Assumes Camilla pays 20% of her income in federal, State and social security taxes. Actual tax savings will depend on your HSA contributions, applicable State tax rates and your personal tax situation. Please consult your tax adviser for details. The example used is for illustrative purposes only. </a:t>
            </a:r>
            <a:endParaRPr lang="en-US" sz="900" b="0" dirty="0">
              <a:solidFill>
                <a:schemeClr val="tx1">
                  <a:lumMod val="75000"/>
                  <a:lumOff val="25000"/>
                </a:schemeClr>
              </a:solidFill>
              <a:latin typeface="Neue Haas Grotesk Text Pro" panose="020B0504020202020204" pitchFamily="34" charset="77"/>
              <a:cs typeface="Arial" panose="020B0604020202020204" pitchFamily="34" charset="0"/>
            </a:endParaRPr>
          </a:p>
        </p:txBody>
      </p:sp>
      <p:cxnSp>
        <p:nvCxnSpPr>
          <p:cNvPr id="26" name="Straight Connector 25">
            <a:extLst>
              <a:ext uri="{FF2B5EF4-FFF2-40B4-BE49-F238E27FC236}">
                <a16:creationId xmlns:a16="http://schemas.microsoft.com/office/drawing/2014/main" id="{B5009A7A-0B5F-46E8-9A9B-93FEA04C0911}"/>
              </a:ext>
            </a:extLst>
          </p:cNvPr>
          <p:cNvCxnSpPr>
            <a:cxnSpLocks/>
          </p:cNvCxnSpPr>
          <p:nvPr/>
        </p:nvCxnSpPr>
        <p:spPr>
          <a:xfrm>
            <a:off x="3769939" y="4504098"/>
            <a:ext cx="2001176" cy="0"/>
          </a:xfrm>
          <a:prstGeom prst="line">
            <a:avLst/>
          </a:prstGeom>
          <a:ln>
            <a:solidFill>
              <a:schemeClr val="accent6">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300173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2">
            <a:extLst>
              <a:ext uri="{FF2B5EF4-FFF2-40B4-BE49-F238E27FC236}">
                <a16:creationId xmlns:a16="http://schemas.microsoft.com/office/drawing/2014/main" id="{75DCC68E-98AF-2AD8-FD3C-21D9B085F62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169407" y="0"/>
            <a:ext cx="7022593" cy="6858000"/>
          </a:xfrm>
          <a:prstGeom prst="rect">
            <a:avLst/>
          </a:prstGeom>
          <a:noFill/>
        </p:spPr>
      </p:pic>
      <p:sp>
        <p:nvSpPr>
          <p:cNvPr id="3" name="Title 2">
            <a:extLst>
              <a:ext uri="{FF2B5EF4-FFF2-40B4-BE49-F238E27FC236}">
                <a16:creationId xmlns:a16="http://schemas.microsoft.com/office/drawing/2014/main" id="{EECAD6AD-57E8-3D7B-3E80-DB709932E9C1}"/>
              </a:ext>
            </a:extLst>
          </p:cNvPr>
          <p:cNvSpPr>
            <a:spLocks noGrp="1"/>
          </p:cNvSpPr>
          <p:nvPr>
            <p:ph type="title"/>
          </p:nvPr>
        </p:nvSpPr>
        <p:spPr>
          <a:xfrm>
            <a:off x="853442" y="365759"/>
            <a:ext cx="3913369" cy="1395510"/>
          </a:xfrm>
        </p:spPr>
        <p:txBody>
          <a:bodyPr/>
          <a:lstStyle/>
          <a:p>
            <a:r>
              <a:rPr lang="en-US" sz="4250" dirty="0">
                <a:latin typeface="Neue Haas Grotesk Text Pro" panose="020B0504020202020204" pitchFamily="34" charset="77"/>
                <a:cs typeface="Arial" panose="020B0604020202020204" pitchFamily="34" charset="0"/>
              </a:rPr>
              <a:t>Invest in your healthcare</a:t>
            </a:r>
            <a:endParaRPr lang="en-US" dirty="0">
              <a:latin typeface="Neue Haas Grotesk Text Pro" panose="020B0504020202020204" pitchFamily="34" charset="77"/>
              <a:cs typeface="Arial" panose="020B0604020202020204" pitchFamily="34" charset="0"/>
            </a:endParaRPr>
          </a:p>
        </p:txBody>
      </p:sp>
      <p:sp>
        <p:nvSpPr>
          <p:cNvPr id="4" name="SmartArt Placeholder 3">
            <a:extLst>
              <a:ext uri="{FF2B5EF4-FFF2-40B4-BE49-F238E27FC236}">
                <a16:creationId xmlns:a16="http://schemas.microsoft.com/office/drawing/2014/main" id="{691B2339-ADCF-A20E-2895-E39A91A42BFE}"/>
              </a:ext>
            </a:extLst>
          </p:cNvPr>
          <p:cNvSpPr>
            <a:spLocks noGrp="1"/>
          </p:cNvSpPr>
          <p:nvPr>
            <p:ph type="dgm" sz="quarter" idx="47"/>
          </p:nvPr>
        </p:nvSpPr>
        <p:spPr/>
        <p:txBody>
          <a:bodyPr/>
          <a:lstStyle/>
          <a:p>
            <a:endParaRPr lang="en-US"/>
          </a:p>
        </p:txBody>
      </p:sp>
      <p:sp>
        <p:nvSpPr>
          <p:cNvPr id="5" name="SmartArt Placeholder 4">
            <a:extLst>
              <a:ext uri="{FF2B5EF4-FFF2-40B4-BE49-F238E27FC236}">
                <a16:creationId xmlns:a16="http://schemas.microsoft.com/office/drawing/2014/main" id="{4C5C1D9D-88B1-C478-BAF1-C563A6432BD7}"/>
              </a:ext>
            </a:extLst>
          </p:cNvPr>
          <p:cNvSpPr>
            <a:spLocks noGrp="1"/>
          </p:cNvSpPr>
          <p:nvPr>
            <p:ph type="dgm" sz="quarter" idx="27"/>
          </p:nvPr>
        </p:nvSpPr>
        <p:spPr/>
        <p:txBody>
          <a:bodyPr/>
          <a:lstStyle/>
          <a:p>
            <a:endParaRPr lang="en-US"/>
          </a:p>
        </p:txBody>
      </p:sp>
      <p:sp>
        <p:nvSpPr>
          <p:cNvPr id="6" name="Text Placeholder 5">
            <a:extLst>
              <a:ext uri="{FF2B5EF4-FFF2-40B4-BE49-F238E27FC236}">
                <a16:creationId xmlns:a16="http://schemas.microsoft.com/office/drawing/2014/main" id="{52D76094-AE45-665D-CC4F-C89961278826}"/>
              </a:ext>
            </a:extLst>
          </p:cNvPr>
          <p:cNvSpPr>
            <a:spLocks noGrp="1"/>
          </p:cNvSpPr>
          <p:nvPr>
            <p:ph type="body" sz="quarter" idx="12"/>
          </p:nvPr>
        </p:nvSpPr>
        <p:spPr>
          <a:xfrm>
            <a:off x="806405" y="3152143"/>
            <a:ext cx="4485913" cy="2350643"/>
          </a:xfrm>
        </p:spPr>
        <p:txBody>
          <a:bodyPr/>
          <a:lstStyle/>
          <a:p>
            <a:r>
              <a:rPr lang="en-US" sz="2400" dirty="0">
                <a:solidFill>
                  <a:schemeClr val="tx1"/>
                </a:solidFill>
                <a:latin typeface="Neue Haas Grotesk Text Pro" panose="020B0504020202020204" pitchFamily="34" charset="77"/>
                <a:cs typeface="Arial" panose="020B0604020202020204" pitchFamily="34" charset="0"/>
              </a:rPr>
              <a:t>HSAs are tax-advantaged accounts that let you put aside money for current and future healthcare costs while saving on taxes.</a:t>
            </a:r>
            <a:endParaRPr lang="en-US" dirty="0">
              <a:solidFill>
                <a:schemeClr val="tx1"/>
              </a:solidFill>
              <a:latin typeface="Neue Haas Grotesk Text Pro" panose="020B0504020202020204" pitchFamily="34" charset="77"/>
              <a:cs typeface="Arial" panose="020B0604020202020204" pitchFamily="34" charset="0"/>
            </a:endParaRPr>
          </a:p>
        </p:txBody>
      </p:sp>
    </p:spTree>
    <p:extLst>
      <p:ext uri="{BB962C8B-B14F-4D97-AF65-F5344CB8AC3E}">
        <p14:creationId xmlns:p14="http://schemas.microsoft.com/office/powerpoint/2010/main" val="21782722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33DAF2D-014F-040F-1A54-0D6AF050032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4208527" y="0"/>
            <a:ext cx="7983472" cy="6858000"/>
          </a:xfrm>
          <a:prstGeom prst="rect">
            <a:avLst/>
          </a:prstGeom>
        </p:spPr>
      </p:pic>
      <p:grpSp>
        <p:nvGrpSpPr>
          <p:cNvPr id="6" name="Group 5">
            <a:extLst>
              <a:ext uri="{FF2B5EF4-FFF2-40B4-BE49-F238E27FC236}">
                <a16:creationId xmlns:a16="http://schemas.microsoft.com/office/drawing/2014/main" id="{E2D5D365-FE39-96A4-82C3-B1095F959BF7}"/>
              </a:ext>
            </a:extLst>
          </p:cNvPr>
          <p:cNvGrpSpPr/>
          <p:nvPr/>
        </p:nvGrpSpPr>
        <p:grpSpPr>
          <a:xfrm>
            <a:off x="3167446" y="0"/>
            <a:ext cx="4624234" cy="6858000"/>
            <a:chOff x="2686586" y="0"/>
            <a:chExt cx="4140938" cy="6858000"/>
          </a:xfrm>
        </p:grpSpPr>
        <p:sp>
          <p:nvSpPr>
            <p:cNvPr id="8" name="Rectangle 7">
              <a:extLst>
                <a:ext uri="{FF2B5EF4-FFF2-40B4-BE49-F238E27FC236}">
                  <a16:creationId xmlns:a16="http://schemas.microsoft.com/office/drawing/2014/main" id="{16C7B314-E1BE-53C1-C8FA-99782A3D6648}"/>
                </a:ext>
              </a:extLst>
            </p:cNvPr>
            <p:cNvSpPr/>
            <p:nvPr/>
          </p:nvSpPr>
          <p:spPr>
            <a:xfrm flipV="1">
              <a:off x="2686586" y="0"/>
              <a:ext cx="3595507" cy="6858000"/>
            </a:xfrm>
            <a:prstGeom prst="rect">
              <a:avLst/>
            </a:prstGeom>
            <a:gradFill flip="none" rotWithShape="1">
              <a:gsLst>
                <a:gs pos="34000">
                  <a:schemeClr val="bg1"/>
                </a:gs>
                <a:gs pos="82000">
                  <a:schemeClr val="bg1">
                    <a:alpha val="0"/>
                  </a:schemeClr>
                </a:gs>
              </a:gsLst>
              <a:lin ang="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AAC6"/>
                </a:solidFill>
                <a:latin typeface="Oswald" panose="02000506000000020004" pitchFamily="2" charset="0"/>
              </a:endParaRPr>
            </a:p>
          </p:txBody>
        </p:sp>
        <p:sp>
          <p:nvSpPr>
            <p:cNvPr id="9" name="Rectangle 8">
              <a:extLst>
                <a:ext uri="{FF2B5EF4-FFF2-40B4-BE49-F238E27FC236}">
                  <a16:creationId xmlns:a16="http://schemas.microsoft.com/office/drawing/2014/main" id="{1C658F2B-212D-B165-50EF-0A4E3EFC01B5}"/>
                </a:ext>
              </a:extLst>
            </p:cNvPr>
            <p:cNvSpPr/>
            <p:nvPr/>
          </p:nvSpPr>
          <p:spPr>
            <a:xfrm>
              <a:off x="3232017" y="0"/>
              <a:ext cx="3595507" cy="6858000"/>
            </a:xfrm>
            <a:prstGeom prst="rect">
              <a:avLst/>
            </a:prstGeom>
            <a:gradFill flip="none" rotWithShape="1">
              <a:gsLst>
                <a:gs pos="34000">
                  <a:schemeClr val="bg1"/>
                </a:gs>
                <a:gs pos="82000">
                  <a:schemeClr val="bg1">
                    <a:alpha val="0"/>
                  </a:schemeClr>
                </a:gs>
              </a:gsLst>
              <a:lin ang="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AAC6"/>
                </a:solidFill>
                <a:latin typeface="Oswald" panose="02000506000000020004" pitchFamily="2" charset="0"/>
              </a:endParaRPr>
            </a:p>
          </p:txBody>
        </p:sp>
      </p:grpSp>
      <p:sp>
        <p:nvSpPr>
          <p:cNvPr id="7" name="Content Placeholder 6">
            <a:extLst>
              <a:ext uri="{FF2B5EF4-FFF2-40B4-BE49-F238E27FC236}">
                <a16:creationId xmlns:a16="http://schemas.microsoft.com/office/drawing/2014/main" id="{D1845381-87E0-4FB6-8F52-1E890987960A}"/>
              </a:ext>
            </a:extLst>
          </p:cNvPr>
          <p:cNvSpPr>
            <a:spLocks noGrp="1"/>
          </p:cNvSpPr>
          <p:nvPr>
            <p:ph type="body" sz="quarter" idx="12"/>
          </p:nvPr>
        </p:nvSpPr>
        <p:spPr/>
        <p:txBody>
          <a:bodyPr>
            <a:noAutofit/>
          </a:bodyPr>
          <a:lstStyle/>
          <a:p>
            <a:pPr marL="0" marR="0" lvl="0" indent="0" algn="l" defTabSz="457200" rtl="0" eaLnBrk="1" fontAlgn="auto" latinLnBrk="0" hangingPunct="1">
              <a:lnSpc>
                <a:spcPct val="100000"/>
              </a:lnSpc>
              <a:spcBef>
                <a:spcPct val="0"/>
              </a:spcBef>
              <a:spcAft>
                <a:spcPts val="133"/>
              </a:spcAft>
              <a:buClrTx/>
              <a:buSzTx/>
              <a:buFontTx/>
              <a:buNone/>
              <a:tabLst/>
              <a:defRPr/>
            </a:pPr>
            <a:r>
              <a:rPr kumimoji="0" lang="en-US" sz="800" b="0" i="0" u="none" strike="noStrike" kern="1200" cap="none" spc="0" normalizeH="0" baseline="30000" noProof="0">
                <a:ln>
                  <a:noFill/>
                </a:ln>
                <a:noFill/>
                <a:effectLst/>
                <a:uLnTx/>
                <a:uFillTx/>
                <a:latin typeface="Arial" panose="020B0604020202020204" pitchFamily="34" charset="0"/>
                <a:ea typeface="+mn-ea"/>
                <a:cs typeface="Arial" panose="020B0604020202020204" pitchFamily="34" charset="0"/>
              </a:rPr>
              <a:t>1</a:t>
            </a:r>
            <a:r>
              <a:rPr kumimoji="0" lang="en-US" sz="800" b="0" i="0" u="none" strike="noStrike" kern="1200" cap="none" spc="0" normalizeH="0" baseline="0" noProof="0">
                <a:ln>
                  <a:noFill/>
                </a:ln>
                <a:noFill/>
                <a:effectLst/>
                <a:uLnTx/>
                <a:uFillTx/>
                <a:latin typeface="Arial" panose="020B0604020202020204" pitchFamily="34" charset="0"/>
                <a:ea typeface="+mn-ea"/>
                <a:cs typeface="Arial" panose="020B0604020202020204" pitchFamily="34" charset="0"/>
              </a:rPr>
              <a:t>Assumes they pays 30% of his income in federal, state and social security taxes. Actual tax savings will depend on your contributions, applicable state tax rates and your personal tax situation. Please consult your tax adviser for details.</a:t>
            </a:r>
          </a:p>
        </p:txBody>
      </p:sp>
      <p:sp>
        <p:nvSpPr>
          <p:cNvPr id="2" name="Content Placeholder 1">
            <a:extLst>
              <a:ext uri="{FF2B5EF4-FFF2-40B4-BE49-F238E27FC236}">
                <a16:creationId xmlns:a16="http://schemas.microsoft.com/office/drawing/2014/main" id="{C5A3E900-880C-446D-912A-EC4BE89E649A}"/>
              </a:ext>
            </a:extLst>
          </p:cNvPr>
          <p:cNvSpPr>
            <a:spLocks noGrp="1"/>
          </p:cNvSpPr>
          <p:nvPr>
            <p:ph sz="quarter" idx="15"/>
          </p:nvPr>
        </p:nvSpPr>
        <p:spPr/>
        <p:txBody>
          <a:bodyPr>
            <a:noAutofit/>
          </a:bodyPr>
          <a:lstStyle/>
          <a:p>
            <a:pPr marL="0" marR="0" lvl="0" indent="0" algn="l" defTabSz="914400" rtl="0" eaLnBrk="1" fontAlgn="auto" latinLnBrk="0" hangingPunct="1">
              <a:lnSpc>
                <a:spcPct val="130000"/>
              </a:lnSpc>
              <a:spcBef>
                <a:spcPts val="0"/>
              </a:spcBef>
              <a:spcAft>
                <a:spcPts val="1200"/>
              </a:spcAft>
              <a:buClrTx/>
              <a:buSzTx/>
              <a:buFontTx/>
              <a:buNone/>
              <a:tabLst/>
              <a:defRPr/>
            </a:pPr>
            <a:r>
              <a:rPr kumimoji="0" lang="en-US" sz="2200" b="0" i="0" u="none" strike="noStrike" kern="1200" cap="none" spc="0" normalizeH="0" baseline="0" noProof="0">
                <a:ln>
                  <a:noFill/>
                </a:ln>
                <a:noFill/>
                <a:effectLst/>
                <a:uLnTx/>
                <a:uFillTx/>
                <a:latin typeface="Arial"/>
                <a:ea typeface="+mn-ea"/>
                <a:cs typeface="+mn-cs"/>
              </a:rPr>
              <a:t>Parking benefit |</a:t>
            </a:r>
            <a:br>
              <a:rPr kumimoji="0" lang="en-US" sz="2200" b="0" i="0" u="none" strike="noStrike" kern="1200" cap="none" spc="0" normalizeH="0" baseline="0" noProof="0">
                <a:ln>
                  <a:noFill/>
                </a:ln>
                <a:noFill/>
                <a:effectLst/>
                <a:uLnTx/>
                <a:uFillTx/>
                <a:latin typeface="Arial"/>
                <a:ea typeface="+mn-ea"/>
                <a:cs typeface="+mn-cs"/>
              </a:rPr>
            </a:br>
            <a:r>
              <a:rPr kumimoji="0" lang="en-US" sz="2200" b="0" i="0" u="none" strike="noStrike" kern="1200" cap="none" spc="0" normalizeH="0" baseline="0" noProof="0">
                <a:ln>
                  <a:noFill/>
                </a:ln>
                <a:noFill/>
                <a:effectLst/>
                <a:uLnTx/>
                <a:uFillTx/>
                <a:latin typeface="Arial"/>
                <a:ea typeface="+mn-ea"/>
                <a:cs typeface="+mn-cs"/>
              </a:rPr>
              <a:t>Contribution Limit $270 per month</a:t>
            </a:r>
            <a:r>
              <a:rPr kumimoji="0" lang="en-US" sz="2400" b="0" i="0" u="none" strike="noStrike" kern="1200" cap="none" spc="0" normalizeH="0" baseline="0" noProof="0">
                <a:ln>
                  <a:noFill/>
                </a:ln>
                <a:noFill/>
                <a:effectLst/>
                <a:uLnTx/>
                <a:uFillTx/>
                <a:latin typeface="Arial"/>
                <a:ea typeface="+mn-ea"/>
                <a:cs typeface="+mn-cs"/>
              </a:rPr>
              <a:t> </a:t>
            </a:r>
          </a:p>
          <a:p>
            <a:pPr marL="0" marR="0" lvl="0" indent="0" algn="l" defTabSz="914400" rtl="0" eaLnBrk="1" fontAlgn="auto" latinLnBrk="0" hangingPunct="1">
              <a:lnSpc>
                <a:spcPct val="120000"/>
              </a:lnSpc>
              <a:spcBef>
                <a:spcPts val="0"/>
              </a:spcBef>
              <a:spcAft>
                <a:spcPts val="1200"/>
              </a:spcAft>
              <a:buClrTx/>
              <a:buSzTx/>
              <a:buFontTx/>
              <a:buNone/>
              <a:tabLst/>
              <a:defRPr/>
            </a:pPr>
            <a:r>
              <a:rPr kumimoji="0" lang="en-US" sz="2200" b="0" i="0" u="none" strike="noStrike" kern="1200" cap="none" spc="0" normalizeH="0" baseline="0" noProof="0">
                <a:ln>
                  <a:noFill/>
                </a:ln>
                <a:noFill/>
                <a:effectLst/>
                <a:uLnTx/>
                <a:uFillTx/>
                <a:latin typeface="Arial"/>
                <a:ea typeface="+mn-ea"/>
                <a:cs typeface="+mn-cs"/>
              </a:rPr>
              <a:t>He drives in to work each day, </a:t>
            </a:r>
            <a:br>
              <a:rPr kumimoji="0" lang="en-US" sz="2200" b="0" i="0" u="none" strike="noStrike" kern="1200" cap="none" spc="0" normalizeH="0" baseline="0" noProof="0">
                <a:ln>
                  <a:noFill/>
                </a:ln>
                <a:noFill/>
                <a:effectLst/>
                <a:uLnTx/>
                <a:uFillTx/>
                <a:latin typeface="Arial"/>
                <a:ea typeface="+mn-ea"/>
                <a:cs typeface="+mn-cs"/>
              </a:rPr>
            </a:br>
            <a:r>
              <a:rPr kumimoji="0" lang="en-US" sz="2200" b="0" i="0" u="none" strike="noStrike" kern="1200" cap="none" spc="0" normalizeH="0" baseline="0" noProof="0">
                <a:ln>
                  <a:noFill/>
                </a:ln>
                <a:noFill/>
                <a:effectLst/>
                <a:uLnTx/>
                <a:uFillTx/>
                <a:latin typeface="Arial"/>
                <a:ea typeface="+mn-ea"/>
                <a:cs typeface="+mn-cs"/>
              </a:rPr>
              <a:t>paying for parking at a local </a:t>
            </a:r>
            <a:br>
              <a:rPr kumimoji="0" lang="en-US" sz="2200" b="0" i="0" u="none" strike="noStrike" kern="1200" cap="none" spc="0" normalizeH="0" baseline="0" noProof="0">
                <a:ln>
                  <a:noFill/>
                </a:ln>
                <a:noFill/>
                <a:effectLst/>
                <a:uLnTx/>
                <a:uFillTx/>
                <a:latin typeface="Arial"/>
                <a:ea typeface="+mn-ea"/>
                <a:cs typeface="+mn-cs"/>
              </a:rPr>
            </a:br>
            <a:r>
              <a:rPr kumimoji="0" lang="en-US" sz="2200" b="0" i="0" u="none" strike="noStrike" kern="1200" cap="none" spc="0" normalizeH="0" baseline="0" noProof="0">
                <a:ln>
                  <a:noFill/>
                </a:ln>
                <a:noFill/>
                <a:effectLst/>
                <a:uLnTx/>
                <a:uFillTx/>
                <a:latin typeface="Arial"/>
                <a:ea typeface="+mn-ea"/>
                <a:cs typeface="+mn-cs"/>
              </a:rPr>
              <a:t>garage near his firm’s building. </a:t>
            </a:r>
          </a:p>
        </p:txBody>
      </p:sp>
      <p:sp>
        <p:nvSpPr>
          <p:cNvPr id="13" name="TextBox 12">
            <a:extLst>
              <a:ext uri="{FF2B5EF4-FFF2-40B4-BE49-F238E27FC236}">
                <a16:creationId xmlns:a16="http://schemas.microsoft.com/office/drawing/2014/main" id="{5221C142-1328-4EE9-B7FF-9621F9C189D8}"/>
              </a:ext>
              <a:ext uri="{C183D7F6-B498-43B3-948B-1728B52AA6E4}">
                <adec:decorative xmlns:adec="http://schemas.microsoft.com/office/drawing/2017/decorative" val="1"/>
              </a:ext>
            </a:extLst>
          </p:cNvPr>
          <p:cNvSpPr txBox="1"/>
          <p:nvPr/>
        </p:nvSpPr>
        <p:spPr>
          <a:xfrm>
            <a:off x="458963" y="6091700"/>
            <a:ext cx="4485913" cy="646331"/>
          </a:xfrm>
          <a:prstGeom prst="rect">
            <a:avLst/>
          </a:prstGeom>
          <a:noFill/>
        </p:spPr>
        <p:txBody>
          <a:bodyPr wrap="square" lIns="91440" tIns="45720" rIns="91440" bIns="45720" rtlCol="0" anchor="t">
            <a:spAutoFit/>
          </a:bodyPr>
          <a:lstStyle/>
          <a:p>
            <a:pPr>
              <a:spcAft>
                <a:spcPts val="133"/>
              </a:spcAft>
              <a:defRPr/>
            </a:pPr>
            <a:r>
              <a:rPr lang="en-US" sz="900" b="0" baseline="30000" dirty="0">
                <a:solidFill>
                  <a:schemeClr val="tx1">
                    <a:lumMod val="75000"/>
                    <a:lumOff val="25000"/>
                  </a:schemeClr>
                </a:solidFill>
                <a:latin typeface="Neue Haas Grotesk Text Pro" panose="020B0504020202020204" pitchFamily="34" charset="77"/>
                <a:cs typeface="Arial"/>
              </a:rPr>
              <a:t>1</a:t>
            </a:r>
            <a:r>
              <a:rPr lang="en-US" sz="900" b="0" dirty="0">
                <a:solidFill>
                  <a:schemeClr val="tx1">
                    <a:lumMod val="75000"/>
                    <a:lumOff val="25000"/>
                  </a:schemeClr>
                </a:solidFill>
                <a:latin typeface="Neue Haas Grotesk Text Pro" panose="020B0504020202020204" pitchFamily="34" charset="77"/>
                <a:cs typeface="Arial"/>
              </a:rPr>
              <a:t>Assumes Mia &amp; Evan pay 20% of their income in federal, State and social security taxes. Actual tax savings will depend on your HSA contributions, applicable State tax rates and your personal tax situation. Please consult your tax adviser for details. The example used is for illustrative purposes only. </a:t>
            </a:r>
            <a:endParaRPr lang="en-US" sz="900" b="0" dirty="0">
              <a:solidFill>
                <a:schemeClr val="tx1">
                  <a:lumMod val="75000"/>
                  <a:lumOff val="25000"/>
                </a:schemeClr>
              </a:solidFill>
              <a:latin typeface="Neue Haas Grotesk Text Pro" panose="020B0504020202020204" pitchFamily="34" charset="77"/>
              <a:cs typeface="Arial" panose="020B0604020202020204" pitchFamily="34" charset="0"/>
            </a:endParaRPr>
          </a:p>
        </p:txBody>
      </p:sp>
      <p:grpSp>
        <p:nvGrpSpPr>
          <p:cNvPr id="33" name="Group 32">
            <a:extLst>
              <a:ext uri="{FF2B5EF4-FFF2-40B4-BE49-F238E27FC236}">
                <a16:creationId xmlns:a16="http://schemas.microsoft.com/office/drawing/2014/main" id="{119E373E-5B0A-2B92-E4DD-BBF00980EB55}"/>
              </a:ext>
            </a:extLst>
          </p:cNvPr>
          <p:cNvGrpSpPr/>
          <p:nvPr/>
        </p:nvGrpSpPr>
        <p:grpSpPr>
          <a:xfrm>
            <a:off x="852268" y="3429000"/>
            <a:ext cx="5319831" cy="2070471"/>
            <a:chOff x="884371" y="4292719"/>
            <a:chExt cx="5319831" cy="2218711"/>
          </a:xfrm>
        </p:grpSpPr>
        <p:grpSp>
          <p:nvGrpSpPr>
            <p:cNvPr id="34" name="Group 33">
              <a:extLst>
                <a:ext uri="{FF2B5EF4-FFF2-40B4-BE49-F238E27FC236}">
                  <a16:creationId xmlns:a16="http://schemas.microsoft.com/office/drawing/2014/main" id="{90BEB5CC-1018-DE7A-219A-034989E9C99A}"/>
                </a:ext>
              </a:extLst>
            </p:cNvPr>
            <p:cNvGrpSpPr/>
            <p:nvPr/>
          </p:nvGrpSpPr>
          <p:grpSpPr>
            <a:xfrm>
              <a:off x="1589978" y="4292719"/>
              <a:ext cx="4614224" cy="2218711"/>
              <a:chOff x="0" y="3836896"/>
              <a:chExt cx="4614224" cy="2365771"/>
            </a:xfrm>
          </p:grpSpPr>
          <p:sp>
            <p:nvSpPr>
              <p:cNvPr id="38" name="Rectangle 37">
                <a:extLst>
                  <a:ext uri="{FF2B5EF4-FFF2-40B4-BE49-F238E27FC236}">
                    <a16:creationId xmlns:a16="http://schemas.microsoft.com/office/drawing/2014/main" id="{E944DCB9-1790-99D0-4171-580AB7ADE9DB}"/>
                  </a:ext>
                </a:extLst>
              </p:cNvPr>
              <p:cNvSpPr/>
              <p:nvPr/>
            </p:nvSpPr>
            <p:spPr>
              <a:xfrm>
                <a:off x="114300" y="3836896"/>
                <a:ext cx="4499924" cy="2365771"/>
              </a:xfrm>
              <a:prstGeom prst="rect">
                <a:avLst/>
              </a:prstGeom>
              <a:solidFill>
                <a:srgbClr val="4F2883"/>
              </a:soli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AAC6"/>
                  </a:solidFill>
                  <a:effectLst/>
                  <a:uLnTx/>
                  <a:uFillTx/>
                  <a:latin typeface="Neue Haas Grotesk Text Pro" panose="020B0504020202020204" pitchFamily="34" charset="77"/>
                </a:endParaRPr>
              </a:p>
            </p:txBody>
          </p:sp>
          <p:sp>
            <p:nvSpPr>
              <p:cNvPr id="39" name="Rectangle 38">
                <a:extLst>
                  <a:ext uri="{FF2B5EF4-FFF2-40B4-BE49-F238E27FC236}">
                    <a16:creationId xmlns:a16="http://schemas.microsoft.com/office/drawing/2014/main" id="{88899E46-0C7E-0E51-4035-B583D77EEA99}"/>
                  </a:ext>
                </a:extLst>
              </p:cNvPr>
              <p:cNvSpPr/>
              <p:nvPr/>
            </p:nvSpPr>
            <p:spPr>
              <a:xfrm>
                <a:off x="0" y="3836896"/>
                <a:ext cx="4499924" cy="2365771"/>
              </a:xfrm>
              <a:prstGeom prst="rect">
                <a:avLst/>
              </a:prstGeom>
              <a:solidFill>
                <a:srgbClr val="FFFFFF"/>
              </a:soli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AAC6"/>
                  </a:solidFill>
                  <a:effectLst/>
                  <a:uLnTx/>
                  <a:uFillTx/>
                  <a:latin typeface="Neue Haas Grotesk Text Pro" panose="020B0504020202020204" pitchFamily="34" charset="77"/>
                </a:endParaRPr>
              </a:p>
            </p:txBody>
          </p:sp>
        </p:grpSp>
        <p:sp>
          <p:nvSpPr>
            <p:cNvPr id="35" name="Content Placeholder 7">
              <a:extLst>
                <a:ext uri="{FF2B5EF4-FFF2-40B4-BE49-F238E27FC236}">
                  <a16:creationId xmlns:a16="http://schemas.microsoft.com/office/drawing/2014/main" id="{4C5750FD-D296-3CC4-01FD-A588DC1025EA}"/>
                </a:ext>
              </a:extLst>
            </p:cNvPr>
            <p:cNvSpPr txBox="1">
              <a:spLocks/>
            </p:cNvSpPr>
            <p:nvPr/>
          </p:nvSpPr>
          <p:spPr>
            <a:xfrm>
              <a:off x="884371" y="4772292"/>
              <a:ext cx="1830725" cy="1356143"/>
            </a:xfrm>
            <a:prstGeom prst="rect">
              <a:avLst/>
            </a:prstGeom>
          </p:spPr>
          <p:txBody>
            <a:bodyPr lIns="0" tIns="0" rIns="0" bIns="0"/>
            <a:lstStyle>
              <a:lvl1pPr marL="237061" indent="-237061" algn="l" defTabSz="609570"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NeueHaasGroteskText Pro" panose="020B0504020202020204" pitchFamily="34" charset="77"/>
                  <a:ea typeface="+mn-ea"/>
                  <a:cs typeface="+mn-cs"/>
                </a:defRPr>
              </a:lvl1pPr>
              <a:lvl2pPr marL="463539" indent="-226478" algn="l" defTabSz="609570"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NeueHaasGroteskText Pro" panose="020B0504020202020204" pitchFamily="34" charset="77"/>
                  <a:ea typeface="+mn-ea"/>
                  <a:cs typeface="+mn-cs"/>
                </a:defRPr>
              </a:lvl2pPr>
              <a:lvl3pPr marL="690016" indent="-226478" algn="l" defTabSz="609570"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NeueHaasGroteskText Pro" panose="020B0504020202020204" pitchFamily="34" charset="77"/>
                  <a:ea typeface="+mn-ea"/>
                  <a:cs typeface="+mn-cs"/>
                </a:defRPr>
              </a:lvl3pPr>
              <a:lvl4pPr marL="916494" indent="-226478" algn="l" defTabSz="609570"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NeueHaasGroteskText Pro" panose="020B0504020202020204" pitchFamily="34" charset="77"/>
                  <a:ea typeface="+mn-ea"/>
                  <a:cs typeface="+mn-cs"/>
                </a:defRPr>
              </a:lvl4pPr>
              <a:lvl5pPr marL="916494" indent="-224361" algn="l" defTabSz="609570"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srgbClr val="2A2C2C"/>
                  </a:solidFill>
                  <a:effectLst/>
                  <a:uLnTx/>
                  <a:uFillTx/>
                  <a:latin typeface="Neue Haas Grotesk Text Pro" panose="020B0504020202020204" pitchFamily="34" charset="77"/>
                </a:rPr>
                <a:t>Evan &amp; Mia</a:t>
              </a:r>
              <a:br>
                <a:rPr kumimoji="0" lang="en-US" sz="2000" b="0" i="0" u="none" strike="noStrike" kern="1200" cap="none" spc="0" normalizeH="0" baseline="0" noProof="0" dirty="0">
                  <a:ln>
                    <a:noFill/>
                  </a:ln>
                  <a:solidFill>
                    <a:srgbClr val="2A2C2C"/>
                  </a:solidFill>
                  <a:effectLst/>
                  <a:uLnTx/>
                  <a:uFillTx/>
                  <a:latin typeface="Neue Haas Grotesk Text Pro" panose="020B0504020202020204" pitchFamily="34" charset="77"/>
                </a:rPr>
              </a:br>
              <a:r>
                <a:rPr kumimoji="0" lang="en-US" sz="2000" b="0" i="0" u="none" strike="noStrike" kern="1200" cap="none" spc="0" normalizeH="0" baseline="0" noProof="0" dirty="0">
                  <a:ln>
                    <a:noFill/>
                  </a:ln>
                  <a:solidFill>
                    <a:srgbClr val="2A2C2C"/>
                  </a:solidFill>
                  <a:effectLst/>
                  <a:uLnTx/>
                  <a:uFillTx/>
                  <a:latin typeface="Neue Haas Grotesk Text Pro" panose="020B0504020202020204" pitchFamily="34" charset="77"/>
                </a:rPr>
                <a:t>contribute</a:t>
              </a:r>
            </a:p>
            <a:p>
              <a:pPr marL="0" marR="0" lvl="0" indent="0" algn="l" defTabSz="914400" rtl="0" eaLnBrk="1" fontAlgn="auto" latinLnBrk="0" hangingPunct="1">
                <a:lnSpc>
                  <a:spcPct val="100000"/>
                </a:lnSpc>
                <a:spcBef>
                  <a:spcPts val="0"/>
                </a:spcBef>
                <a:spcAft>
                  <a:spcPts val="600"/>
                </a:spcAft>
                <a:buClrTx/>
                <a:buSzTx/>
                <a:buFont typeface="Wingdings" pitchFamily="2" charset="2"/>
                <a:buNone/>
                <a:tabLst/>
                <a:defRPr/>
              </a:pPr>
              <a:r>
                <a:rPr kumimoji="0" lang="en-US" sz="3200" b="1" i="0" u="none" strike="noStrike" kern="1200" cap="none" spc="0" normalizeH="0" baseline="0" noProof="0" dirty="0">
                  <a:ln>
                    <a:noFill/>
                  </a:ln>
                  <a:solidFill>
                    <a:srgbClr val="007F93"/>
                  </a:solidFill>
                  <a:effectLst/>
                  <a:uLnTx/>
                  <a:uFillTx/>
                  <a:latin typeface="Neue Haas Grotesk Text Pro" panose="020B0504020202020204" pitchFamily="34" charset="77"/>
                </a:rPr>
                <a:t>$8,000</a:t>
              </a:r>
              <a:endParaRPr kumimoji="0" lang="en-US" sz="2000" b="0" i="0" u="none" strike="noStrike" kern="1200" cap="none" spc="0" normalizeH="0" baseline="0" noProof="0" dirty="0">
                <a:ln>
                  <a:noFill/>
                </a:ln>
                <a:solidFill>
                  <a:srgbClr val="007F93"/>
                </a:solidFill>
                <a:effectLst/>
                <a:uLnTx/>
                <a:uFillTx/>
                <a:latin typeface="Neue Haas Grotesk Text Pro" panose="020B0504020202020204" pitchFamily="34" charset="77"/>
              </a:endParaRPr>
            </a:p>
            <a:p>
              <a:pPr marL="309026" marR="0" lvl="0" indent="-298443" algn="l" defTabSz="609570" rtl="0" eaLnBrk="1" fontAlgn="auto" latinLnBrk="0" hangingPunct="1">
                <a:lnSpc>
                  <a:spcPct val="100000"/>
                </a:lnSpc>
                <a:spcBef>
                  <a:spcPts val="0"/>
                </a:spcBef>
                <a:spcAft>
                  <a:spcPts val="600"/>
                </a:spcAft>
                <a:buClr>
                  <a:srgbClr val="2A2C2C"/>
                </a:buClr>
                <a:buSzTx/>
                <a:buFont typeface="Wingdings" pitchFamily="2" charset="2"/>
                <a:buChar char="ü"/>
                <a:tabLst/>
                <a:defRPr/>
              </a:pPr>
              <a:endParaRPr kumimoji="0" lang="en-US" sz="2000" b="0" i="0" u="none" strike="noStrike" kern="1200" cap="none" spc="0" normalizeH="0" baseline="0" noProof="0" dirty="0">
                <a:ln>
                  <a:noFill/>
                </a:ln>
                <a:solidFill>
                  <a:srgbClr val="2A2C2C"/>
                </a:solidFill>
                <a:effectLst/>
                <a:uLnTx/>
                <a:uFillTx/>
                <a:latin typeface="Neue Haas Grotesk Text Pro" panose="020B0504020202020204" pitchFamily="34" charset="77"/>
                <a:cs typeface="Arial" panose="020B0604020202020204" pitchFamily="34" charset="0"/>
              </a:endParaRPr>
            </a:p>
          </p:txBody>
        </p:sp>
        <p:sp>
          <p:nvSpPr>
            <p:cNvPr id="36" name="Content Placeholder 7">
              <a:extLst>
                <a:ext uri="{FF2B5EF4-FFF2-40B4-BE49-F238E27FC236}">
                  <a16:creationId xmlns:a16="http://schemas.microsoft.com/office/drawing/2014/main" id="{36593338-33A3-8AB5-F8DE-76A2622B84D3}"/>
                </a:ext>
              </a:extLst>
            </p:cNvPr>
            <p:cNvSpPr txBox="1">
              <a:spLocks/>
            </p:cNvSpPr>
            <p:nvPr/>
          </p:nvSpPr>
          <p:spPr>
            <a:xfrm>
              <a:off x="3741512" y="4772292"/>
              <a:ext cx="2186871" cy="1356143"/>
            </a:xfrm>
            <a:prstGeom prst="rect">
              <a:avLst/>
            </a:prstGeom>
          </p:spPr>
          <p:txBody>
            <a:bodyPr lIns="0" tIns="0" rIns="0" bIns="0"/>
            <a:lstStyle>
              <a:lvl1pPr marL="237061" indent="-237061" algn="l" defTabSz="609570"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NeueHaasGroteskText Pro" panose="020B0504020202020204" pitchFamily="34" charset="77"/>
                  <a:ea typeface="+mn-ea"/>
                  <a:cs typeface="+mn-cs"/>
                </a:defRPr>
              </a:lvl1pPr>
              <a:lvl2pPr marL="463539" indent="-226478" algn="l" defTabSz="609570"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NeueHaasGroteskText Pro" panose="020B0504020202020204" pitchFamily="34" charset="77"/>
                  <a:ea typeface="+mn-ea"/>
                  <a:cs typeface="+mn-cs"/>
                </a:defRPr>
              </a:lvl2pPr>
              <a:lvl3pPr marL="690016" indent="-226478" algn="l" defTabSz="609570"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NeueHaasGroteskText Pro" panose="020B0504020202020204" pitchFamily="34" charset="77"/>
                  <a:ea typeface="+mn-ea"/>
                  <a:cs typeface="+mn-cs"/>
                </a:defRPr>
              </a:lvl3pPr>
              <a:lvl4pPr marL="916494" indent="-226478" algn="l" defTabSz="609570"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NeueHaasGroteskText Pro" panose="020B0504020202020204" pitchFamily="34" charset="77"/>
                  <a:ea typeface="+mn-ea"/>
                  <a:cs typeface="+mn-cs"/>
                </a:defRPr>
              </a:lvl4pPr>
              <a:lvl5pPr marL="916494" indent="-224361" algn="l" defTabSz="609570"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srgbClr val="2A2C2C"/>
                  </a:solidFill>
                  <a:effectLst/>
                  <a:uLnTx/>
                  <a:uFillTx/>
                  <a:latin typeface="Neue Haas Grotesk Text Pro" panose="020B0504020202020204" pitchFamily="34" charset="77"/>
                </a:rPr>
                <a:t>Their annual</a:t>
              </a:r>
              <a:br>
                <a:rPr kumimoji="0" lang="en-US" sz="2000" b="0" i="0" u="none" strike="noStrike" kern="1200" cap="none" spc="0" normalizeH="0" baseline="0" noProof="0" dirty="0">
                  <a:ln>
                    <a:noFill/>
                  </a:ln>
                  <a:solidFill>
                    <a:srgbClr val="2A2C2C"/>
                  </a:solidFill>
                  <a:effectLst/>
                  <a:uLnTx/>
                  <a:uFillTx/>
                  <a:latin typeface="Neue Haas Grotesk Text Pro" panose="020B0504020202020204" pitchFamily="34" charset="77"/>
                </a:rPr>
              </a:br>
              <a:r>
                <a:rPr kumimoji="0" lang="en-US" sz="2000" b="0" i="0" u="none" strike="noStrike" kern="1200" cap="none" spc="0" normalizeH="0" baseline="0" noProof="0" dirty="0">
                  <a:ln>
                    <a:noFill/>
                  </a:ln>
                  <a:solidFill>
                    <a:srgbClr val="2A2C2C"/>
                  </a:solidFill>
                  <a:effectLst/>
                  <a:uLnTx/>
                  <a:uFillTx/>
                  <a:latin typeface="Neue Haas Grotesk Text Pro" panose="020B0504020202020204" pitchFamily="34" charset="77"/>
                </a:rPr>
                <a:t>tax savings</a:t>
              </a:r>
              <a:r>
                <a:rPr kumimoji="0" lang="en-US" sz="2000" b="0" i="0" u="none" strike="noStrike" kern="1200" cap="none" spc="0" normalizeH="0" baseline="30000" noProof="0" dirty="0">
                  <a:ln>
                    <a:noFill/>
                  </a:ln>
                  <a:solidFill>
                    <a:srgbClr val="2A2C2C"/>
                  </a:solidFill>
                  <a:effectLst/>
                  <a:uLnTx/>
                  <a:uFillTx/>
                  <a:latin typeface="Neue Haas Grotesk Text Pro" panose="020B0504020202020204" pitchFamily="34" charset="77"/>
                </a:rPr>
                <a:t>1</a:t>
              </a:r>
              <a:endParaRPr kumimoji="0" lang="en-US" sz="2000" b="0" i="0" u="none" strike="noStrike" kern="1200" cap="none" spc="0" normalizeH="0" baseline="0" noProof="0" dirty="0">
                <a:ln>
                  <a:noFill/>
                </a:ln>
                <a:solidFill>
                  <a:srgbClr val="2A2C2C"/>
                </a:solidFill>
                <a:effectLst/>
                <a:uLnTx/>
                <a:uFillTx/>
                <a:latin typeface="Neue Haas Grotesk Text Pro" panose="020B0504020202020204" pitchFamily="34" charset="77"/>
              </a:endParaRPr>
            </a:p>
            <a:p>
              <a:pPr marL="0" marR="0" lvl="0" indent="0" algn="l" defTabSz="914400" rtl="0" eaLnBrk="1" fontAlgn="auto" latinLnBrk="0" hangingPunct="1">
                <a:lnSpc>
                  <a:spcPct val="100000"/>
                </a:lnSpc>
                <a:spcBef>
                  <a:spcPts val="0"/>
                </a:spcBef>
                <a:spcAft>
                  <a:spcPts val="600"/>
                </a:spcAft>
                <a:buClrTx/>
                <a:buSzTx/>
                <a:buFont typeface="Wingdings" pitchFamily="2" charset="2"/>
                <a:buNone/>
                <a:tabLst/>
                <a:defRPr/>
              </a:pPr>
              <a:r>
                <a:rPr kumimoji="0" lang="en-US" sz="3200" b="1" i="0" u="none" strike="noStrike" kern="1200" cap="none" spc="0" normalizeH="0" baseline="0" noProof="0" dirty="0">
                  <a:ln>
                    <a:noFill/>
                  </a:ln>
                  <a:solidFill>
                    <a:srgbClr val="007F93"/>
                  </a:solidFill>
                  <a:effectLst/>
                  <a:uLnTx/>
                  <a:uFillTx/>
                  <a:latin typeface="Neue Haas Grotesk Text Pro" panose="020B0504020202020204" pitchFamily="34" charset="77"/>
                </a:rPr>
                <a:t>$1,600</a:t>
              </a:r>
              <a:endParaRPr kumimoji="0" lang="en-US" sz="3200" b="0" i="0" u="none" strike="noStrike" kern="1200" cap="none" spc="0" normalizeH="0" baseline="0" noProof="0" dirty="0">
                <a:ln>
                  <a:noFill/>
                </a:ln>
                <a:solidFill>
                  <a:srgbClr val="007F93"/>
                </a:solidFill>
                <a:effectLst/>
                <a:uLnTx/>
                <a:uFillTx/>
                <a:latin typeface="Neue Haas Grotesk Text Pro" panose="020B0504020202020204" pitchFamily="34" charset="77"/>
              </a:endParaRPr>
            </a:p>
            <a:p>
              <a:pPr marL="309026" marR="0" lvl="0" indent="-298443" algn="l" defTabSz="609570" rtl="0" eaLnBrk="1" fontAlgn="auto" latinLnBrk="0" hangingPunct="1">
                <a:lnSpc>
                  <a:spcPct val="100000"/>
                </a:lnSpc>
                <a:spcBef>
                  <a:spcPts val="0"/>
                </a:spcBef>
                <a:spcAft>
                  <a:spcPts val="600"/>
                </a:spcAft>
                <a:buClr>
                  <a:srgbClr val="2A2C2C"/>
                </a:buClr>
                <a:buSzTx/>
                <a:buFont typeface="Wingdings" pitchFamily="2" charset="2"/>
                <a:buChar char="ü"/>
                <a:tabLst/>
                <a:defRPr/>
              </a:pPr>
              <a:endParaRPr kumimoji="0" lang="en-US" sz="2000" b="0" i="0" u="none" strike="noStrike" kern="1200" cap="none" spc="0" normalizeH="0" baseline="0" noProof="0" dirty="0">
                <a:ln>
                  <a:noFill/>
                </a:ln>
                <a:solidFill>
                  <a:srgbClr val="2A2C2C"/>
                </a:solidFill>
                <a:effectLst/>
                <a:uLnTx/>
                <a:uFillTx/>
                <a:latin typeface="Neue Haas Grotesk Text Pro" panose="020B0504020202020204" pitchFamily="34" charset="77"/>
                <a:cs typeface="Arial" panose="020B0604020202020204" pitchFamily="34" charset="0"/>
              </a:endParaRPr>
            </a:p>
          </p:txBody>
        </p:sp>
        <p:sp>
          <p:nvSpPr>
            <p:cNvPr id="37" name="Triangle 36">
              <a:extLst>
                <a:ext uri="{FF2B5EF4-FFF2-40B4-BE49-F238E27FC236}">
                  <a16:creationId xmlns:a16="http://schemas.microsoft.com/office/drawing/2014/main" id="{0982CA73-1D6B-B07A-85B9-FCD36DDFF859}"/>
                </a:ext>
              </a:extLst>
            </p:cNvPr>
            <p:cNvSpPr/>
            <p:nvPr/>
          </p:nvSpPr>
          <p:spPr>
            <a:xfrm rot="5400000">
              <a:off x="2154015" y="5338100"/>
              <a:ext cx="1636878" cy="224527"/>
            </a:xfrm>
            <a:prstGeom prst="triangle">
              <a:avLst/>
            </a:prstGeom>
            <a:solidFill>
              <a:srgbClr val="FFFFFF"/>
            </a:solidFill>
            <a:ln w="9525" cap="flat" cmpd="sng" algn="ctr">
              <a:noFill/>
              <a:prstDash val="solid"/>
            </a:ln>
            <a:effectLst>
              <a:outerShdw blurRad="38100" dist="25400" dir="900000" algn="tl" rotWithShape="0">
                <a:prstClr val="black">
                  <a:alpha val="15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AAC6"/>
                </a:solidFill>
                <a:effectLst/>
                <a:uLnTx/>
                <a:uFillTx/>
                <a:latin typeface="Neue Haas Grotesk Text Pro" panose="020B0504020202020204" pitchFamily="34" charset="77"/>
              </a:endParaRPr>
            </a:p>
          </p:txBody>
        </p:sp>
      </p:grpSp>
      <p:sp>
        <p:nvSpPr>
          <p:cNvPr id="31" name="Content Placeholder 7">
            <a:extLst>
              <a:ext uri="{FF2B5EF4-FFF2-40B4-BE49-F238E27FC236}">
                <a16:creationId xmlns:a16="http://schemas.microsoft.com/office/drawing/2014/main" id="{42EE3165-13F4-F170-671D-AC12F7B9B16C}"/>
              </a:ext>
            </a:extLst>
          </p:cNvPr>
          <p:cNvSpPr txBox="1">
            <a:spLocks/>
          </p:cNvSpPr>
          <p:nvPr/>
        </p:nvSpPr>
        <p:spPr>
          <a:xfrm>
            <a:off x="853018" y="1458739"/>
            <a:ext cx="3989856" cy="1743846"/>
          </a:xfrm>
          <a:prstGeom prst="rect">
            <a:avLst/>
          </a:prstGeom>
        </p:spPr>
        <p:txBody>
          <a:bodyPr lIns="0" tIns="0" rIns="0" bIns="0" anchor="t"/>
          <a:lstStyle>
            <a:lvl1pPr marL="237061" indent="-237061" algn="l" defTabSz="609570"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NeueHaasGroteskText Pro" panose="020B0504020202020204" pitchFamily="34" charset="77"/>
                <a:ea typeface="+mn-ea"/>
                <a:cs typeface="+mn-cs"/>
              </a:defRPr>
            </a:lvl1pPr>
            <a:lvl2pPr marL="463539" indent="-226478" algn="l" defTabSz="609570"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NeueHaasGroteskText Pro" panose="020B0504020202020204" pitchFamily="34" charset="77"/>
                <a:ea typeface="+mn-ea"/>
                <a:cs typeface="+mn-cs"/>
              </a:defRPr>
            </a:lvl2pPr>
            <a:lvl3pPr marL="690016" indent="-226478" algn="l" defTabSz="609570"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NeueHaasGroteskText Pro" panose="020B0504020202020204" pitchFamily="34" charset="77"/>
                <a:ea typeface="+mn-ea"/>
                <a:cs typeface="+mn-cs"/>
              </a:defRPr>
            </a:lvl3pPr>
            <a:lvl4pPr marL="916494" indent="-226478" algn="l" defTabSz="609570"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NeueHaasGroteskText Pro" panose="020B0504020202020204" pitchFamily="34" charset="77"/>
                <a:ea typeface="+mn-ea"/>
                <a:cs typeface="+mn-cs"/>
              </a:defRPr>
            </a:lvl4pPr>
            <a:lvl5pPr marL="916494" indent="-224361" algn="l" defTabSz="609570"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0"/>
              </a:spcBef>
              <a:spcAft>
                <a:spcPts val="1200"/>
              </a:spcAft>
              <a:buClrTx/>
              <a:buSzTx/>
              <a:buFontTx/>
              <a:buNone/>
              <a:tabLst/>
              <a:defRPr/>
            </a:pPr>
            <a:r>
              <a:rPr lang="en-US" sz="2800" b="1" dirty="0">
                <a:solidFill>
                  <a:srgbClr val="2A2C2C"/>
                </a:solidFill>
                <a:latin typeface="Neue Haas Grotesk Text Pro" panose="020B0504020202020204" pitchFamily="34" charset="77"/>
              </a:rPr>
              <a:t>Family</a:t>
            </a:r>
            <a:r>
              <a:rPr kumimoji="0" lang="en-US" sz="2800" b="1" i="0" u="none" strike="noStrike" kern="1200" cap="none" spc="0" normalizeH="0" baseline="0" noProof="0" dirty="0">
                <a:ln>
                  <a:noFill/>
                </a:ln>
                <a:solidFill>
                  <a:srgbClr val="2A2C2C"/>
                </a:solidFill>
                <a:effectLst/>
                <a:uLnTx/>
                <a:uFillTx/>
                <a:latin typeface="Neue Haas Grotesk Text Pro" panose="020B0504020202020204" pitchFamily="34" charset="77"/>
              </a:rPr>
              <a:t> Plan</a:t>
            </a:r>
            <a:br>
              <a:rPr lang="en-US" sz="2800" b="0" i="0" u="none" strike="noStrike" kern="1200" cap="none" spc="600" normalizeH="0" baseline="0" noProof="0" dirty="0">
                <a:ln>
                  <a:noFill/>
                </a:ln>
                <a:effectLst/>
                <a:uLnTx/>
                <a:uFillTx/>
                <a:latin typeface="Neue Haas Grotesk Text Pro" panose="020B0504020202020204" pitchFamily="34" charset="77"/>
              </a:rPr>
            </a:br>
            <a:endParaRPr lang="en-US" i="0" u="none" strike="noStrike" kern="1200" cap="none" spc="0" normalizeH="0" baseline="0" noProof="0" dirty="0">
              <a:ln>
                <a:noFill/>
              </a:ln>
              <a:solidFill>
                <a:srgbClr val="2A2C2C"/>
              </a:solidFill>
              <a:effectLst/>
              <a:uLnTx/>
              <a:uFillTx/>
              <a:latin typeface="Neue Haas Grotesk Text Pro" panose="020B0504020202020204" pitchFamily="34" charset="77"/>
              <a:cs typeface="Arial"/>
            </a:endParaRPr>
          </a:p>
          <a:p>
            <a:pPr marL="0" indent="0">
              <a:lnSpc>
                <a:spcPct val="130000"/>
              </a:lnSpc>
              <a:spcAft>
                <a:spcPts val="1200"/>
              </a:spcAft>
              <a:buNone/>
            </a:pPr>
            <a:r>
              <a:rPr lang="en-US" sz="1800" b="0" dirty="0">
                <a:latin typeface="Neue Haas Grotesk Text Pro" panose="020B0504020202020204" pitchFamily="34" charset="77"/>
              </a:rPr>
              <a:t>They decide to </a:t>
            </a:r>
            <a:r>
              <a:rPr lang="en-US" sz="1800" dirty="0">
                <a:latin typeface="Neue Haas Grotesk Text Pro" panose="020B0504020202020204" pitchFamily="34" charset="77"/>
              </a:rPr>
              <a:t>enhance their </a:t>
            </a:r>
            <a:r>
              <a:rPr lang="en-US" sz="1800" b="0" dirty="0">
                <a:latin typeface="Neue Haas Grotesk Text Pro" panose="020B0504020202020204" pitchFamily="34" charset="77"/>
              </a:rPr>
              <a:t>tax savings and start building their health savings.</a:t>
            </a:r>
          </a:p>
        </p:txBody>
      </p:sp>
      <p:sp>
        <p:nvSpPr>
          <p:cNvPr id="18" name="Title 17">
            <a:extLst>
              <a:ext uri="{FF2B5EF4-FFF2-40B4-BE49-F238E27FC236}">
                <a16:creationId xmlns:a16="http://schemas.microsoft.com/office/drawing/2014/main" id="{558FB026-3473-D311-2F14-BAAD72B23198}"/>
              </a:ext>
            </a:extLst>
          </p:cNvPr>
          <p:cNvSpPr>
            <a:spLocks noGrp="1"/>
          </p:cNvSpPr>
          <p:nvPr>
            <p:ph type="title"/>
          </p:nvPr>
        </p:nvSpPr>
        <p:spPr>
          <a:xfrm>
            <a:off x="853442" y="365759"/>
            <a:ext cx="5846616" cy="676724"/>
          </a:xfrm>
        </p:spPr>
        <p:txBody>
          <a:bodyPr/>
          <a:lstStyle/>
          <a:p>
            <a:r>
              <a:rPr lang="en-US" sz="4270" dirty="0">
                <a:latin typeface="Neue Haas Grotesk Text Pro" panose="020B0504020202020204" pitchFamily="34" charset="77"/>
                <a:cs typeface="Arial" panose="020B0604020202020204" pitchFamily="34" charset="0"/>
              </a:rPr>
              <a:t>Meet Evan &amp; Mia</a:t>
            </a:r>
            <a:endParaRPr lang="en-US" sz="4270" dirty="0">
              <a:latin typeface="Neue Haas Grotesk Text Pro" panose="020B0504020202020204" pitchFamily="34" charset="77"/>
            </a:endParaRPr>
          </a:p>
        </p:txBody>
      </p:sp>
    </p:spTree>
    <p:extLst>
      <p:ext uri="{BB962C8B-B14F-4D97-AF65-F5344CB8AC3E}">
        <p14:creationId xmlns:p14="http://schemas.microsoft.com/office/powerpoint/2010/main" val="30100726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04A4EC3-9D27-4D23-A024-056EB87CEC3C}"/>
              </a:ext>
            </a:extLst>
          </p:cNvPr>
          <p:cNvGrpSpPr/>
          <p:nvPr/>
        </p:nvGrpSpPr>
        <p:grpSpPr>
          <a:xfrm>
            <a:off x="4609030" y="-3724"/>
            <a:ext cx="7582970" cy="6858000"/>
            <a:chOff x="4609031" y="0"/>
            <a:chExt cx="7582970" cy="6858000"/>
          </a:xfrm>
        </p:grpSpPr>
        <p:pic>
          <p:nvPicPr>
            <p:cNvPr id="3" name="Picture 2">
              <a:extLst>
                <a:ext uri="{FF2B5EF4-FFF2-40B4-BE49-F238E27FC236}">
                  <a16:creationId xmlns:a16="http://schemas.microsoft.com/office/drawing/2014/main" id="{A341CB3A-CCA1-194A-159F-35E426E9F495}"/>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saturation sat="95000"/>
                      </a14:imgEffect>
                      <a14:imgEffect>
                        <a14:brightnessContrast bright="10000"/>
                      </a14:imgEffect>
                    </a14:imgLayer>
                  </a14:imgProps>
                </a:ext>
                <a:ext uri="{28A0092B-C50C-407E-A947-70E740481C1C}">
                  <a14:useLocalDpi xmlns:a14="http://schemas.microsoft.com/office/drawing/2010/main"/>
                </a:ext>
              </a:extLst>
            </a:blip>
            <a:srcRect/>
            <a:stretch/>
          </p:blipFill>
          <p:spPr>
            <a:xfrm>
              <a:off x="4700337" y="0"/>
              <a:ext cx="7491664" cy="6858000"/>
            </a:xfrm>
            <a:prstGeom prst="rect">
              <a:avLst/>
            </a:prstGeom>
          </p:spPr>
        </p:pic>
        <p:sp>
          <p:nvSpPr>
            <p:cNvPr id="4" name="Rectangle 3">
              <a:extLst>
                <a:ext uri="{FF2B5EF4-FFF2-40B4-BE49-F238E27FC236}">
                  <a16:creationId xmlns:a16="http://schemas.microsoft.com/office/drawing/2014/main" id="{555EA176-9860-91A3-1B4F-F9D747B13A3A}"/>
                </a:ext>
              </a:extLst>
            </p:cNvPr>
            <p:cNvSpPr/>
            <p:nvPr/>
          </p:nvSpPr>
          <p:spPr>
            <a:xfrm>
              <a:off x="4609031" y="0"/>
              <a:ext cx="3595507" cy="6858000"/>
            </a:xfrm>
            <a:prstGeom prst="rect">
              <a:avLst/>
            </a:prstGeom>
            <a:gradFill flip="none" rotWithShape="1">
              <a:gsLst>
                <a:gs pos="34000">
                  <a:schemeClr val="bg1"/>
                </a:gs>
                <a:gs pos="82000">
                  <a:schemeClr val="bg1">
                    <a:alpha val="0"/>
                  </a:schemeClr>
                </a:gs>
              </a:gsLst>
              <a:lin ang="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AAC6"/>
                </a:solidFill>
                <a:latin typeface="Oswald" panose="02000506000000020004" pitchFamily="2" charset="0"/>
              </a:endParaRPr>
            </a:p>
          </p:txBody>
        </p:sp>
      </p:grpSp>
      <p:sp>
        <p:nvSpPr>
          <p:cNvPr id="15" name="Rectangle 14">
            <a:extLst>
              <a:ext uri="{FF2B5EF4-FFF2-40B4-BE49-F238E27FC236}">
                <a16:creationId xmlns:a16="http://schemas.microsoft.com/office/drawing/2014/main" id="{0BB8E39E-8883-7FC3-A469-086669AD23FC}"/>
              </a:ext>
              <a:ext uri="{C183D7F6-B498-43B3-948B-1728B52AA6E4}">
                <adec:decorative xmlns:adec="http://schemas.microsoft.com/office/drawing/2017/decorative" val="1"/>
              </a:ext>
            </a:extLst>
          </p:cNvPr>
          <p:cNvSpPr/>
          <p:nvPr/>
        </p:nvSpPr>
        <p:spPr>
          <a:xfrm flipV="1">
            <a:off x="4397298" y="1202"/>
            <a:ext cx="5543513" cy="6856798"/>
          </a:xfrm>
          <a:prstGeom prst="rect">
            <a:avLst/>
          </a:prstGeom>
          <a:gradFill flip="none" rotWithShape="1">
            <a:gsLst>
              <a:gs pos="87000">
                <a:schemeClr val="bg1">
                  <a:alpha val="0"/>
                </a:schemeClr>
              </a:gs>
              <a:gs pos="7000">
                <a:schemeClr val="bg1"/>
              </a:gs>
            </a:gsLst>
            <a:lin ang="42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AAC6"/>
              </a:solidFill>
              <a:effectLst/>
              <a:uLnTx/>
              <a:uFillTx/>
              <a:latin typeface="Arial" panose="020B0604020202020204" pitchFamily="34" charset="0"/>
              <a:ea typeface="+mn-ea"/>
              <a:cs typeface="Arial" panose="020B0604020202020204" pitchFamily="34" charset="0"/>
            </a:endParaRPr>
          </a:p>
        </p:txBody>
      </p:sp>
      <p:sp>
        <p:nvSpPr>
          <p:cNvPr id="7" name="Rectangle 6">
            <a:extLst>
              <a:ext uri="{FF2B5EF4-FFF2-40B4-BE49-F238E27FC236}">
                <a16:creationId xmlns:a16="http://schemas.microsoft.com/office/drawing/2014/main" id="{B0CE78EE-80F1-276C-2D7A-777E841E4E4F}"/>
              </a:ext>
              <a:ext uri="{C183D7F6-B498-43B3-948B-1728B52AA6E4}">
                <adec:decorative xmlns:adec="http://schemas.microsoft.com/office/drawing/2017/decorative" val="1"/>
              </a:ext>
            </a:extLst>
          </p:cNvPr>
          <p:cNvSpPr/>
          <p:nvPr/>
        </p:nvSpPr>
        <p:spPr>
          <a:xfrm flipV="1">
            <a:off x="3982961" y="1202"/>
            <a:ext cx="4802067" cy="6856798"/>
          </a:xfrm>
          <a:prstGeom prst="rect">
            <a:avLst/>
          </a:prstGeom>
          <a:gradFill flip="none" rotWithShape="1">
            <a:gsLst>
              <a:gs pos="87000">
                <a:schemeClr val="bg1">
                  <a:alpha val="0"/>
                </a:schemeClr>
              </a:gs>
              <a:gs pos="7000">
                <a:schemeClr val="bg1"/>
              </a:gs>
            </a:gsLst>
            <a:lin ang="42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AAC6"/>
              </a:solidFill>
              <a:effectLst/>
              <a:uLnTx/>
              <a:uFillTx/>
              <a:latin typeface="Arial" panose="020B0604020202020204" pitchFamily="34" charset="0"/>
              <a:ea typeface="+mn-ea"/>
              <a:cs typeface="Arial" panose="020B0604020202020204" pitchFamily="34" charset="0"/>
            </a:endParaRPr>
          </a:p>
        </p:txBody>
      </p:sp>
      <p:sp>
        <p:nvSpPr>
          <p:cNvPr id="6" name="Content Placeholder 5">
            <a:extLst>
              <a:ext uri="{FF2B5EF4-FFF2-40B4-BE49-F238E27FC236}">
                <a16:creationId xmlns:a16="http://schemas.microsoft.com/office/drawing/2014/main" id="{69119ABC-A5D1-4D5C-B67B-FA92E7AA6071}"/>
              </a:ext>
            </a:extLst>
          </p:cNvPr>
          <p:cNvSpPr>
            <a:spLocks noGrp="1"/>
          </p:cNvSpPr>
          <p:nvPr>
            <p:ph sz="quarter" idx="4294967295"/>
          </p:nvPr>
        </p:nvSpPr>
        <p:spPr>
          <a:xfrm>
            <a:off x="924904" y="2925576"/>
            <a:ext cx="2805449" cy="2970622"/>
          </a:xfrm>
        </p:spPr>
        <p:txBody>
          <a:bodyPr vert="horz" lIns="0" tIns="0" rIns="0" bIns="0" rtlCol="0" anchor="t">
            <a:noAutofit/>
          </a:bodyPr>
          <a:lstStyle/>
          <a:p>
            <a:pPr marL="0" indent="0">
              <a:buNone/>
            </a:pPr>
            <a:r>
              <a:rPr lang="en-US" sz="1700" b="1" dirty="0">
                <a:latin typeface="Neue Haas Grotesk Text Pro" panose="020B0504020202020204" pitchFamily="34" charset="77"/>
                <a:cs typeface="Arial" panose="020B0604020202020204" pitchFamily="34" charset="0"/>
              </a:rPr>
              <a:t>Without an HSA</a:t>
            </a:r>
          </a:p>
          <a:p>
            <a:pPr marL="0" indent="0">
              <a:buNone/>
            </a:pPr>
            <a:r>
              <a:rPr lang="en-US" sz="1300" dirty="0">
                <a:latin typeface="Neue Haas Grotesk Text Pro" panose="020B0504020202020204" pitchFamily="34" charset="77"/>
                <a:cs typeface="Arial" panose="020B0604020202020204" pitchFamily="34" charset="0"/>
              </a:rPr>
              <a:t>+ $8,000 from paycheck</a:t>
            </a:r>
          </a:p>
          <a:p>
            <a:pPr marL="0" indent="0">
              <a:buNone/>
            </a:pPr>
            <a:r>
              <a:rPr lang="en-US" sz="1300" dirty="0">
                <a:latin typeface="Neue Haas Grotesk Text Pro" panose="020B0504020202020204" pitchFamily="34" charset="77"/>
                <a:cs typeface="Arial" panose="020B0604020202020204" pitchFamily="34" charset="0"/>
              </a:rPr>
              <a:t>- $1,600 to taxes</a:t>
            </a:r>
          </a:p>
          <a:p>
            <a:pPr marL="0" indent="0">
              <a:spcAft>
                <a:spcPts val="2000"/>
              </a:spcAft>
              <a:buNone/>
            </a:pPr>
            <a:r>
              <a:rPr lang="en-US" sz="1300" dirty="0">
                <a:latin typeface="Neue Haas Grotesk Text Pro" panose="020B0504020202020204" pitchFamily="34" charset="77"/>
                <a:cs typeface="Arial" panose="020B0604020202020204" pitchFamily="34" charset="0"/>
              </a:rPr>
              <a:t>- $5,000 in expenses</a:t>
            </a:r>
          </a:p>
          <a:p>
            <a:pPr marL="0" indent="0">
              <a:lnSpc>
                <a:spcPct val="100000"/>
              </a:lnSpc>
              <a:spcAft>
                <a:spcPts val="0"/>
              </a:spcAft>
              <a:buNone/>
            </a:pPr>
            <a:r>
              <a:rPr lang="en-US" sz="3200" b="1" dirty="0">
                <a:latin typeface="Neue Haas Grotesk Text Pro" panose="020B0504020202020204" pitchFamily="34" charset="77"/>
                <a:cs typeface="Arial" panose="020B0604020202020204" pitchFamily="34" charset="0"/>
              </a:rPr>
              <a:t>$1,400</a:t>
            </a:r>
            <a:br>
              <a:rPr lang="en-US" sz="2400" dirty="0">
                <a:latin typeface="Neue Haas Grotesk Text Pro" panose="020B0504020202020204" pitchFamily="34" charset="77"/>
                <a:cs typeface="Arial" panose="020B0604020202020204" pitchFamily="34" charset="0"/>
              </a:rPr>
            </a:br>
            <a:r>
              <a:rPr lang="en-US" sz="1700" dirty="0">
                <a:latin typeface="Neue Haas Grotesk Text Pro" panose="020B0504020202020204" pitchFamily="34" charset="77"/>
                <a:cs typeface="Arial" panose="020B0604020202020204" pitchFamily="34" charset="0"/>
              </a:rPr>
              <a:t>leftover</a:t>
            </a:r>
            <a:endParaRPr lang="en-GB" sz="1700" dirty="0">
              <a:latin typeface="Neue Haas Grotesk Text Pro" panose="020B0504020202020204" pitchFamily="34" charset="77"/>
              <a:cs typeface="Arial" panose="020B0604020202020204" pitchFamily="34" charset="0"/>
            </a:endParaRPr>
          </a:p>
        </p:txBody>
      </p:sp>
      <p:sp>
        <p:nvSpPr>
          <p:cNvPr id="22" name="Title 2">
            <a:extLst>
              <a:ext uri="{FF2B5EF4-FFF2-40B4-BE49-F238E27FC236}">
                <a16:creationId xmlns:a16="http://schemas.microsoft.com/office/drawing/2014/main" id="{D852671F-B6D9-594D-A7DF-5C87FA51E6EF}"/>
              </a:ext>
            </a:extLst>
          </p:cNvPr>
          <p:cNvSpPr>
            <a:spLocks noGrp="1"/>
          </p:cNvSpPr>
          <p:nvPr>
            <p:ph type="title"/>
          </p:nvPr>
        </p:nvSpPr>
        <p:spPr>
          <a:xfrm>
            <a:off x="1137926" y="487682"/>
            <a:ext cx="14449324" cy="715324"/>
          </a:xfrm>
        </p:spPr>
        <p:txBody>
          <a:bodyPr/>
          <a:lstStyle/>
          <a:p>
            <a:pPr>
              <a:lnSpc>
                <a:spcPts val="6080"/>
              </a:lnSpc>
            </a:pPr>
            <a:r>
              <a:rPr lang="en-US" sz="3800">
                <a:noFill/>
              </a:rPr>
              <a:t>Nia’s commuter savings</a:t>
            </a:r>
            <a:endParaRPr lang="en-US" sz="3800" baseline="30000">
              <a:noFill/>
            </a:endParaRPr>
          </a:p>
        </p:txBody>
      </p:sp>
      <p:sp>
        <p:nvSpPr>
          <p:cNvPr id="33" name="TextBox 32">
            <a:extLst>
              <a:ext uri="{FF2B5EF4-FFF2-40B4-BE49-F238E27FC236}">
                <a16:creationId xmlns:a16="http://schemas.microsoft.com/office/drawing/2014/main" id="{96A75D60-2484-4DB2-A4F0-207ED296B1B2}"/>
              </a:ext>
              <a:ext uri="{C183D7F6-B498-43B3-948B-1728B52AA6E4}">
                <adec:decorative xmlns:adec="http://schemas.microsoft.com/office/drawing/2017/decorative" val="1"/>
              </a:ext>
            </a:extLst>
          </p:cNvPr>
          <p:cNvSpPr txBox="1"/>
          <p:nvPr/>
        </p:nvSpPr>
        <p:spPr>
          <a:xfrm>
            <a:off x="856307" y="1259783"/>
            <a:ext cx="4914808" cy="1654427"/>
          </a:xfrm>
          <a:prstGeom prst="rect">
            <a:avLst/>
          </a:prstGeom>
          <a:noFill/>
        </p:spPr>
        <p:txBody>
          <a:bodyPr wrap="square" lIns="0" rtlCol="0">
            <a:spAutoFit/>
          </a:bodyPr>
          <a:lstStyle/>
          <a:p>
            <a:pPr marL="0" marR="0" lvl="0" indent="0" algn="l" defTabSz="609570" rtl="0" eaLnBrk="1" fontAlgn="auto" latinLnBrk="0" hangingPunct="1">
              <a:lnSpc>
                <a:spcPct val="130000"/>
              </a:lnSpc>
              <a:spcBef>
                <a:spcPct val="0"/>
              </a:spcBef>
              <a:spcAft>
                <a:spcPts val="1200"/>
              </a:spcAft>
              <a:buClrTx/>
              <a:buSzTx/>
              <a:buFontTx/>
              <a:buNone/>
              <a:tabLst/>
              <a:defRPr/>
            </a:pPr>
            <a:r>
              <a:rPr kumimoji="0" lang="en-US" sz="2000" b="0" i="0" u="none" strike="noStrike" kern="1200" cap="none" spc="0" normalizeH="0" baseline="0" noProof="0" dirty="0">
                <a:ln>
                  <a:noFill/>
                </a:ln>
                <a:solidFill>
                  <a:srgbClr val="2A2C2C"/>
                </a:solidFill>
                <a:effectLst/>
                <a:uLnTx/>
                <a:uFillTx/>
                <a:latin typeface="Neue Haas Grotesk Text Pro" panose="020B0504020202020204" pitchFamily="34" charset="77"/>
                <a:cs typeface="Arial" panose="020B0604020202020204" pitchFamily="34" charset="0"/>
              </a:rPr>
              <a:t>After $5,000 in healthcare expenses for the year, they’re curious how much they can rollover and invest</a:t>
            </a:r>
            <a:r>
              <a:rPr kumimoji="0" lang="en-US" sz="2000" b="0" i="0" u="none" strike="noStrike" kern="1200" cap="none" spc="0" normalizeH="0" baseline="30000" noProof="0" dirty="0">
                <a:ln>
                  <a:noFill/>
                </a:ln>
                <a:solidFill>
                  <a:srgbClr val="2A2C2C"/>
                </a:solidFill>
                <a:effectLst/>
                <a:uLnTx/>
                <a:uFillTx/>
                <a:latin typeface="Neue Haas Grotesk Text Pro" panose="020B0504020202020204" pitchFamily="34" charset="77"/>
                <a:cs typeface="Arial" panose="020B0604020202020204" pitchFamily="34" charset="0"/>
              </a:rPr>
              <a:t>1</a:t>
            </a:r>
            <a:r>
              <a:rPr kumimoji="0" lang="en-US" sz="2000" b="0" i="0" u="none" strike="noStrike" kern="1200" cap="none" spc="0" normalizeH="0" baseline="0" noProof="0" dirty="0">
                <a:ln>
                  <a:noFill/>
                </a:ln>
                <a:solidFill>
                  <a:srgbClr val="2A2C2C"/>
                </a:solidFill>
                <a:effectLst/>
                <a:uLnTx/>
                <a:uFillTx/>
                <a:latin typeface="Neue Haas Grotesk Text Pro" panose="020B0504020202020204" pitchFamily="34" charset="77"/>
                <a:cs typeface="Arial" panose="020B0604020202020204" pitchFamily="34" charset="0"/>
              </a:rPr>
              <a:t> the following year.</a:t>
            </a:r>
          </a:p>
        </p:txBody>
      </p:sp>
      <p:sp>
        <p:nvSpPr>
          <p:cNvPr id="28" name="Title 2">
            <a:extLst>
              <a:ext uri="{FF2B5EF4-FFF2-40B4-BE49-F238E27FC236}">
                <a16:creationId xmlns:a16="http://schemas.microsoft.com/office/drawing/2014/main" id="{46C9678D-D686-84AD-EB95-0EDE769BFA48}"/>
              </a:ext>
            </a:extLst>
          </p:cNvPr>
          <p:cNvSpPr txBox="1">
            <a:spLocks/>
          </p:cNvSpPr>
          <p:nvPr/>
        </p:nvSpPr>
        <p:spPr>
          <a:xfrm>
            <a:off x="853017" y="365762"/>
            <a:ext cx="7351520" cy="970074"/>
          </a:xfrm>
          <a:prstGeom prst="rect">
            <a:avLst/>
          </a:prstGeom>
        </p:spPr>
        <p:txBody>
          <a:bodyPr vert="horz" wrap="square" lIns="0" tIns="121920" rIns="121920" bIns="121920" rtlCol="0" anchor="t" anchorCtr="0">
            <a:spAutoFit/>
          </a:bodyPr>
          <a:lstStyle>
            <a:lvl1pPr algn="l" defTabSz="457178" rtl="0" eaLnBrk="1" latinLnBrk="0" hangingPunct="1">
              <a:spcBef>
                <a:spcPct val="0"/>
              </a:spcBef>
              <a:buNone/>
              <a:defRPr sz="3200" b="1" i="0" kern="1200">
                <a:solidFill>
                  <a:schemeClr val="tx2"/>
                </a:solidFill>
                <a:latin typeface="Neue Haas Grotesk Text Pro" panose="020B0504020202020204" pitchFamily="34" charset="0"/>
                <a:ea typeface="+mj-ea"/>
                <a:cs typeface="+mj-cs"/>
              </a:defRPr>
            </a:lvl1pPr>
          </a:lstStyle>
          <a:p>
            <a:pPr>
              <a:lnSpc>
                <a:spcPts val="6080"/>
              </a:lnSpc>
            </a:pPr>
            <a:r>
              <a:rPr lang="en-US" sz="4270" dirty="0">
                <a:latin typeface="Neue Haas Grotesk Text Pro" panose="020B0504020202020204" pitchFamily="34" charset="77"/>
                <a:cs typeface="Arial" panose="020B0604020202020204" pitchFamily="34" charset="0"/>
              </a:rPr>
              <a:t>Evan &amp; Mia’s HSA savings</a:t>
            </a:r>
            <a:endParaRPr lang="en-US" sz="4270" baseline="30000" dirty="0">
              <a:latin typeface="Neue Haas Grotesk Text Pro" panose="020B0504020202020204" pitchFamily="34" charset="77"/>
              <a:cs typeface="Arial" panose="020B0604020202020204" pitchFamily="34" charset="0"/>
            </a:endParaRPr>
          </a:p>
        </p:txBody>
      </p:sp>
      <p:cxnSp>
        <p:nvCxnSpPr>
          <p:cNvPr id="9" name="Straight Connector 8">
            <a:extLst>
              <a:ext uri="{FF2B5EF4-FFF2-40B4-BE49-F238E27FC236}">
                <a16:creationId xmlns:a16="http://schemas.microsoft.com/office/drawing/2014/main" id="{85CDF8EB-D87F-5204-F383-9D7D5CE8AAEE}"/>
              </a:ext>
            </a:extLst>
          </p:cNvPr>
          <p:cNvCxnSpPr>
            <a:cxnSpLocks/>
          </p:cNvCxnSpPr>
          <p:nvPr/>
        </p:nvCxnSpPr>
        <p:spPr>
          <a:xfrm>
            <a:off x="924904" y="4504098"/>
            <a:ext cx="2001176" cy="0"/>
          </a:xfrm>
          <a:prstGeom prst="line">
            <a:avLst/>
          </a:prstGeom>
          <a:ln>
            <a:solidFill>
              <a:schemeClr val="accent6">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sp>
        <p:nvSpPr>
          <p:cNvPr id="10" name="Content Placeholder 5">
            <a:extLst>
              <a:ext uri="{FF2B5EF4-FFF2-40B4-BE49-F238E27FC236}">
                <a16:creationId xmlns:a16="http://schemas.microsoft.com/office/drawing/2014/main" id="{F1711039-B668-E5EF-02F7-670F81CA72F2}"/>
              </a:ext>
            </a:extLst>
          </p:cNvPr>
          <p:cNvSpPr txBox="1">
            <a:spLocks/>
          </p:cNvSpPr>
          <p:nvPr/>
        </p:nvSpPr>
        <p:spPr>
          <a:xfrm>
            <a:off x="3864463" y="2925576"/>
            <a:ext cx="2805449" cy="1858019"/>
          </a:xfrm>
          <a:prstGeom prst="rect">
            <a:avLst/>
          </a:prstGeom>
        </p:spPr>
        <p:txBody>
          <a:bodyPr vert="horz" lIns="0" tIns="0" rIns="0" bIns="0" rtlCol="0" anchor="t">
            <a:noAutofit/>
          </a:bodyPr>
          <a:lstStyle>
            <a:lvl1pPr marL="237061" indent="-237061" algn="l" defTabSz="609570"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Neue Haas Grotesk Text Pro" panose="020B0504020202020204" pitchFamily="34" charset="0"/>
                <a:ea typeface="+mn-ea"/>
                <a:cs typeface="+mn-cs"/>
              </a:defRPr>
            </a:lvl1pPr>
            <a:lvl2pPr marL="463539" indent="-226478" algn="l" defTabSz="609570"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Neue Haas Grotesk Text Pro" panose="020B0504020202020204" pitchFamily="34" charset="0"/>
                <a:ea typeface="+mn-ea"/>
                <a:cs typeface="+mn-cs"/>
              </a:defRPr>
            </a:lvl2pPr>
            <a:lvl3pPr marL="690016" indent="-226478" algn="l" defTabSz="609570"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Neue Haas Grotesk Text Pro" panose="020B0504020202020204" pitchFamily="34" charset="0"/>
                <a:ea typeface="+mn-ea"/>
                <a:cs typeface="+mn-cs"/>
              </a:defRPr>
            </a:lvl3pPr>
            <a:lvl4pPr marL="916494" indent="-226478" algn="l" defTabSz="609570"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0"/>
                <a:ea typeface="+mn-ea"/>
                <a:cs typeface="+mn-cs"/>
              </a:defRPr>
            </a:lvl4pPr>
            <a:lvl5pPr marL="916494" indent="-224361" algn="l" defTabSz="609570"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a:lstStyle>
          <a:p>
            <a:pPr marL="0" marR="0" lvl="0" indent="0" algn="l" defTabSz="609570" rtl="0" eaLnBrk="1" fontAlgn="auto" latinLnBrk="0" hangingPunct="1">
              <a:lnSpc>
                <a:spcPct val="130000"/>
              </a:lnSpc>
              <a:spcBef>
                <a:spcPts val="0"/>
              </a:spcBef>
              <a:spcAft>
                <a:spcPts val="800"/>
              </a:spcAft>
              <a:buClrTx/>
              <a:buSzTx/>
              <a:buFont typeface="Wingdings" pitchFamily="2" charset="2"/>
              <a:buNone/>
              <a:tabLst/>
              <a:defRPr/>
            </a:pPr>
            <a:r>
              <a:rPr kumimoji="0" lang="en-US" sz="1700" b="1" i="0" u="none" strike="noStrike" kern="1200" cap="none" spc="0" normalizeH="0" baseline="0" noProof="0" dirty="0">
                <a:ln>
                  <a:noFill/>
                </a:ln>
                <a:solidFill>
                  <a:srgbClr val="007F93"/>
                </a:solidFill>
                <a:effectLst/>
                <a:uLnTx/>
                <a:uFillTx/>
                <a:latin typeface="Neue Haas Grotesk Text Pro" panose="020B0504020202020204" pitchFamily="34" charset="77"/>
                <a:cs typeface="Arial" panose="020B0604020202020204" pitchFamily="34" charset="0"/>
              </a:rPr>
              <a:t>With her HSA</a:t>
            </a:r>
          </a:p>
          <a:p>
            <a:pPr marL="0" indent="0">
              <a:buNone/>
            </a:pPr>
            <a:r>
              <a:rPr lang="en-US" sz="1300" dirty="0">
                <a:latin typeface="Neue Haas Grotesk Text Pro" panose="020B0504020202020204" pitchFamily="34" charset="77"/>
                <a:cs typeface="Arial" panose="020B0604020202020204" pitchFamily="34" charset="0"/>
              </a:rPr>
              <a:t>+ $8,000 from paycheck</a:t>
            </a:r>
          </a:p>
          <a:p>
            <a:pPr marL="0" indent="0">
              <a:buNone/>
            </a:pPr>
            <a:r>
              <a:rPr lang="en-US" sz="1300" dirty="0">
                <a:latin typeface="Neue Haas Grotesk Text Pro" panose="020B0504020202020204" pitchFamily="34" charset="77"/>
                <a:cs typeface="Arial" panose="020B0604020202020204" pitchFamily="34" charset="0"/>
              </a:rPr>
              <a:t>- $0 to taxes</a:t>
            </a:r>
          </a:p>
          <a:p>
            <a:pPr marL="0" indent="0">
              <a:spcAft>
                <a:spcPts val="2000"/>
              </a:spcAft>
              <a:buNone/>
            </a:pPr>
            <a:r>
              <a:rPr lang="en-US" sz="1300" dirty="0">
                <a:latin typeface="Neue Haas Grotesk Text Pro" panose="020B0504020202020204" pitchFamily="34" charset="77"/>
                <a:cs typeface="Arial" panose="020B0604020202020204" pitchFamily="34" charset="0"/>
              </a:rPr>
              <a:t>- $5,000 in expenses</a:t>
            </a:r>
          </a:p>
          <a:p>
            <a:pPr marL="0" indent="0">
              <a:lnSpc>
                <a:spcPct val="100000"/>
              </a:lnSpc>
              <a:spcAft>
                <a:spcPts val="0"/>
              </a:spcAft>
              <a:buNone/>
            </a:pPr>
            <a:r>
              <a:rPr lang="en-US" sz="3200" b="1" dirty="0">
                <a:solidFill>
                  <a:schemeClr val="accent1"/>
                </a:solidFill>
                <a:latin typeface="Neue Haas Grotesk Text Pro" panose="020B0504020202020204" pitchFamily="34" charset="77"/>
                <a:cs typeface="Arial" panose="020B0604020202020204" pitchFamily="34" charset="0"/>
              </a:rPr>
              <a:t>$3,000</a:t>
            </a:r>
            <a:br>
              <a:rPr lang="en-US" sz="2400" dirty="0">
                <a:solidFill>
                  <a:schemeClr val="accent1"/>
                </a:solidFill>
                <a:latin typeface="Neue Haas Grotesk Text Pro" panose="020B0504020202020204" pitchFamily="34" charset="77"/>
                <a:cs typeface="Arial" panose="020B0604020202020204" pitchFamily="34" charset="0"/>
              </a:rPr>
            </a:br>
            <a:r>
              <a:rPr lang="en-US" sz="1700" dirty="0">
                <a:solidFill>
                  <a:schemeClr val="accent1"/>
                </a:solidFill>
                <a:latin typeface="Neue Haas Grotesk Text Pro" panose="020B0504020202020204" pitchFamily="34" charset="77"/>
                <a:cs typeface="Arial" panose="020B0604020202020204" pitchFamily="34" charset="0"/>
              </a:rPr>
              <a:t>left to rollover</a:t>
            </a:r>
            <a:endParaRPr lang="en-GB" sz="1700" dirty="0">
              <a:solidFill>
                <a:schemeClr val="accent1"/>
              </a:solidFill>
              <a:latin typeface="Neue Haas Grotesk Text Pro" panose="020B0504020202020204" pitchFamily="34" charset="77"/>
              <a:cs typeface="Arial" panose="020B0604020202020204" pitchFamily="34" charset="0"/>
            </a:endParaRPr>
          </a:p>
        </p:txBody>
      </p:sp>
      <p:cxnSp>
        <p:nvCxnSpPr>
          <p:cNvPr id="26" name="Straight Connector 25">
            <a:extLst>
              <a:ext uri="{FF2B5EF4-FFF2-40B4-BE49-F238E27FC236}">
                <a16:creationId xmlns:a16="http://schemas.microsoft.com/office/drawing/2014/main" id="{B5009A7A-0B5F-46E8-9A9B-93FEA04C0911}"/>
              </a:ext>
            </a:extLst>
          </p:cNvPr>
          <p:cNvCxnSpPr>
            <a:cxnSpLocks/>
          </p:cNvCxnSpPr>
          <p:nvPr/>
        </p:nvCxnSpPr>
        <p:spPr>
          <a:xfrm>
            <a:off x="3769939" y="4504098"/>
            <a:ext cx="2001176" cy="0"/>
          </a:xfrm>
          <a:prstGeom prst="line">
            <a:avLst/>
          </a:prstGeom>
          <a:ln>
            <a:solidFill>
              <a:schemeClr val="accent6">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sp>
        <p:nvSpPr>
          <p:cNvPr id="5" name="Title 2">
            <a:extLst>
              <a:ext uri="{FF2B5EF4-FFF2-40B4-BE49-F238E27FC236}">
                <a16:creationId xmlns:a16="http://schemas.microsoft.com/office/drawing/2014/main" id="{DEDECB64-31D6-D3C5-4722-872AB9A65FA4}"/>
              </a:ext>
            </a:extLst>
          </p:cNvPr>
          <p:cNvSpPr txBox="1">
            <a:spLocks/>
          </p:cNvSpPr>
          <p:nvPr/>
        </p:nvSpPr>
        <p:spPr>
          <a:xfrm>
            <a:off x="546519" y="5685556"/>
            <a:ext cx="6800765" cy="984885"/>
          </a:xfrm>
          <a:prstGeom prst="rect">
            <a:avLst/>
          </a:prstGeom>
          <a:noFill/>
        </p:spPr>
        <p:txBody>
          <a:bodyPr vert="horz" wrap="square" lIns="121920" tIns="121920" rIns="121920" bIns="121920" rtlCol="0" anchor="t" anchorCtr="0">
            <a:spAutoFit/>
          </a:bodyPr>
          <a:lstStyle>
            <a:lvl1pPr algn="l" defTabSz="457200" rtl="0" eaLnBrk="1" latinLnBrk="0" hangingPunct="1">
              <a:spcBef>
                <a:spcPct val="0"/>
              </a:spcBef>
              <a:buNone/>
              <a:defRPr sz="2800" b="1" kern="1200">
                <a:solidFill>
                  <a:schemeClr val="tx2"/>
                </a:solidFill>
                <a:latin typeface="+mj-lt"/>
                <a:ea typeface="+mj-ea"/>
                <a:cs typeface="+mj-cs"/>
              </a:defRPr>
            </a:lvl1pPr>
          </a:lstStyle>
          <a:p>
            <a:pPr>
              <a:spcAft>
                <a:spcPts val="133"/>
              </a:spcAft>
              <a:defRPr/>
            </a:pPr>
            <a:r>
              <a:rPr lang="en-US" sz="800" b="0" baseline="30000" dirty="0">
                <a:solidFill>
                  <a:schemeClr val="accent6"/>
                </a:solidFill>
                <a:latin typeface="Neue Haas Grotesk Text Pro" panose="020B0504020202020204" pitchFamily="34" charset="77"/>
                <a:cs typeface="Arial" panose="020B0604020202020204" pitchFamily="34" charset="0"/>
              </a:rPr>
              <a:t>1</a:t>
            </a:r>
            <a:r>
              <a:rPr lang="en-US" sz="800" b="0" dirty="0">
                <a:solidFill>
                  <a:schemeClr val="accent6"/>
                </a:solidFill>
                <a:latin typeface="Neue Haas Grotesk Text Pro" panose="020B0504020202020204" pitchFamily="34" charset="77"/>
                <a:cs typeface="Arial" panose="020B0604020202020204" pitchFamily="34" charset="0"/>
              </a:rPr>
              <a:t>Minimum account thresholds may apply before being able to invest. </a:t>
            </a:r>
            <a:r>
              <a:rPr lang="en-US" sz="800" b="0" dirty="0">
                <a:solidFill>
                  <a:schemeClr val="accent6"/>
                </a:solidFill>
                <a:effectLst/>
                <a:latin typeface="Neue Haas Grotesk Text Pro" panose="020B0504020202020204" pitchFamily="34" charset="77"/>
                <a:cs typeface="Arial" panose="020B0604020202020204" pitchFamily="34" charset="0"/>
              </a:rPr>
              <a:t>Investments are subject to risk, including the possible loss of the principal invested, and are not FDIC or NCUA insured, or guaranteed by HealthEquity, Inc. Investing through the HealthEquity investment platform is subject to the terms and conditions of the Health Savings Account Custodial Agreement and any applicable investment supplement. Investing may not be suitable for everyone and before making any investments, review the fund’s prospectus.</a:t>
            </a:r>
            <a:br>
              <a:rPr lang="en-US" sz="800" b="0" strike="sngStrike" dirty="0">
                <a:solidFill>
                  <a:schemeClr val="accent6"/>
                </a:solidFill>
                <a:latin typeface="Neue Haas Grotesk Text Pro" panose="020B0504020202020204" pitchFamily="34" charset="77"/>
                <a:cs typeface="Arial" panose="020B0604020202020204" pitchFamily="34" charset="0"/>
              </a:rPr>
            </a:br>
            <a:r>
              <a:rPr lang="en-US" sz="800" b="0" baseline="30000" dirty="0">
                <a:solidFill>
                  <a:schemeClr val="accent6"/>
                </a:solidFill>
                <a:latin typeface="Neue Haas Grotesk Text Pro" panose="020B0504020202020204" pitchFamily="34" charset="77"/>
                <a:cs typeface="Arial" panose="020B0604020202020204" pitchFamily="34" charset="0"/>
              </a:rPr>
              <a:t>*</a:t>
            </a:r>
            <a:r>
              <a:rPr lang="en-US" sz="800" b="0" dirty="0">
                <a:solidFill>
                  <a:schemeClr val="accent6"/>
                </a:solidFill>
                <a:latin typeface="Neue Haas Grotesk Text Pro" panose="020B0504020202020204" pitchFamily="34" charset="77"/>
                <a:cs typeface="Arial" panose="020B0604020202020204" pitchFamily="34" charset="0"/>
              </a:rPr>
              <a:t>Assumes they pay 20% of their income in federal, State and social security taxes. Actual tax savings will depend on your HSA contributions, applicable State tax rates and your personal tax situation. Please consult your tax adviser for details.</a:t>
            </a:r>
          </a:p>
        </p:txBody>
      </p:sp>
    </p:spTree>
    <p:extLst>
      <p:ext uri="{BB962C8B-B14F-4D97-AF65-F5344CB8AC3E}">
        <p14:creationId xmlns:p14="http://schemas.microsoft.com/office/powerpoint/2010/main" val="8943619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person, water, person, outdoor&#10;&#10;Description automatically generated">
            <a:extLst>
              <a:ext uri="{FF2B5EF4-FFF2-40B4-BE49-F238E27FC236}">
                <a16:creationId xmlns:a16="http://schemas.microsoft.com/office/drawing/2014/main" id="{6205DCCF-C6A3-9D4D-8A9C-6A4867DC7E6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006454" y="0"/>
            <a:ext cx="8185546" cy="6858000"/>
          </a:xfrm>
          <a:prstGeom prst="rect">
            <a:avLst/>
          </a:prstGeom>
        </p:spPr>
      </p:pic>
      <p:sp>
        <p:nvSpPr>
          <p:cNvPr id="10" name="Rectangle 9">
            <a:extLst>
              <a:ext uri="{FF2B5EF4-FFF2-40B4-BE49-F238E27FC236}">
                <a16:creationId xmlns:a16="http://schemas.microsoft.com/office/drawing/2014/main" id="{C9E0E9F3-18B9-AB24-1C6B-D2CB4C189C0A}"/>
              </a:ext>
              <a:ext uri="{C183D7F6-B498-43B3-948B-1728B52AA6E4}">
                <adec:decorative xmlns:adec="http://schemas.microsoft.com/office/drawing/2017/decorative" val="1"/>
              </a:ext>
            </a:extLst>
          </p:cNvPr>
          <p:cNvSpPr/>
          <p:nvPr/>
        </p:nvSpPr>
        <p:spPr>
          <a:xfrm>
            <a:off x="3926545" y="1202"/>
            <a:ext cx="4139680" cy="6856798"/>
          </a:xfrm>
          <a:prstGeom prst="rect">
            <a:avLst/>
          </a:prstGeom>
          <a:gradFill flip="none" rotWithShape="1">
            <a:gsLst>
              <a:gs pos="89000">
                <a:schemeClr val="bg1">
                  <a:alpha val="0"/>
                </a:schemeClr>
              </a:gs>
              <a:gs pos="7000">
                <a:schemeClr val="bg1"/>
              </a:gs>
            </a:gsLst>
            <a:lin ang="12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AAC6"/>
              </a:solidFill>
              <a:latin typeface="Oswald" panose="02000506000000020004" pitchFamily="2" charset="0"/>
            </a:endParaRPr>
          </a:p>
        </p:txBody>
      </p:sp>
      <p:sp>
        <p:nvSpPr>
          <p:cNvPr id="9" name="SmartArt Placeholder 8">
            <a:extLst>
              <a:ext uri="{FF2B5EF4-FFF2-40B4-BE49-F238E27FC236}">
                <a16:creationId xmlns:a16="http://schemas.microsoft.com/office/drawing/2014/main" id="{7EB878E9-8E52-9463-DE2D-E65B3BA3793F}"/>
              </a:ext>
            </a:extLst>
          </p:cNvPr>
          <p:cNvSpPr>
            <a:spLocks noGrp="1"/>
          </p:cNvSpPr>
          <p:nvPr>
            <p:ph type="dgm" sz="quarter" idx="47"/>
          </p:nvPr>
        </p:nvSpPr>
        <p:spPr>
          <a:xfrm>
            <a:off x="0" y="2624401"/>
            <a:ext cx="5550102" cy="3468506"/>
          </a:xfrm>
        </p:spPr>
        <p:txBody>
          <a:bodyPr/>
          <a:lstStyle/>
          <a:p>
            <a:endParaRPr lang="en-US"/>
          </a:p>
        </p:txBody>
      </p:sp>
      <p:sp>
        <p:nvSpPr>
          <p:cNvPr id="7" name="SmartArt Placeholder 6">
            <a:extLst>
              <a:ext uri="{FF2B5EF4-FFF2-40B4-BE49-F238E27FC236}">
                <a16:creationId xmlns:a16="http://schemas.microsoft.com/office/drawing/2014/main" id="{24D914B0-2574-8E30-1136-8699CECD4278}"/>
              </a:ext>
            </a:extLst>
          </p:cNvPr>
          <p:cNvSpPr>
            <a:spLocks noGrp="1"/>
          </p:cNvSpPr>
          <p:nvPr>
            <p:ph type="dgm" sz="quarter" idx="27"/>
          </p:nvPr>
        </p:nvSpPr>
        <p:spPr>
          <a:xfrm>
            <a:off x="5550101" y="2624401"/>
            <a:ext cx="118099" cy="3468506"/>
          </a:xfrm>
        </p:spPr>
        <p:txBody>
          <a:bodyPr/>
          <a:lstStyle/>
          <a:p>
            <a:endParaRPr lang="en-US"/>
          </a:p>
        </p:txBody>
      </p:sp>
      <p:sp>
        <p:nvSpPr>
          <p:cNvPr id="18" name="TextBox 17">
            <a:extLst>
              <a:ext uri="{FF2B5EF4-FFF2-40B4-BE49-F238E27FC236}">
                <a16:creationId xmlns:a16="http://schemas.microsoft.com/office/drawing/2014/main" id="{B76DF604-D4D7-D34F-B7BC-59A2EFF10D0D}"/>
              </a:ext>
            </a:extLst>
          </p:cNvPr>
          <p:cNvSpPr txBox="1"/>
          <p:nvPr/>
        </p:nvSpPr>
        <p:spPr>
          <a:xfrm>
            <a:off x="3821723" y="633046"/>
            <a:ext cx="184731" cy="369332"/>
          </a:xfrm>
          <a:prstGeom prst="rect">
            <a:avLst/>
          </a:prstGeom>
          <a:noFill/>
        </p:spPr>
        <p:txBody>
          <a:bodyPr wrap="none" rtlCol="0">
            <a:spAutoFit/>
          </a:bodyPr>
          <a:lstStyle/>
          <a:p>
            <a:endParaRPr lang="en-US" err="1">
              <a:solidFill>
                <a:srgbClr val="7F7F7F"/>
              </a:solidFill>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FDD73754-4583-9A49-B7FB-FF0B72153181}"/>
              </a:ext>
            </a:extLst>
          </p:cNvPr>
          <p:cNvSpPr txBox="1"/>
          <p:nvPr/>
        </p:nvSpPr>
        <p:spPr>
          <a:xfrm>
            <a:off x="3352800" y="35169"/>
            <a:ext cx="184731" cy="369332"/>
          </a:xfrm>
          <a:prstGeom prst="rect">
            <a:avLst/>
          </a:prstGeom>
          <a:noFill/>
        </p:spPr>
        <p:txBody>
          <a:bodyPr wrap="none" rtlCol="0">
            <a:spAutoFit/>
          </a:bodyPr>
          <a:lstStyle/>
          <a:p>
            <a:endParaRPr lang="en-US" err="1">
              <a:solidFill>
                <a:srgbClr val="7F7F7F"/>
              </a:solidFill>
            </a:endParaRPr>
          </a:p>
        </p:txBody>
      </p:sp>
      <p:sp>
        <p:nvSpPr>
          <p:cNvPr id="11" name="Title 2">
            <a:extLst>
              <a:ext uri="{FF2B5EF4-FFF2-40B4-BE49-F238E27FC236}">
                <a16:creationId xmlns:a16="http://schemas.microsoft.com/office/drawing/2014/main" id="{4D0C2D67-C67C-164F-9D82-11739F16B6DB}"/>
              </a:ext>
            </a:extLst>
          </p:cNvPr>
          <p:cNvSpPr txBox="1">
            <a:spLocks/>
          </p:cNvSpPr>
          <p:nvPr/>
        </p:nvSpPr>
        <p:spPr>
          <a:xfrm>
            <a:off x="560251" y="2708979"/>
            <a:ext cx="5109722" cy="3874843"/>
          </a:xfrm>
          <a:prstGeom prst="rect">
            <a:avLst/>
          </a:prstGeom>
        </p:spPr>
        <p:txBody>
          <a:bodyPr vert="horz" wrap="square" lIns="91440" tIns="91440" rIns="91440" bIns="91440" rtlCol="0" anchor="t" anchorCtr="0">
            <a:spAutoFit/>
          </a:bodyPr>
          <a:lstStyle>
            <a:lvl1pPr algn="l" defTabSz="609585" rtl="0" eaLnBrk="1" latinLnBrk="0" hangingPunct="1">
              <a:spcBef>
                <a:spcPct val="0"/>
              </a:spcBef>
              <a:buNone/>
              <a:defRPr sz="3733" b="1" i="0" kern="1200">
                <a:solidFill>
                  <a:schemeClr val="tx2"/>
                </a:solidFill>
                <a:latin typeface="+mj-lt"/>
                <a:ea typeface="+mj-ea"/>
                <a:cs typeface="+mj-cs"/>
              </a:defRPr>
            </a:lvl1pPr>
          </a:lstStyle>
          <a:p>
            <a:pPr>
              <a:lnSpc>
                <a:spcPct val="120000"/>
              </a:lnSpc>
              <a:spcAft>
                <a:spcPts val="1200"/>
              </a:spcAft>
            </a:pPr>
            <a:r>
              <a:rPr lang="en-US" sz="2000" dirty="0">
                <a:solidFill>
                  <a:schemeClr val="tx1"/>
                </a:solidFill>
                <a:latin typeface="Neue Haas Grotesk Text Pro" panose="020B0504020202020204" pitchFamily="34" charset="77"/>
                <a:ea typeface="+mj-lt"/>
                <a:cs typeface="Arial"/>
              </a:rPr>
              <a:t>Sign up for a HDHP</a:t>
            </a:r>
            <a:r>
              <a:rPr lang="en-US" sz="2000" b="0" dirty="0">
                <a:solidFill>
                  <a:schemeClr val="tx1"/>
                </a:solidFill>
                <a:latin typeface="Neue Haas Grotesk Text Pro" panose="020B0504020202020204" pitchFamily="34" charset="77"/>
                <a:ea typeface="+mj-lt"/>
                <a:cs typeface="Arial"/>
              </a:rPr>
              <a:t> and m</a:t>
            </a:r>
            <a:r>
              <a:rPr lang="en-US" sz="2000" b="0" dirty="0">
                <a:solidFill>
                  <a:schemeClr val="tx1"/>
                </a:solidFill>
                <a:latin typeface="Neue Haas Grotesk Text Pro" panose="020B0504020202020204" pitchFamily="34" charset="77"/>
                <a:ea typeface="Verdana"/>
                <a:cs typeface="Arial"/>
              </a:rPr>
              <a:t>eet these qualifications: </a:t>
            </a:r>
            <a:endParaRPr lang="en-US" sz="2000" dirty="0">
              <a:solidFill>
                <a:schemeClr val="tx1"/>
              </a:solidFill>
              <a:latin typeface="Neue Haas Grotesk Text Pro" panose="020B0504020202020204" pitchFamily="34" charset="77"/>
              <a:ea typeface="Verdana"/>
              <a:cs typeface="Arial"/>
            </a:endParaRPr>
          </a:p>
          <a:p>
            <a:pPr marL="342900" indent="-342900">
              <a:lnSpc>
                <a:spcPct val="120000"/>
              </a:lnSpc>
              <a:spcAft>
                <a:spcPts val="1200"/>
              </a:spcAft>
              <a:buFont typeface="Wingdings" pitchFamily="2" charset="2"/>
              <a:buChar char="ü"/>
            </a:pPr>
            <a:r>
              <a:rPr lang="en-US" sz="2000" b="0" dirty="0">
                <a:solidFill>
                  <a:schemeClr val="tx1"/>
                </a:solidFill>
                <a:latin typeface="Neue Haas Grotesk Text Pro" panose="020B0504020202020204" pitchFamily="34" charset="77"/>
                <a:ea typeface="Verdana"/>
                <a:cs typeface="Arial"/>
              </a:rPr>
              <a:t>No access to a healthcare FSA</a:t>
            </a:r>
            <a:endParaRPr lang="en-US" sz="2000" dirty="0">
              <a:solidFill>
                <a:schemeClr val="tx1"/>
              </a:solidFill>
              <a:latin typeface="Neue Haas Grotesk Text Pro" panose="020B0504020202020204" pitchFamily="34" charset="77"/>
              <a:cs typeface="Arial"/>
            </a:endParaRPr>
          </a:p>
          <a:p>
            <a:pPr marL="342900" indent="-342900">
              <a:lnSpc>
                <a:spcPct val="120000"/>
              </a:lnSpc>
              <a:spcAft>
                <a:spcPts val="1200"/>
              </a:spcAft>
              <a:buFont typeface="Wingdings" pitchFamily="2" charset="2"/>
              <a:buChar char="ü"/>
            </a:pPr>
            <a:r>
              <a:rPr lang="en-US" sz="2000" b="0" dirty="0">
                <a:solidFill>
                  <a:schemeClr val="tx1"/>
                </a:solidFill>
                <a:latin typeface="Neue Haas Grotesk Text Pro" panose="020B0504020202020204" pitchFamily="34" charset="77"/>
                <a:ea typeface="Verdana"/>
                <a:cs typeface="Arial"/>
              </a:rPr>
              <a:t>Not claimed as a dependent </a:t>
            </a:r>
            <a:br>
              <a:rPr lang="en-US" sz="2000" b="0" dirty="0">
                <a:latin typeface="Neue Haas Grotesk Text Pro" panose="020B0504020202020204" pitchFamily="34" charset="77"/>
                <a:cs typeface="Arial"/>
              </a:rPr>
            </a:br>
            <a:r>
              <a:rPr lang="en-US" sz="2000" b="0" dirty="0">
                <a:solidFill>
                  <a:schemeClr val="tx1"/>
                </a:solidFill>
                <a:latin typeface="Neue Haas Grotesk Text Pro" panose="020B0504020202020204" pitchFamily="34" charset="77"/>
                <a:ea typeface="Verdana"/>
                <a:cs typeface="Arial"/>
              </a:rPr>
              <a:t>on anyone’s tax return</a:t>
            </a:r>
            <a:endParaRPr lang="en-US" sz="2000" dirty="0">
              <a:solidFill>
                <a:schemeClr val="tx1"/>
              </a:solidFill>
              <a:latin typeface="Neue Haas Grotesk Text Pro" panose="020B0504020202020204" pitchFamily="34" charset="77"/>
              <a:cs typeface="Arial"/>
            </a:endParaRPr>
          </a:p>
          <a:p>
            <a:pPr marL="342900" indent="-342900">
              <a:lnSpc>
                <a:spcPct val="120000"/>
              </a:lnSpc>
              <a:spcAft>
                <a:spcPts val="1200"/>
              </a:spcAft>
              <a:buFont typeface="Wingdings" pitchFamily="2" charset="2"/>
              <a:buChar char="ü"/>
            </a:pPr>
            <a:r>
              <a:rPr lang="en-US" sz="2000" b="0" dirty="0">
                <a:solidFill>
                  <a:schemeClr val="tx1"/>
                </a:solidFill>
                <a:latin typeface="Neue Haas Grotesk Text Pro" panose="020B0504020202020204" pitchFamily="34" charset="77"/>
                <a:ea typeface="Verdana"/>
                <a:cs typeface="Arial"/>
              </a:rPr>
              <a:t>Not enrolled in Medicare</a:t>
            </a:r>
          </a:p>
          <a:p>
            <a:pPr marL="342900" indent="-342900">
              <a:lnSpc>
                <a:spcPct val="120000"/>
              </a:lnSpc>
              <a:spcAft>
                <a:spcPts val="1200"/>
              </a:spcAft>
              <a:buFont typeface="Wingdings" pitchFamily="2" charset="2"/>
              <a:buChar char="ü"/>
            </a:pPr>
            <a:r>
              <a:rPr lang="en-US" sz="2000" b="0" dirty="0">
                <a:solidFill>
                  <a:schemeClr val="tx1"/>
                </a:solidFill>
                <a:latin typeface="Neue Haas Grotesk Text Pro" panose="020B0504020202020204" pitchFamily="34" charset="77"/>
                <a:ea typeface="Verdana"/>
                <a:cs typeface="Arial"/>
              </a:rPr>
              <a:t>Minimum age to open an HSA is 18</a:t>
            </a:r>
          </a:p>
          <a:p>
            <a:pPr marL="342900" indent="-342900">
              <a:lnSpc>
                <a:spcPct val="120000"/>
              </a:lnSpc>
              <a:spcAft>
                <a:spcPts val="1200"/>
              </a:spcAft>
              <a:buFont typeface="Wingdings" pitchFamily="2" charset="2"/>
              <a:buChar char="ü"/>
            </a:pPr>
            <a:endParaRPr lang="en-US" sz="2000" dirty="0">
              <a:solidFill>
                <a:schemeClr val="tx1"/>
              </a:solidFill>
              <a:latin typeface="Neue Haas Grotesk Text Pro" panose="020B0504020202020204" pitchFamily="34" charset="77"/>
              <a:cs typeface="Arial"/>
            </a:endParaRPr>
          </a:p>
        </p:txBody>
      </p:sp>
      <p:sp>
        <p:nvSpPr>
          <p:cNvPr id="22" name="Title 2">
            <a:extLst>
              <a:ext uri="{FF2B5EF4-FFF2-40B4-BE49-F238E27FC236}">
                <a16:creationId xmlns:a16="http://schemas.microsoft.com/office/drawing/2014/main" id="{D852671F-B6D9-594D-A7DF-5C87FA51E6EF}"/>
              </a:ext>
            </a:extLst>
          </p:cNvPr>
          <p:cNvSpPr>
            <a:spLocks noGrp="1"/>
          </p:cNvSpPr>
          <p:nvPr>
            <p:ph type="title"/>
          </p:nvPr>
        </p:nvSpPr>
        <p:spPr>
          <a:xfrm>
            <a:off x="853443" y="365759"/>
            <a:ext cx="3933710" cy="1493037"/>
          </a:xfrm>
        </p:spPr>
        <p:txBody>
          <a:bodyPr/>
          <a:lstStyle/>
          <a:p>
            <a:pPr>
              <a:lnSpc>
                <a:spcPts val="6080"/>
              </a:lnSpc>
            </a:pPr>
            <a:r>
              <a:rPr lang="en-US" sz="4250" dirty="0">
                <a:solidFill>
                  <a:srgbClr val="4F2883"/>
                </a:solidFill>
                <a:latin typeface="Neue Haas Grotesk Text Pro" panose="020B0504020202020204" pitchFamily="34" charset="77"/>
                <a:cs typeface="Arial"/>
              </a:rPr>
              <a:t>How do I get an HSA?</a:t>
            </a:r>
          </a:p>
        </p:txBody>
      </p:sp>
    </p:spTree>
    <p:extLst>
      <p:ext uri="{BB962C8B-B14F-4D97-AF65-F5344CB8AC3E}">
        <p14:creationId xmlns:p14="http://schemas.microsoft.com/office/powerpoint/2010/main" val="1050046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8">
            <a:extLst>
              <a:ext uri="{FF2B5EF4-FFF2-40B4-BE49-F238E27FC236}">
                <a16:creationId xmlns:a16="http://schemas.microsoft.com/office/drawing/2014/main" id="{55A15CF2-B025-36B4-1F7A-0BC1973B1E2B}"/>
              </a:ext>
            </a:extLst>
          </p:cNvPr>
          <p:cNvSpPr txBox="1">
            <a:spLocks/>
          </p:cNvSpPr>
          <p:nvPr/>
        </p:nvSpPr>
        <p:spPr>
          <a:xfrm>
            <a:off x="942985" y="2343961"/>
            <a:ext cx="5451043" cy="3117388"/>
          </a:xfrm>
          <a:prstGeom prst="rect">
            <a:avLst/>
          </a:prstGeom>
        </p:spPr>
        <p:txBody>
          <a:bodyPr lIns="91440" tIns="45720" rIns="91440" bIns="45720" anchor="t"/>
          <a:lstStyle>
            <a:lvl1pPr marL="177800" indent="-177800" algn="l" defTabSz="457189" rtl="0" eaLnBrk="1" latinLnBrk="0" hangingPunct="1">
              <a:lnSpc>
                <a:spcPct val="130000"/>
              </a:lnSpc>
              <a:spcBef>
                <a:spcPts val="0"/>
              </a:spcBef>
              <a:spcAft>
                <a:spcPts val="600"/>
              </a:spcAft>
              <a:buFont typeface="Wingdings" pitchFamily="2" charset="2"/>
              <a:buChar char="§"/>
              <a:tabLst/>
              <a:defRPr sz="1500" b="0" i="0" kern="1200">
                <a:solidFill>
                  <a:schemeClr val="tx1"/>
                </a:solidFill>
                <a:latin typeface="Neue Haas Grotesk Text Pro" panose="020B0504020202020204" pitchFamily="34" charset="0"/>
                <a:ea typeface="+mn-ea"/>
                <a:cs typeface="+mn-cs"/>
              </a:defRPr>
            </a:lvl1pPr>
            <a:lvl2pPr marL="347663" indent="-169863" algn="l" defTabSz="457189" rtl="0" eaLnBrk="1" latinLnBrk="0" hangingPunct="1">
              <a:lnSpc>
                <a:spcPct val="130000"/>
              </a:lnSpc>
              <a:spcBef>
                <a:spcPts val="0"/>
              </a:spcBef>
              <a:spcAft>
                <a:spcPts val="600"/>
              </a:spcAft>
              <a:buFont typeface="Wingdings" pitchFamily="2" charset="2"/>
              <a:buChar char="§"/>
              <a:tabLst/>
              <a:defRPr sz="1300" b="0" i="0" kern="1200">
                <a:solidFill>
                  <a:schemeClr val="tx1"/>
                </a:solidFill>
                <a:latin typeface="Neue Haas Grotesk Text Pro" panose="020B0504020202020204" pitchFamily="34" charset="0"/>
                <a:ea typeface="+mn-ea"/>
                <a:cs typeface="+mn-cs"/>
              </a:defRPr>
            </a:lvl2pPr>
            <a:lvl3pPr marL="517525" indent="-169863" algn="l" defTabSz="457189" rtl="0" eaLnBrk="1" latinLnBrk="0" hangingPunct="1">
              <a:lnSpc>
                <a:spcPct val="130000"/>
              </a:lnSpc>
              <a:spcBef>
                <a:spcPts val="0"/>
              </a:spcBef>
              <a:spcAft>
                <a:spcPts val="600"/>
              </a:spcAft>
              <a:buFont typeface="Wingdings" pitchFamily="2" charset="2"/>
              <a:buChar char="§"/>
              <a:tabLst/>
              <a:defRPr sz="1100" b="0" i="0" kern="1200">
                <a:solidFill>
                  <a:schemeClr val="tx1"/>
                </a:solidFill>
                <a:latin typeface="Neue Haas Grotesk Text Pro" panose="020B0504020202020204" pitchFamily="34" charset="0"/>
                <a:ea typeface="+mn-ea"/>
                <a:cs typeface="+mn-cs"/>
              </a:defRPr>
            </a:lvl3pPr>
            <a:lvl4pPr marL="687388" indent="-169863" algn="l" defTabSz="457189" rtl="0" eaLnBrk="1" latinLnBrk="0" hangingPunct="1">
              <a:lnSpc>
                <a:spcPct val="130000"/>
              </a:lnSpc>
              <a:spcBef>
                <a:spcPts val="0"/>
              </a:spcBef>
              <a:spcAft>
                <a:spcPts val="600"/>
              </a:spcAft>
              <a:buFont typeface="Wingdings" pitchFamily="2" charset="2"/>
              <a:buChar char="§"/>
              <a:tabLst/>
              <a:defRPr sz="900" b="0" i="0" kern="1200">
                <a:solidFill>
                  <a:schemeClr val="tx1"/>
                </a:solidFill>
                <a:latin typeface="Neue Haas Grotesk Text Pro" panose="020B0504020202020204" pitchFamily="34" charset="0"/>
                <a:ea typeface="+mn-ea"/>
                <a:cs typeface="+mn-cs"/>
              </a:defRPr>
            </a:lvl4pPr>
            <a:lvl5pPr marL="687388" indent="-168275" algn="l" defTabSz="457189" rtl="0" eaLnBrk="1" latinLnBrk="0" hangingPunct="1">
              <a:lnSpc>
                <a:spcPct val="120000"/>
              </a:lnSpc>
              <a:spcBef>
                <a:spcPts val="0"/>
              </a:spcBef>
              <a:spcAft>
                <a:spcPts val="600"/>
              </a:spcAft>
              <a:buFont typeface="Wingdings" pitchFamily="2" charset="2"/>
              <a:buChar char="§"/>
              <a:tabLst/>
              <a:defRPr sz="900" b="0" i="0" kern="1200">
                <a:solidFill>
                  <a:schemeClr val="tx1"/>
                </a:solidFill>
                <a:latin typeface="Neue Haas Grotesk Text Pro" panose="020B0504020202020204" pitchFamily="34" charset="77"/>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177800" marR="0" lvl="0" indent="-177800" algn="l" defTabSz="609555" rtl="0" eaLnBrk="1" fontAlgn="auto" latinLnBrk="0" hangingPunct="1">
              <a:lnSpc>
                <a:spcPct val="130000"/>
              </a:lnSpc>
              <a:spcBef>
                <a:spcPts val="0"/>
              </a:spcBef>
              <a:spcAft>
                <a:spcPts val="600"/>
              </a:spcAft>
              <a:buClrTx/>
              <a:buSzTx/>
              <a:buFont typeface="Wingdings" pitchFamily="2" charset="2"/>
              <a:buChar char="ü"/>
              <a:tabLst/>
              <a:defRPr/>
            </a:pPr>
            <a:r>
              <a:rPr kumimoji="0" lang="en-US" sz="2000" b="0" i="0" u="none" strike="noStrike" kern="1200" cap="none" spc="0" normalizeH="0" baseline="0" noProof="0" dirty="0">
                <a:ln>
                  <a:noFill/>
                </a:ln>
                <a:solidFill>
                  <a:srgbClr val="2A2C2C"/>
                </a:solidFill>
                <a:effectLst/>
                <a:uLnTx/>
                <a:uFillTx/>
                <a:latin typeface="Neue Haas Grotesk Text Pro" panose="020B0504020202020204" pitchFamily="34" charset="77"/>
                <a:ea typeface="Verdana"/>
                <a:cs typeface="Arial" panose="020B0604020202020204" pitchFamily="34" charset="0"/>
              </a:rPr>
              <a:t>24/7 Member Services via call or chat</a:t>
            </a:r>
            <a:endParaRPr kumimoji="0" lang="en-US" sz="1500" b="0" i="0" u="none" strike="noStrike" kern="1200" cap="none" spc="0" normalizeH="0" baseline="0" noProof="0" dirty="0">
              <a:ln>
                <a:noFill/>
              </a:ln>
              <a:solidFill>
                <a:srgbClr val="2A2C2C"/>
              </a:solidFill>
              <a:effectLst/>
              <a:uLnTx/>
              <a:uFillTx/>
              <a:latin typeface="Neue Haas Grotesk Text Pro" panose="020B0504020202020204" pitchFamily="34" charset="77"/>
              <a:cs typeface="Arial" panose="020B0604020202020204" pitchFamily="34" charset="0"/>
            </a:endParaRPr>
          </a:p>
          <a:p>
            <a:pPr marL="177800" marR="0" lvl="0" indent="-177800" algn="l" defTabSz="609539" rtl="0" eaLnBrk="1" fontAlgn="auto" latinLnBrk="0" hangingPunct="1">
              <a:lnSpc>
                <a:spcPct val="130000"/>
              </a:lnSpc>
              <a:spcBef>
                <a:spcPts val="0"/>
              </a:spcBef>
              <a:spcAft>
                <a:spcPts val="600"/>
              </a:spcAft>
              <a:buClrTx/>
              <a:buSzTx/>
              <a:buFont typeface="Wingdings" pitchFamily="2" charset="2"/>
              <a:buChar char="ü"/>
              <a:tabLst/>
              <a:defRPr/>
            </a:pPr>
            <a:r>
              <a:rPr kumimoji="0" lang="en-US" sz="2000" b="0" i="0" u="none" strike="noStrike" kern="1200" cap="none" spc="0" normalizeH="0" baseline="0" noProof="0" dirty="0">
                <a:ln>
                  <a:noFill/>
                </a:ln>
                <a:solidFill>
                  <a:srgbClr val="2A2C2C"/>
                </a:solidFill>
                <a:effectLst/>
                <a:uLnTx/>
                <a:uFillTx/>
                <a:latin typeface="Neue Haas Grotesk Text Pro" panose="020B0504020202020204" pitchFamily="34" charset="77"/>
                <a:ea typeface="Verdana"/>
                <a:cs typeface="Arial" panose="020B0604020202020204" pitchFamily="34" charset="0"/>
              </a:rPr>
              <a:t>On-the-go access with our mobile app</a:t>
            </a:r>
            <a:r>
              <a:rPr kumimoji="0" lang="en-US" sz="2000" b="0" i="0" u="none" strike="noStrike" kern="1200" cap="none" spc="0" normalizeH="0" baseline="30000" noProof="0" dirty="0">
                <a:ln>
                  <a:noFill/>
                </a:ln>
                <a:solidFill>
                  <a:srgbClr val="2A2C2C"/>
                </a:solidFill>
                <a:effectLst/>
                <a:uLnTx/>
                <a:uFillTx/>
                <a:latin typeface="Neue Haas Grotesk Text Pro" panose="020B0504020202020204" pitchFamily="34" charset="77"/>
                <a:ea typeface="Verdana"/>
                <a:cs typeface="Arial" panose="020B0604020202020204" pitchFamily="34" charset="0"/>
              </a:rPr>
              <a:t>1</a:t>
            </a:r>
          </a:p>
          <a:p>
            <a:pPr marL="177800" marR="0" lvl="0" indent="-177800" algn="l" defTabSz="609555" rtl="0" eaLnBrk="1" fontAlgn="auto" latinLnBrk="0" hangingPunct="1">
              <a:lnSpc>
                <a:spcPct val="130000"/>
              </a:lnSpc>
              <a:spcBef>
                <a:spcPts val="0"/>
              </a:spcBef>
              <a:spcAft>
                <a:spcPts val="600"/>
              </a:spcAft>
              <a:buClrTx/>
              <a:buSzTx/>
              <a:buFont typeface="Wingdings" pitchFamily="2" charset="2"/>
              <a:buChar char="ü"/>
              <a:tabLst/>
              <a:defRPr/>
            </a:pPr>
            <a:r>
              <a:rPr kumimoji="0" lang="en-US" sz="2000" b="0" i="0" u="none" strike="noStrike" kern="1200" cap="none" spc="0" normalizeH="0" baseline="0" noProof="0" dirty="0">
                <a:ln>
                  <a:noFill/>
                </a:ln>
                <a:solidFill>
                  <a:srgbClr val="2A2C2C"/>
                </a:solidFill>
                <a:effectLst/>
                <a:uLnTx/>
                <a:uFillTx/>
                <a:latin typeface="Neue Haas Grotesk Text Pro" panose="020B0504020202020204" pitchFamily="34" charset="77"/>
                <a:ea typeface="Verdana"/>
                <a:cs typeface="Arial" panose="020B0604020202020204" pitchFamily="34" charset="0"/>
              </a:rPr>
              <a:t>Fast, </a:t>
            </a:r>
            <a:r>
              <a:rPr lang="en-US" sz="2000">
                <a:solidFill>
                  <a:srgbClr val="2A2C2C"/>
                </a:solidFill>
                <a:latin typeface="Neue Haas Grotesk Text Pro" panose="020B0504020202020204" pitchFamily="34" charset="77"/>
                <a:ea typeface="Verdana"/>
                <a:cs typeface="Arial" panose="020B0604020202020204" pitchFamily="34" charset="0"/>
              </a:rPr>
              <a:t>convenient</a:t>
            </a:r>
            <a:r>
              <a:rPr kumimoji="0" lang="en-US" sz="2000" b="0" i="0" u="none" strike="noStrike" kern="1200" cap="none" spc="0" normalizeH="0" baseline="0" noProof="0">
                <a:ln>
                  <a:noFill/>
                </a:ln>
                <a:solidFill>
                  <a:srgbClr val="2A2C2C"/>
                </a:solidFill>
                <a:effectLst/>
                <a:uLnTx/>
                <a:uFillTx/>
                <a:latin typeface="Neue Haas Grotesk Text Pro" panose="020B0504020202020204" pitchFamily="34" charset="77"/>
                <a:ea typeface="Verdana"/>
                <a:cs typeface="Arial" panose="020B0604020202020204" pitchFamily="34" charset="0"/>
              </a:rPr>
              <a:t> </a:t>
            </a:r>
            <a:r>
              <a:rPr kumimoji="0" lang="en-US" sz="2000" b="0" i="0" u="none" strike="noStrike" kern="1200" cap="none" spc="0" normalizeH="0" baseline="0" noProof="0" dirty="0">
                <a:ln>
                  <a:noFill/>
                </a:ln>
                <a:solidFill>
                  <a:srgbClr val="2A2C2C"/>
                </a:solidFill>
                <a:effectLst/>
                <a:uLnTx/>
                <a:uFillTx/>
                <a:latin typeface="Neue Haas Grotesk Text Pro" panose="020B0504020202020204" pitchFamily="34" charset="77"/>
                <a:ea typeface="Verdana"/>
                <a:cs typeface="Arial" panose="020B0604020202020204" pitchFamily="34" charset="0"/>
              </a:rPr>
              <a:t>payment and reimbursement</a:t>
            </a:r>
          </a:p>
          <a:p>
            <a:pPr marL="177800" marR="0" lvl="0" indent="-177800" algn="l" defTabSz="609555" rtl="0" eaLnBrk="1" fontAlgn="auto" latinLnBrk="0" hangingPunct="1">
              <a:lnSpc>
                <a:spcPct val="130000"/>
              </a:lnSpc>
              <a:spcBef>
                <a:spcPts val="0"/>
              </a:spcBef>
              <a:spcAft>
                <a:spcPts val="600"/>
              </a:spcAft>
              <a:buClrTx/>
              <a:buSzTx/>
              <a:buFont typeface="Wingdings" pitchFamily="2" charset="2"/>
              <a:buChar char="ü"/>
              <a:tabLst/>
              <a:defRPr/>
            </a:pPr>
            <a:r>
              <a:rPr kumimoji="0" lang="en-US" sz="2000" b="0" i="0" u="none" strike="noStrike" kern="1200" cap="none" spc="0" normalizeH="0" baseline="0" noProof="0" dirty="0">
                <a:ln>
                  <a:noFill/>
                </a:ln>
                <a:solidFill>
                  <a:srgbClr val="2A2C2C"/>
                </a:solidFill>
                <a:effectLst/>
                <a:uLnTx/>
                <a:uFillTx/>
                <a:latin typeface="Neue Haas Grotesk Text Pro" panose="020B0504020202020204" pitchFamily="34" charset="77"/>
                <a:ea typeface="Verdana"/>
                <a:cs typeface="Arial" panose="020B0604020202020204" pitchFamily="34" charset="0"/>
              </a:rPr>
              <a:t>Simple</a:t>
            </a:r>
            <a:r>
              <a:rPr kumimoji="0" lang="en-US" sz="2000" b="0" i="0" u="none" strike="noStrike" kern="1200" cap="none" spc="0" normalizeH="0" baseline="0" noProof="0" dirty="0">
                <a:ln>
                  <a:noFill/>
                </a:ln>
                <a:solidFill>
                  <a:srgbClr val="2A2C2C"/>
                </a:solidFill>
                <a:effectLst/>
                <a:uLnTx/>
                <a:uFillTx/>
                <a:latin typeface="Neue Haas Grotesk Text Pro" panose="020B0504020202020204" pitchFamily="34" charset="77"/>
                <a:cs typeface="Arial" panose="020B0604020202020204" pitchFamily="34" charset="0"/>
              </a:rPr>
              <a:t> investing from the Investment Desktop or HealthEquity mobile app</a:t>
            </a:r>
          </a:p>
          <a:p>
            <a:pPr marL="177800" marR="0" lvl="0" indent="-177800" algn="l" defTabSz="609555" rtl="0" eaLnBrk="1" fontAlgn="auto" latinLnBrk="0" hangingPunct="1">
              <a:lnSpc>
                <a:spcPct val="130000"/>
              </a:lnSpc>
              <a:spcBef>
                <a:spcPts val="0"/>
              </a:spcBef>
              <a:spcAft>
                <a:spcPts val="600"/>
              </a:spcAft>
              <a:buClrTx/>
              <a:buSzTx/>
              <a:buFont typeface="Wingdings" pitchFamily="2" charset="2"/>
              <a:buChar char="§"/>
              <a:tabLst/>
              <a:defRPr/>
            </a:pPr>
            <a:endParaRPr kumimoji="0" lang="en-US" sz="2400" b="0" i="0" u="none" strike="noStrike" kern="1200" cap="none" spc="0" normalizeH="0" baseline="0" noProof="0" dirty="0">
              <a:ln>
                <a:noFill/>
              </a:ln>
              <a:solidFill>
                <a:srgbClr val="2A2C2C"/>
              </a:solidFill>
              <a:effectLst/>
              <a:uLnTx/>
              <a:uFillTx/>
              <a:latin typeface="Neue Haas Grotesk Text Pro" panose="020B0504020202020204" pitchFamily="34" charset="77"/>
              <a:cs typeface="Arial"/>
            </a:endParaRPr>
          </a:p>
        </p:txBody>
      </p:sp>
      <p:sp>
        <p:nvSpPr>
          <p:cNvPr id="2" name="Title 1">
            <a:extLst>
              <a:ext uri="{FF2B5EF4-FFF2-40B4-BE49-F238E27FC236}">
                <a16:creationId xmlns:a16="http://schemas.microsoft.com/office/drawing/2014/main" id="{E1D11EB9-8F8A-A273-D7D1-A161ACC6779C}"/>
              </a:ext>
            </a:extLst>
          </p:cNvPr>
          <p:cNvSpPr>
            <a:spLocks noGrp="1"/>
          </p:cNvSpPr>
          <p:nvPr>
            <p:ph type="title"/>
          </p:nvPr>
        </p:nvSpPr>
        <p:spPr>
          <a:xfrm>
            <a:off x="942985" y="391195"/>
            <a:ext cx="5772827" cy="1431867"/>
          </a:xfrm>
        </p:spPr>
        <p:txBody>
          <a:bodyPr/>
          <a:lstStyle/>
          <a:p>
            <a:pPr>
              <a:defRPr/>
            </a:pPr>
            <a:r>
              <a:rPr lang="en-US" sz="4400" dirty="0">
                <a:latin typeface="Neue Haas Grotesk Text Pro" panose="020B0504020202020204" pitchFamily="34" charset="77"/>
                <a:cs typeface="Arial" panose="020B0604020202020204" pitchFamily="34" charset="0"/>
              </a:rPr>
              <a:t>HealthEquity makes saving easy</a:t>
            </a:r>
          </a:p>
        </p:txBody>
      </p:sp>
      <p:sp>
        <p:nvSpPr>
          <p:cNvPr id="4" name="Content Placeholder 40">
            <a:extLst>
              <a:ext uri="{FF2B5EF4-FFF2-40B4-BE49-F238E27FC236}">
                <a16:creationId xmlns:a16="http://schemas.microsoft.com/office/drawing/2014/main" id="{CF863F40-6EB4-6D5C-FF61-615DD4B58B1E}"/>
              </a:ext>
            </a:extLst>
          </p:cNvPr>
          <p:cNvSpPr txBox="1">
            <a:spLocks/>
          </p:cNvSpPr>
          <p:nvPr/>
        </p:nvSpPr>
        <p:spPr>
          <a:xfrm>
            <a:off x="486012" y="6466805"/>
            <a:ext cx="5772828" cy="162480"/>
          </a:xfrm>
          <a:prstGeom prst="rect">
            <a:avLst/>
          </a:prstGeom>
        </p:spPr>
        <p:txBody>
          <a:bodyPr vert="horz" wrap="square" lIns="0" tIns="0" rIns="0" bIns="0" rtlCol="0">
            <a:spAutoFit/>
          </a:bodyPr>
          <a:lstStyle>
            <a:lvl1pPr marL="0" indent="0" algn="l" defTabSz="457189" rtl="0" eaLnBrk="1" latinLnBrk="0" hangingPunct="1">
              <a:lnSpc>
                <a:spcPct val="130000"/>
              </a:lnSpc>
              <a:spcBef>
                <a:spcPts val="0"/>
              </a:spcBef>
              <a:spcAft>
                <a:spcPts val="600"/>
              </a:spcAft>
              <a:buFont typeface="Wingdings" pitchFamily="2" charset="2"/>
              <a:buNone/>
              <a:tabLst/>
              <a:defRPr sz="600" b="0" i="0" kern="1200">
                <a:solidFill>
                  <a:schemeClr val="tx1"/>
                </a:solidFill>
                <a:latin typeface="Neue Haas Grotesk Text Pro" panose="020B0504020202020204" pitchFamily="34" charset="0"/>
                <a:ea typeface="+mn-ea"/>
                <a:cs typeface="+mn-cs"/>
              </a:defRPr>
            </a:lvl1pPr>
            <a:lvl2pPr marL="177796" indent="0" algn="l" defTabSz="457189" rtl="0" eaLnBrk="1" latinLnBrk="0" hangingPunct="1">
              <a:lnSpc>
                <a:spcPct val="130000"/>
              </a:lnSpc>
              <a:spcBef>
                <a:spcPts val="0"/>
              </a:spcBef>
              <a:spcAft>
                <a:spcPts val="600"/>
              </a:spcAft>
              <a:buFont typeface="Wingdings" pitchFamily="2" charset="2"/>
              <a:buNone/>
              <a:tabLst/>
              <a:defRPr sz="600" b="0" i="0" kern="1200">
                <a:solidFill>
                  <a:schemeClr val="tx1"/>
                </a:solidFill>
                <a:latin typeface="Neue Haas Grotesk Text Pro" panose="020B0504020202020204" pitchFamily="34" charset="0"/>
                <a:ea typeface="+mn-ea"/>
                <a:cs typeface="+mn-cs"/>
              </a:defRPr>
            </a:lvl2pPr>
            <a:lvl3pPr marL="347654" indent="0" algn="l" defTabSz="457189" rtl="0" eaLnBrk="1" latinLnBrk="0" hangingPunct="1">
              <a:lnSpc>
                <a:spcPct val="130000"/>
              </a:lnSpc>
              <a:spcBef>
                <a:spcPts val="0"/>
              </a:spcBef>
              <a:spcAft>
                <a:spcPts val="600"/>
              </a:spcAft>
              <a:buFont typeface="Wingdings" pitchFamily="2" charset="2"/>
              <a:buNone/>
              <a:tabLst/>
              <a:defRPr sz="600" b="0" i="0" kern="1200">
                <a:solidFill>
                  <a:schemeClr val="tx1"/>
                </a:solidFill>
                <a:latin typeface="Neue Haas Grotesk Text Pro" panose="020B0504020202020204" pitchFamily="34" charset="0"/>
                <a:ea typeface="+mn-ea"/>
                <a:cs typeface="+mn-cs"/>
              </a:defRPr>
            </a:lvl3pPr>
            <a:lvl4pPr marL="517512" indent="0" algn="l" defTabSz="457189" rtl="0" eaLnBrk="1" latinLnBrk="0" hangingPunct="1">
              <a:lnSpc>
                <a:spcPct val="130000"/>
              </a:lnSpc>
              <a:spcBef>
                <a:spcPts val="0"/>
              </a:spcBef>
              <a:spcAft>
                <a:spcPts val="600"/>
              </a:spcAft>
              <a:buFont typeface="Wingdings" pitchFamily="2" charset="2"/>
              <a:buNone/>
              <a:tabLst/>
              <a:defRPr sz="600" b="0" i="0" kern="1200">
                <a:solidFill>
                  <a:schemeClr val="tx1"/>
                </a:solidFill>
                <a:latin typeface="Neue Haas Grotesk Text Pro" panose="020B0504020202020204" pitchFamily="34" charset="0"/>
                <a:ea typeface="+mn-ea"/>
                <a:cs typeface="+mn-cs"/>
              </a:defRPr>
            </a:lvl4pPr>
            <a:lvl5pPr marL="519100" indent="0" algn="l" defTabSz="457189" rtl="0" eaLnBrk="1" latinLnBrk="0" hangingPunct="1">
              <a:lnSpc>
                <a:spcPct val="120000"/>
              </a:lnSpc>
              <a:spcBef>
                <a:spcPts val="0"/>
              </a:spcBef>
              <a:spcAft>
                <a:spcPts val="600"/>
              </a:spcAft>
              <a:buFont typeface="Wingdings" pitchFamily="2" charset="2"/>
              <a:buNone/>
              <a:tabLst/>
              <a:defRPr sz="600" b="0" i="0" kern="1200">
                <a:solidFill>
                  <a:schemeClr val="tx1"/>
                </a:solidFill>
                <a:latin typeface="Neue Haas Grotesk Text Pro" panose="020B0504020202020204" pitchFamily="34" charset="77"/>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178" rtl="0" eaLnBrk="1" fontAlgn="auto" latinLnBrk="0" hangingPunct="1">
              <a:lnSpc>
                <a:spcPct val="130000"/>
              </a:lnSpc>
              <a:spcBef>
                <a:spcPts val="0"/>
              </a:spcBef>
              <a:spcAft>
                <a:spcPts val="600"/>
              </a:spcAft>
              <a:buClrTx/>
              <a:buSzTx/>
              <a:buFont typeface="Wingdings" pitchFamily="2" charset="2"/>
              <a:buNone/>
              <a:tabLst/>
              <a:defRPr/>
            </a:pPr>
            <a:r>
              <a:rPr kumimoji="0" lang="en-US" sz="900" b="0" i="0" u="none" strike="noStrike" kern="1200" cap="none" spc="0" normalizeH="0" baseline="30000" noProof="0" dirty="0">
                <a:ln>
                  <a:noFill/>
                </a:ln>
                <a:solidFill>
                  <a:schemeClr val="accent6"/>
                </a:solidFill>
                <a:effectLst/>
                <a:uLnTx/>
                <a:uFillTx/>
                <a:latin typeface="Arial" panose="020B0604020202020204" pitchFamily="34" charset="0"/>
                <a:ea typeface="+mn-ea"/>
                <a:cs typeface="+mn-cs"/>
              </a:rPr>
              <a:t>1</a:t>
            </a:r>
            <a:r>
              <a:rPr kumimoji="0" lang="en-US" sz="900" b="0" i="0" u="none" strike="noStrike" kern="1200" cap="none" spc="0" normalizeH="0" baseline="0" noProof="0" dirty="0">
                <a:ln>
                  <a:noFill/>
                </a:ln>
                <a:solidFill>
                  <a:schemeClr val="accent6"/>
                </a:solidFill>
                <a:effectLst/>
                <a:uLnTx/>
                <a:uFillTx/>
                <a:latin typeface="Arial" panose="020B0604020202020204" pitchFamily="34" charset="0"/>
                <a:ea typeface="+mn-ea"/>
                <a:cs typeface="+mn-cs"/>
              </a:rPr>
              <a:t>Accounts must be activated via the HealthEquity website or mobile app in order to use the mobile app.</a:t>
            </a:r>
            <a:endParaRPr kumimoji="0" lang="en-US" sz="900" b="0" i="0" u="none" strike="noStrike" kern="1200" cap="none" spc="0" normalizeH="0" baseline="0" noProof="0" dirty="0">
              <a:ln>
                <a:noFill/>
              </a:ln>
              <a:solidFill>
                <a:schemeClr val="accent6"/>
              </a:solidFill>
              <a:effectLst/>
              <a:uLnTx/>
              <a:uFillTx/>
              <a:latin typeface="Neue Haas Grotesk Text Pro" panose="020B0504020202020204" pitchFamily="34" charset="0"/>
              <a:ea typeface="+mn-ea"/>
              <a:cs typeface="+mn-cs"/>
            </a:endParaRPr>
          </a:p>
        </p:txBody>
      </p:sp>
      <p:sp>
        <p:nvSpPr>
          <p:cNvPr id="5" name="Picture Placeholder 4">
            <a:extLst>
              <a:ext uri="{FF2B5EF4-FFF2-40B4-BE49-F238E27FC236}">
                <a16:creationId xmlns:a16="http://schemas.microsoft.com/office/drawing/2014/main" id="{89F849D0-DEF4-160A-6306-B42C515826D3}"/>
              </a:ext>
            </a:extLst>
          </p:cNvPr>
          <p:cNvSpPr>
            <a:spLocks noGrp="1"/>
          </p:cNvSpPr>
          <p:nvPr>
            <p:ph type="pic" idx="16"/>
          </p:nvPr>
        </p:nvSpPr>
        <p:spPr/>
        <p:txBody>
          <a:bodyPr/>
          <a:lstStyle/>
          <a:p>
            <a:endParaRPr lang="en-US"/>
          </a:p>
        </p:txBody>
      </p:sp>
      <p:pic>
        <p:nvPicPr>
          <p:cNvPr id="6" name="Picture Placeholder 8">
            <a:extLst>
              <a:ext uri="{FF2B5EF4-FFF2-40B4-BE49-F238E27FC236}">
                <a16:creationId xmlns:a16="http://schemas.microsoft.com/office/drawing/2014/main" id="{24A9E63E-2694-D63A-6DFD-4626D0533E1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715812" y="0"/>
            <a:ext cx="5476188" cy="6874239"/>
          </a:xfrm>
          <a:prstGeom prst="rect">
            <a:avLst/>
          </a:prstGeom>
          <a:noFill/>
        </p:spPr>
      </p:pic>
    </p:spTree>
    <p:extLst>
      <p:ext uri="{BB962C8B-B14F-4D97-AF65-F5344CB8AC3E}">
        <p14:creationId xmlns:p14="http://schemas.microsoft.com/office/powerpoint/2010/main" val="18293719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
            <a:extLst>
              <a:ext uri="{FF2B5EF4-FFF2-40B4-BE49-F238E27FC236}">
                <a16:creationId xmlns:a16="http://schemas.microsoft.com/office/drawing/2014/main" id="{D852671F-B6D9-594D-A7DF-5C87FA51E6EF}"/>
              </a:ext>
            </a:extLst>
          </p:cNvPr>
          <p:cNvSpPr>
            <a:spLocks noGrp="1"/>
          </p:cNvSpPr>
          <p:nvPr>
            <p:ph type="title"/>
          </p:nvPr>
        </p:nvSpPr>
        <p:spPr>
          <a:xfrm>
            <a:off x="853442" y="365761"/>
            <a:ext cx="10836993" cy="678776"/>
          </a:xfrm>
        </p:spPr>
        <p:txBody>
          <a:bodyPr/>
          <a:lstStyle/>
          <a:p>
            <a:r>
              <a:rPr lang="en-US" dirty="0">
                <a:latin typeface="Neue Haas Grotesk Text Pro" panose="020B0504020202020204" pitchFamily="34" charset="77"/>
                <a:cs typeface="Arial" panose="020B0604020202020204" pitchFamily="34" charset="0"/>
              </a:rPr>
              <a:t>Get started today!</a:t>
            </a:r>
          </a:p>
        </p:txBody>
      </p:sp>
      <p:sp>
        <p:nvSpPr>
          <p:cNvPr id="41" name="Content Placeholder 40">
            <a:extLst>
              <a:ext uri="{FF2B5EF4-FFF2-40B4-BE49-F238E27FC236}">
                <a16:creationId xmlns:a16="http://schemas.microsoft.com/office/drawing/2014/main" id="{79FA7D3E-33E3-235F-78D6-20AB82DB58FD}"/>
              </a:ext>
            </a:extLst>
          </p:cNvPr>
          <p:cNvSpPr>
            <a:spLocks noGrp="1"/>
          </p:cNvSpPr>
          <p:nvPr>
            <p:ph sz="quarter" idx="15"/>
          </p:nvPr>
        </p:nvSpPr>
        <p:spPr/>
        <p:txBody>
          <a:bodyPr/>
          <a:lstStyle/>
          <a:p>
            <a:endParaRPr lang="en-US"/>
          </a:p>
        </p:txBody>
      </p:sp>
      <p:sp>
        <p:nvSpPr>
          <p:cNvPr id="15" name="TextBox 14">
            <a:extLst>
              <a:ext uri="{FF2B5EF4-FFF2-40B4-BE49-F238E27FC236}">
                <a16:creationId xmlns:a16="http://schemas.microsoft.com/office/drawing/2014/main" id="{1FDBDE82-A86B-927B-413A-A1533674F49F}"/>
              </a:ext>
            </a:extLst>
          </p:cNvPr>
          <p:cNvSpPr txBox="1"/>
          <p:nvPr/>
        </p:nvSpPr>
        <p:spPr>
          <a:xfrm>
            <a:off x="3821723" y="633046"/>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err="1">
              <a:ln>
                <a:noFill/>
              </a:ln>
              <a:solidFill>
                <a:srgbClr val="7F7F7F"/>
              </a:solidFill>
              <a:effectLst/>
              <a:uLnTx/>
              <a:uFillTx/>
              <a:latin typeface="Arial"/>
              <a:ea typeface="+mn-ea"/>
              <a:cs typeface="+mn-cs"/>
            </a:endParaRPr>
          </a:p>
        </p:txBody>
      </p:sp>
      <p:sp>
        <p:nvSpPr>
          <p:cNvPr id="16" name="TextBox 15">
            <a:extLst>
              <a:ext uri="{FF2B5EF4-FFF2-40B4-BE49-F238E27FC236}">
                <a16:creationId xmlns:a16="http://schemas.microsoft.com/office/drawing/2014/main" id="{9D36CF14-F974-E297-247D-DC197233E6DA}"/>
              </a:ext>
            </a:extLst>
          </p:cNvPr>
          <p:cNvSpPr txBox="1"/>
          <p:nvPr/>
        </p:nvSpPr>
        <p:spPr>
          <a:xfrm>
            <a:off x="3352800" y="35169"/>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err="1">
              <a:ln>
                <a:noFill/>
              </a:ln>
              <a:solidFill>
                <a:srgbClr val="7F7F7F"/>
              </a:solidFill>
              <a:effectLst/>
              <a:uLnTx/>
              <a:uFillTx/>
              <a:latin typeface="Arial"/>
              <a:ea typeface="+mn-ea"/>
              <a:cs typeface="+mn-cs"/>
            </a:endParaRPr>
          </a:p>
        </p:txBody>
      </p:sp>
      <p:grpSp>
        <p:nvGrpSpPr>
          <p:cNvPr id="17" name="Group 16">
            <a:extLst>
              <a:ext uri="{FF2B5EF4-FFF2-40B4-BE49-F238E27FC236}">
                <a16:creationId xmlns:a16="http://schemas.microsoft.com/office/drawing/2014/main" id="{4EE01458-1418-FEBA-42BB-B405FBCD933E}"/>
              </a:ext>
            </a:extLst>
          </p:cNvPr>
          <p:cNvGrpSpPr/>
          <p:nvPr/>
        </p:nvGrpSpPr>
        <p:grpSpPr>
          <a:xfrm>
            <a:off x="646696" y="1532927"/>
            <a:ext cx="3542075" cy="4081810"/>
            <a:chOff x="60560" y="1057922"/>
            <a:chExt cx="3542075" cy="3633799"/>
          </a:xfrm>
        </p:grpSpPr>
        <p:grpSp>
          <p:nvGrpSpPr>
            <p:cNvPr id="24" name="Group 23">
              <a:extLst>
                <a:ext uri="{FF2B5EF4-FFF2-40B4-BE49-F238E27FC236}">
                  <a16:creationId xmlns:a16="http://schemas.microsoft.com/office/drawing/2014/main" id="{14D3E7BF-1006-5A80-0583-AFB5A304D10C}"/>
                </a:ext>
              </a:extLst>
            </p:cNvPr>
            <p:cNvGrpSpPr/>
            <p:nvPr/>
          </p:nvGrpSpPr>
          <p:grpSpPr>
            <a:xfrm>
              <a:off x="60560" y="1057922"/>
              <a:ext cx="3542075" cy="2988275"/>
              <a:chOff x="-14321" y="1503347"/>
              <a:chExt cx="3542075" cy="2988275"/>
            </a:xfrm>
          </p:grpSpPr>
          <p:sp>
            <p:nvSpPr>
              <p:cNvPr id="26" name="Title 2">
                <a:extLst>
                  <a:ext uri="{FF2B5EF4-FFF2-40B4-BE49-F238E27FC236}">
                    <a16:creationId xmlns:a16="http://schemas.microsoft.com/office/drawing/2014/main" id="{67C485EE-6ED9-1A1E-5B25-92B897CD1244}"/>
                  </a:ext>
                </a:extLst>
              </p:cNvPr>
              <p:cNvSpPr txBox="1">
                <a:spLocks/>
              </p:cNvSpPr>
              <p:nvPr/>
            </p:nvSpPr>
            <p:spPr>
              <a:xfrm>
                <a:off x="-14321" y="1503347"/>
                <a:ext cx="884626" cy="303506"/>
              </a:xfrm>
              <a:prstGeom prst="rect">
                <a:avLst/>
              </a:prstGeom>
            </p:spPr>
            <p:txBody>
              <a:bodyPr/>
              <a:lstStyle>
                <a:lvl1pPr algn="l" defTabSz="457200" rtl="0" eaLnBrk="1" latinLnBrk="0" hangingPunct="1">
                  <a:spcBef>
                    <a:spcPct val="0"/>
                  </a:spcBef>
                  <a:buNone/>
                  <a:defRPr sz="2800" b="1" i="0" kern="1200">
                    <a:solidFill>
                      <a:schemeClr val="tx2"/>
                    </a:solidFill>
                    <a:latin typeface="Oswald SemiBold" panose="02000506000000020004" pitchFamily="2" charset="0"/>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6000" b="0" i="0" u="none" strike="noStrike" kern="1200" cap="none" spc="0" normalizeH="0" baseline="0" noProof="0" dirty="0">
                    <a:ln>
                      <a:noFill/>
                    </a:ln>
                    <a:solidFill>
                      <a:srgbClr val="007A96"/>
                    </a:solidFill>
                    <a:effectLst/>
                    <a:uLnTx/>
                    <a:uFillTx/>
                    <a:latin typeface="Neue Haas Grotesk Text Pro" panose="020B0504020202020204" pitchFamily="34" charset="77"/>
                    <a:cs typeface="Arial" panose="020B0604020202020204" pitchFamily="34" charset="0"/>
                  </a:rPr>
                  <a:t>1</a:t>
                </a:r>
              </a:p>
            </p:txBody>
          </p:sp>
          <p:sp>
            <p:nvSpPr>
              <p:cNvPr id="28" name="TextBox 27">
                <a:extLst>
                  <a:ext uri="{FF2B5EF4-FFF2-40B4-BE49-F238E27FC236}">
                    <a16:creationId xmlns:a16="http://schemas.microsoft.com/office/drawing/2014/main" id="{518C72F3-FB27-04AD-E64F-5ECABCF5658E}"/>
                  </a:ext>
                </a:extLst>
              </p:cNvPr>
              <p:cNvSpPr txBox="1"/>
              <p:nvPr/>
            </p:nvSpPr>
            <p:spPr>
              <a:xfrm>
                <a:off x="1134103" y="1625930"/>
                <a:ext cx="2393651" cy="2865692"/>
              </a:xfrm>
              <a:prstGeom prst="rect">
                <a:avLst/>
              </a:prstGeom>
              <a:noFill/>
            </p:spPr>
            <p:txBody>
              <a:bodyPr wrap="square" lIns="91440" tIns="45720" rIns="91440" bIns="45720" rtlCol="0" anchor="t">
                <a:noAutofit/>
              </a:bodyPr>
              <a:lstStyle/>
              <a:p>
                <a:pPr marL="0" marR="0" lvl="0" indent="0" algn="l" defTabSz="914400" rtl="0" eaLnBrk="1" fontAlgn="auto" latinLnBrk="0" hangingPunct="1">
                  <a:lnSpc>
                    <a:spcPct val="110000"/>
                  </a:lnSpc>
                  <a:spcBef>
                    <a:spcPts val="0"/>
                  </a:spcBef>
                  <a:spcAft>
                    <a:spcPts val="600"/>
                  </a:spcAft>
                  <a:buClrTx/>
                  <a:buSzTx/>
                  <a:buFontTx/>
                  <a:buNone/>
                  <a:tabLst/>
                  <a:defRPr/>
                </a:pPr>
                <a:r>
                  <a:rPr kumimoji="0" lang="en-US" sz="2400" b="0" i="0" u="none" strike="noStrike" kern="1200" cap="none" spc="0" normalizeH="0" baseline="0" noProof="0" dirty="0">
                    <a:ln>
                      <a:noFill/>
                    </a:ln>
                    <a:solidFill>
                      <a:srgbClr val="007A96"/>
                    </a:solidFill>
                    <a:effectLst/>
                    <a:uLnTx/>
                    <a:uFillTx/>
                    <a:latin typeface="Neue Haas Grotesk Text Pro" panose="020B0504020202020204" pitchFamily="34" charset="77"/>
                  </a:rPr>
                  <a:t>Sign up </a:t>
                </a:r>
                <a:endParaRPr kumimoji="0" lang="en-US" sz="1500" b="0" i="0" u="none" strike="noStrike" kern="1200" cap="none" spc="0" normalizeH="0" baseline="0" noProof="0" dirty="0">
                  <a:ln>
                    <a:noFill/>
                  </a:ln>
                  <a:solidFill>
                    <a:srgbClr val="2A2C2C"/>
                  </a:solidFill>
                  <a:effectLst/>
                  <a:uLnTx/>
                  <a:uFillTx/>
                  <a:latin typeface="Neue Haas Grotesk Text Pro" panose="020B0504020202020204" pitchFamily="34" charset="77"/>
                  <a:cs typeface="Arial"/>
                </a:endParaRPr>
              </a:p>
              <a:p>
                <a:pPr marL="285750" marR="0" lvl="0" indent="-285750" algn="l" defTabSz="914400" rtl="0" eaLnBrk="1" fontAlgn="auto" latinLnBrk="0" hangingPunct="1">
                  <a:lnSpc>
                    <a:spcPct val="120000"/>
                  </a:lnSpc>
                  <a:spcBef>
                    <a:spcPts val="0"/>
                  </a:spcBef>
                  <a:spcAft>
                    <a:spcPts val="1200"/>
                  </a:spcAft>
                  <a:buClrTx/>
                  <a:buSzTx/>
                  <a:buFont typeface="Wingdings" pitchFamily="2" charset="2"/>
                  <a:buChar char="ü"/>
                  <a:tabLst/>
                  <a:defRPr/>
                </a:pPr>
                <a:r>
                  <a:rPr kumimoji="0" lang="en-US" sz="1500" b="0" i="0" u="none" strike="noStrike" kern="1200" cap="none" spc="0" normalizeH="0" baseline="0" noProof="0" dirty="0">
                    <a:ln>
                      <a:noFill/>
                    </a:ln>
                    <a:solidFill>
                      <a:srgbClr val="2A2C2C"/>
                    </a:solidFill>
                    <a:effectLst/>
                    <a:uLnTx/>
                    <a:uFillTx/>
                    <a:latin typeface="Neue Haas Grotesk Text Pro" panose="020B0504020202020204" pitchFamily="34" charset="77"/>
                    <a:cs typeface="Arial"/>
                  </a:rPr>
                  <a:t>Enrollment dates: &lt;&lt;start date&gt;&gt; - </a:t>
                </a:r>
                <a:br>
                  <a:rPr kumimoji="0" lang="en-US" sz="1500" b="0" i="0" u="none" strike="noStrike" kern="1200" cap="none" spc="0" normalizeH="0" baseline="0" noProof="0">
                    <a:ln>
                      <a:noFill/>
                    </a:ln>
                    <a:solidFill>
                      <a:srgbClr val="2A2C2C"/>
                    </a:solidFill>
                    <a:effectLst/>
                    <a:uLnTx/>
                    <a:uFillTx/>
                    <a:latin typeface="Neue Haas Grotesk Text Pro" panose="020B0504020202020204" pitchFamily="34" charset="77"/>
                    <a:cs typeface="Arial"/>
                  </a:rPr>
                </a:br>
                <a:r>
                  <a:rPr kumimoji="0" lang="en-US" sz="1500" b="0" i="0" u="none" strike="noStrike" kern="1200" cap="none" spc="0" normalizeH="0" baseline="0" noProof="0" dirty="0">
                    <a:ln>
                      <a:noFill/>
                    </a:ln>
                    <a:solidFill>
                      <a:srgbClr val="2A2C2C"/>
                    </a:solidFill>
                    <a:effectLst/>
                    <a:uLnTx/>
                    <a:uFillTx/>
                    <a:latin typeface="Neue Haas Grotesk Text Pro" panose="020B0504020202020204" pitchFamily="34" charset="77"/>
                    <a:cs typeface="Arial"/>
                  </a:rPr>
                  <a:t>&lt;&lt;end date&gt;&gt;</a:t>
                </a:r>
              </a:p>
              <a:p>
                <a:pPr marL="285750" marR="0" lvl="0" indent="-285750" algn="l" defTabSz="914400" rtl="0" eaLnBrk="1" fontAlgn="auto" latinLnBrk="0" hangingPunct="1">
                  <a:lnSpc>
                    <a:spcPct val="120000"/>
                  </a:lnSpc>
                  <a:spcBef>
                    <a:spcPts val="0"/>
                  </a:spcBef>
                  <a:spcAft>
                    <a:spcPts val="1200"/>
                  </a:spcAft>
                  <a:buClrTx/>
                  <a:buSzTx/>
                  <a:buFont typeface="Wingdings" pitchFamily="2" charset="2"/>
                  <a:buChar char="ü"/>
                  <a:tabLst/>
                  <a:defRPr/>
                </a:pPr>
                <a:r>
                  <a:rPr kumimoji="0" lang="en-US" sz="1500" b="0" i="0" u="none" strike="noStrike" kern="1200" cap="none" spc="0" normalizeH="0" baseline="0" noProof="0" dirty="0">
                    <a:ln>
                      <a:noFill/>
                    </a:ln>
                    <a:solidFill>
                      <a:srgbClr val="2A2C2C"/>
                    </a:solidFill>
                    <a:effectLst/>
                    <a:uLnTx/>
                    <a:uFillTx/>
                    <a:latin typeface="Neue Haas Grotesk Text Pro" panose="020B0504020202020204" pitchFamily="34" charset="77"/>
                    <a:cs typeface="Arial"/>
                  </a:rPr>
                  <a:t>Enroll here: </a:t>
                </a:r>
                <a:br>
                  <a:rPr kumimoji="0" lang="en-US" sz="1500" b="0" i="0" u="none" strike="noStrike" kern="1200" cap="none" spc="0" normalizeH="0" baseline="0" noProof="0">
                    <a:ln>
                      <a:noFill/>
                    </a:ln>
                    <a:solidFill>
                      <a:srgbClr val="2A2C2C"/>
                    </a:solidFill>
                    <a:effectLst/>
                    <a:uLnTx/>
                    <a:uFillTx/>
                    <a:latin typeface="Neue Haas Grotesk Text Pro" panose="020B0504020202020204" pitchFamily="34" charset="77"/>
                    <a:cs typeface="Arial"/>
                  </a:rPr>
                </a:br>
                <a:r>
                  <a:rPr kumimoji="0" lang="en-US" sz="1500" b="0" i="0" u="none" strike="noStrike" kern="1200" cap="none" spc="0" normalizeH="0" baseline="0" noProof="0" dirty="0">
                    <a:ln>
                      <a:noFill/>
                    </a:ln>
                    <a:solidFill>
                      <a:srgbClr val="2A2C2C"/>
                    </a:solidFill>
                    <a:effectLst/>
                    <a:uLnTx/>
                    <a:uFillTx/>
                    <a:latin typeface="Neue Haas Grotesk Text Pro" panose="020B0504020202020204" pitchFamily="34" charset="77"/>
                    <a:cs typeface="Arial"/>
                  </a:rPr>
                  <a:t>&lt;&lt;add custom URL&gt;&gt;</a:t>
                </a:r>
                <a:endParaRPr kumimoji="0" lang="en-US" sz="1500" b="0" i="0" u="none" strike="noStrike" kern="1200" cap="none" spc="0" normalizeH="0" baseline="0" noProof="0" dirty="0">
                  <a:ln>
                    <a:noFill/>
                  </a:ln>
                  <a:solidFill>
                    <a:srgbClr val="2A2C2C"/>
                  </a:solidFill>
                  <a:effectLst/>
                  <a:uLnTx/>
                  <a:uFillTx/>
                  <a:latin typeface="Neue Haas Grotesk Text Pro" panose="020B0504020202020204" pitchFamily="34" charset="77"/>
                </a:endParaRPr>
              </a:p>
              <a:p>
                <a:pPr marL="285750" marR="0" lvl="0" indent="-285750" algn="l" defTabSz="914400" rtl="0" eaLnBrk="1" fontAlgn="auto" latinLnBrk="0" hangingPunct="1">
                  <a:lnSpc>
                    <a:spcPct val="120000"/>
                  </a:lnSpc>
                  <a:spcBef>
                    <a:spcPts val="0"/>
                  </a:spcBef>
                  <a:spcAft>
                    <a:spcPts val="600"/>
                  </a:spcAft>
                  <a:buClrTx/>
                  <a:buSzTx/>
                  <a:buFont typeface="Wingdings" pitchFamily="2" charset="2"/>
                  <a:buChar char="ü"/>
                  <a:tabLst/>
                  <a:defRPr/>
                </a:pPr>
                <a:r>
                  <a:rPr lang="en-US" sz="1500" dirty="0">
                    <a:solidFill>
                      <a:srgbClr val="2A2C2C"/>
                    </a:solidFill>
                    <a:latin typeface="Neue Haas Grotesk Text Pro" panose="020B0504020202020204" pitchFamily="34" charset="77"/>
                  </a:rPr>
                  <a:t>Choose a HDHP:</a:t>
                </a:r>
              </a:p>
              <a:p>
                <a:pPr marR="0" lvl="0" algn="l" defTabSz="914400" rtl="0" eaLnBrk="1" fontAlgn="auto" latinLnBrk="0" hangingPunct="1">
                  <a:lnSpc>
                    <a:spcPct val="120000"/>
                  </a:lnSpc>
                  <a:spcBef>
                    <a:spcPts val="0"/>
                  </a:spcBef>
                  <a:spcAft>
                    <a:spcPts val="600"/>
                  </a:spcAft>
                  <a:buClrTx/>
                  <a:buSzTx/>
                  <a:tabLst/>
                  <a:defRPr/>
                </a:pPr>
                <a:r>
                  <a:rPr kumimoji="0" lang="en-US" sz="1500" b="0" i="0" u="none" strike="noStrike" kern="1200" cap="none" spc="0" normalizeH="0" baseline="0" noProof="0" dirty="0">
                    <a:ln>
                      <a:noFill/>
                    </a:ln>
                    <a:solidFill>
                      <a:srgbClr val="2A2C2C"/>
                    </a:solidFill>
                    <a:effectLst/>
                    <a:uLnTx/>
                    <a:uFillTx/>
                    <a:latin typeface="Neue Haas Grotesk Text Pro" panose="020B0504020202020204" pitchFamily="34" charset="77"/>
                  </a:rPr>
                  <a:t>      &lt;&lt;health plan&gt;&gt;</a:t>
                </a:r>
              </a:p>
              <a:p>
                <a:pPr>
                  <a:lnSpc>
                    <a:spcPct val="120000"/>
                  </a:lnSpc>
                  <a:spcAft>
                    <a:spcPts val="600"/>
                  </a:spcAft>
                  <a:defRPr/>
                </a:pPr>
                <a:r>
                  <a:rPr kumimoji="0" lang="en-US" sz="1500" b="0" i="0" u="none" strike="noStrike" kern="1200" cap="none" spc="0" normalizeH="0" baseline="0" noProof="0" dirty="0">
                    <a:ln>
                      <a:noFill/>
                    </a:ln>
                    <a:solidFill>
                      <a:srgbClr val="2A2C2C"/>
                    </a:solidFill>
                    <a:effectLst/>
                    <a:uLnTx/>
                    <a:uFillTx/>
                    <a:latin typeface="Neue Haas Grotesk Text Pro" panose="020B0504020202020204" pitchFamily="34" charset="77"/>
                  </a:rPr>
                  <a:t>      &lt;&lt;health plan&gt;&gt; </a:t>
                </a:r>
                <a:endParaRPr kumimoji="0" lang="en-US" sz="1500" b="0" i="0" u="none" strike="noStrike" kern="1200" cap="none" spc="0" normalizeH="0" baseline="0" noProof="0" dirty="0">
                  <a:ln>
                    <a:noFill/>
                  </a:ln>
                  <a:solidFill>
                    <a:srgbClr val="2A2C2C"/>
                  </a:solidFill>
                  <a:effectLst/>
                  <a:uLnTx/>
                  <a:uFillTx/>
                  <a:latin typeface="Neue Haas Grotesk Text Pro" panose="020B0504020202020204" pitchFamily="34" charset="77"/>
                  <a:cs typeface="Arial"/>
                </a:endParaRPr>
              </a:p>
              <a:p>
                <a:pPr marR="0" lvl="0" algn="l" defTabSz="914400" rtl="0" eaLnBrk="1" fontAlgn="auto" latinLnBrk="0" hangingPunct="1">
                  <a:lnSpc>
                    <a:spcPct val="120000"/>
                  </a:lnSpc>
                  <a:spcBef>
                    <a:spcPts val="0"/>
                  </a:spcBef>
                  <a:spcAft>
                    <a:spcPts val="600"/>
                  </a:spcAft>
                  <a:buClrTx/>
                  <a:buSzTx/>
                  <a:tabLst/>
                  <a:defRPr/>
                </a:pPr>
                <a:r>
                  <a:rPr kumimoji="0" lang="en-US" sz="1500" b="0" i="0" u="none" strike="noStrike" kern="1200" cap="none" spc="0" normalizeH="0" baseline="0" noProof="0">
                    <a:ln>
                      <a:noFill/>
                    </a:ln>
                    <a:solidFill>
                      <a:srgbClr val="2A2C2C"/>
                    </a:solidFill>
                    <a:effectLst/>
                    <a:uLnTx/>
                    <a:uFillTx/>
                    <a:latin typeface="Neue Haas Grotesk Text Pro" panose="020B0504020202020204" pitchFamily="34" charset="77"/>
                  </a:rPr>
                  <a:t> </a:t>
                </a:r>
                <a:endParaRPr kumimoji="0" lang="en-US" sz="1500" b="0" i="0" u="none" strike="noStrike" kern="1200" cap="none" spc="0" normalizeH="0" baseline="0" noProof="0">
                  <a:ln>
                    <a:noFill/>
                  </a:ln>
                  <a:solidFill>
                    <a:srgbClr val="2A2C2C"/>
                  </a:solidFill>
                  <a:effectLst/>
                  <a:uLnTx/>
                  <a:uFillTx/>
                  <a:latin typeface="Neue Haas Grotesk Text Pro" panose="020B0504020202020204" pitchFamily="34" charset="77"/>
                  <a:cs typeface="Arial"/>
                </a:endParaRPr>
              </a:p>
            </p:txBody>
          </p:sp>
        </p:grpSp>
        <p:cxnSp>
          <p:nvCxnSpPr>
            <p:cNvPr id="25" name="Straight Connector 24">
              <a:extLst>
                <a:ext uri="{FF2B5EF4-FFF2-40B4-BE49-F238E27FC236}">
                  <a16:creationId xmlns:a16="http://schemas.microsoft.com/office/drawing/2014/main" id="{7E248AAA-F3EE-D7E2-76CC-93078BA3A70E}"/>
                </a:ext>
              </a:extLst>
            </p:cNvPr>
            <p:cNvCxnSpPr>
              <a:cxnSpLocks/>
            </p:cNvCxnSpPr>
            <p:nvPr/>
          </p:nvCxnSpPr>
          <p:spPr>
            <a:xfrm>
              <a:off x="910275" y="1269279"/>
              <a:ext cx="0" cy="3422442"/>
            </a:xfrm>
            <a:prstGeom prst="line">
              <a:avLst/>
            </a:prstGeom>
            <a:ln w="254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29" name="Group 28">
            <a:extLst>
              <a:ext uri="{FF2B5EF4-FFF2-40B4-BE49-F238E27FC236}">
                <a16:creationId xmlns:a16="http://schemas.microsoft.com/office/drawing/2014/main" id="{41754DF7-654A-C7F3-C169-2BD05B8060B0}"/>
              </a:ext>
            </a:extLst>
          </p:cNvPr>
          <p:cNvGrpSpPr/>
          <p:nvPr/>
        </p:nvGrpSpPr>
        <p:grpSpPr>
          <a:xfrm>
            <a:off x="4325474" y="1532927"/>
            <a:ext cx="3216434" cy="4081811"/>
            <a:chOff x="60560" y="1057922"/>
            <a:chExt cx="3216434" cy="3633800"/>
          </a:xfrm>
        </p:grpSpPr>
        <p:grpSp>
          <p:nvGrpSpPr>
            <p:cNvPr id="30" name="Group 29">
              <a:extLst>
                <a:ext uri="{FF2B5EF4-FFF2-40B4-BE49-F238E27FC236}">
                  <a16:creationId xmlns:a16="http://schemas.microsoft.com/office/drawing/2014/main" id="{CD48E59F-741E-5279-1DC3-3B77F01551DC}"/>
                </a:ext>
              </a:extLst>
            </p:cNvPr>
            <p:cNvGrpSpPr/>
            <p:nvPr/>
          </p:nvGrpSpPr>
          <p:grpSpPr>
            <a:xfrm>
              <a:off x="60560" y="1057922"/>
              <a:ext cx="3216434" cy="2988275"/>
              <a:chOff x="-14321" y="1503347"/>
              <a:chExt cx="3216434" cy="2988275"/>
            </a:xfrm>
          </p:grpSpPr>
          <p:sp>
            <p:nvSpPr>
              <p:cNvPr id="32" name="Title 2">
                <a:extLst>
                  <a:ext uri="{FF2B5EF4-FFF2-40B4-BE49-F238E27FC236}">
                    <a16:creationId xmlns:a16="http://schemas.microsoft.com/office/drawing/2014/main" id="{240E3105-4AB4-BD26-DD38-3A53502E2D43}"/>
                  </a:ext>
                </a:extLst>
              </p:cNvPr>
              <p:cNvSpPr txBox="1">
                <a:spLocks/>
              </p:cNvSpPr>
              <p:nvPr/>
            </p:nvSpPr>
            <p:spPr>
              <a:xfrm>
                <a:off x="-14321" y="1503347"/>
                <a:ext cx="884626" cy="303506"/>
              </a:xfrm>
              <a:prstGeom prst="rect">
                <a:avLst/>
              </a:prstGeom>
            </p:spPr>
            <p:txBody>
              <a:bodyPr/>
              <a:lstStyle>
                <a:lvl1pPr algn="l" defTabSz="457200" rtl="0" eaLnBrk="1" latinLnBrk="0" hangingPunct="1">
                  <a:spcBef>
                    <a:spcPct val="0"/>
                  </a:spcBef>
                  <a:buNone/>
                  <a:defRPr sz="2800" b="1" i="0" kern="1200">
                    <a:solidFill>
                      <a:schemeClr val="tx2"/>
                    </a:solidFill>
                    <a:latin typeface="Oswald SemiBold" panose="02000506000000020004" pitchFamily="2" charset="0"/>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6000" b="0" i="0" u="none" strike="noStrike" kern="1200" cap="none" spc="0" normalizeH="0" baseline="0" noProof="0" dirty="0">
                    <a:ln>
                      <a:noFill/>
                    </a:ln>
                    <a:solidFill>
                      <a:srgbClr val="007A96"/>
                    </a:solidFill>
                    <a:effectLst/>
                    <a:uLnTx/>
                    <a:uFillTx/>
                    <a:latin typeface="Neue Haas Grotesk Text Pro" panose="020B0504020202020204" pitchFamily="34" charset="77"/>
                    <a:cs typeface="Arial" panose="020B0604020202020204" pitchFamily="34" charset="0"/>
                  </a:rPr>
                  <a:t>2</a:t>
                </a:r>
              </a:p>
            </p:txBody>
          </p:sp>
          <p:sp>
            <p:nvSpPr>
              <p:cNvPr id="33" name="TextBox 32">
                <a:extLst>
                  <a:ext uri="{FF2B5EF4-FFF2-40B4-BE49-F238E27FC236}">
                    <a16:creationId xmlns:a16="http://schemas.microsoft.com/office/drawing/2014/main" id="{53AB8DA6-0162-E786-6821-6A1D05EAF05E}"/>
                  </a:ext>
                </a:extLst>
              </p:cNvPr>
              <p:cNvSpPr txBox="1"/>
              <p:nvPr/>
            </p:nvSpPr>
            <p:spPr>
              <a:xfrm>
                <a:off x="1134102" y="1625930"/>
                <a:ext cx="2068011" cy="2865692"/>
              </a:xfrm>
              <a:prstGeom prst="rect">
                <a:avLst/>
              </a:prstGeom>
              <a:noFill/>
            </p:spPr>
            <p:txBody>
              <a:bodyPr wrap="square" lIns="91440" tIns="45720" rIns="91440" bIns="45720" rtlCol="0" anchor="t">
                <a:noAutofit/>
              </a:bodyPr>
              <a:lstStyle/>
              <a:p>
                <a:pPr marL="0" marR="0" lvl="0" indent="0" algn="l" defTabSz="914400" rtl="0" eaLnBrk="1" fontAlgn="auto" latinLnBrk="0" hangingPunct="1">
                  <a:lnSpc>
                    <a:spcPct val="110000"/>
                  </a:lnSpc>
                  <a:spcBef>
                    <a:spcPts val="0"/>
                  </a:spcBef>
                  <a:spcAft>
                    <a:spcPts val="600"/>
                  </a:spcAft>
                  <a:buClrTx/>
                  <a:buSzTx/>
                  <a:buFontTx/>
                  <a:buNone/>
                  <a:tabLst/>
                  <a:defRPr/>
                </a:pPr>
                <a:r>
                  <a:rPr kumimoji="0" lang="en-US" sz="2400" b="0" i="0" u="none" strike="noStrike" kern="1200" cap="none" spc="0" normalizeH="0" baseline="0" noProof="0" dirty="0">
                    <a:ln>
                      <a:noFill/>
                    </a:ln>
                    <a:solidFill>
                      <a:srgbClr val="007A96"/>
                    </a:solidFill>
                    <a:effectLst/>
                    <a:uLnTx/>
                    <a:uFillTx/>
                    <a:latin typeface="Neue Haas Grotesk Text Pro" panose="020B0504020202020204" pitchFamily="34" charset="77"/>
                  </a:rPr>
                  <a:t>Contribute</a:t>
                </a:r>
              </a:p>
              <a:p>
                <a:pPr marL="285750" marR="0" lvl="0" indent="-285750" algn="l" defTabSz="914400" rtl="0" eaLnBrk="1" fontAlgn="auto" latinLnBrk="0" hangingPunct="1">
                  <a:lnSpc>
                    <a:spcPct val="120000"/>
                  </a:lnSpc>
                  <a:spcBef>
                    <a:spcPts val="0"/>
                  </a:spcBef>
                  <a:spcAft>
                    <a:spcPts val="1200"/>
                  </a:spcAft>
                  <a:buClrTx/>
                  <a:buSzTx/>
                  <a:buFont typeface="Wingdings" pitchFamily="2" charset="2"/>
                  <a:buChar char="ü"/>
                  <a:tabLst/>
                  <a:defRPr/>
                </a:pPr>
                <a:r>
                  <a:rPr kumimoji="0" lang="en-US" sz="1500" b="0" i="0" u="none" strike="noStrike" kern="1200" cap="none" spc="0" normalizeH="0" baseline="0" noProof="0" dirty="0">
                    <a:ln>
                      <a:noFill/>
                    </a:ln>
                    <a:solidFill>
                      <a:srgbClr val="2A2C2C"/>
                    </a:solidFill>
                    <a:effectLst/>
                    <a:uLnTx/>
                    <a:uFillTx/>
                    <a:latin typeface="Neue Haas Grotesk Text Pro" panose="020B0504020202020204" pitchFamily="34" charset="77"/>
                  </a:rPr>
                  <a:t>Pre-tax </a:t>
                </a:r>
                <a:br>
                  <a:rPr kumimoji="0" lang="en-US" sz="1500" b="0" i="0" u="none" strike="noStrike" kern="1200" cap="none" spc="0" normalizeH="0" baseline="0" noProof="0">
                    <a:ln>
                      <a:noFill/>
                    </a:ln>
                    <a:solidFill>
                      <a:srgbClr val="2A2C2C"/>
                    </a:solidFill>
                    <a:effectLst/>
                    <a:uLnTx/>
                    <a:uFillTx/>
                    <a:latin typeface="Neue Haas Grotesk Text Pro" panose="020B0504020202020204" pitchFamily="34" charset="77"/>
                  </a:rPr>
                </a:br>
                <a:r>
                  <a:rPr kumimoji="0" lang="en-US" sz="1500" b="0" i="0" u="none" strike="noStrike" kern="1200" cap="none" spc="0" normalizeH="0" baseline="0" noProof="0" dirty="0">
                    <a:ln>
                      <a:noFill/>
                    </a:ln>
                    <a:solidFill>
                      <a:srgbClr val="2A2C2C"/>
                    </a:solidFill>
                    <a:effectLst/>
                    <a:uLnTx/>
                    <a:uFillTx/>
                    <a:latin typeface="Neue Haas Grotesk Text Pro" panose="020B0504020202020204" pitchFamily="34" charset="77"/>
                  </a:rPr>
                  <a:t>through payroll</a:t>
                </a:r>
              </a:p>
              <a:p>
                <a:pPr marL="285750" marR="0" lvl="0" indent="-285750" algn="l" defTabSz="914400" rtl="0" eaLnBrk="1" fontAlgn="auto" latinLnBrk="0" hangingPunct="1">
                  <a:lnSpc>
                    <a:spcPct val="120000"/>
                  </a:lnSpc>
                  <a:spcBef>
                    <a:spcPts val="0"/>
                  </a:spcBef>
                  <a:spcAft>
                    <a:spcPts val="1200"/>
                  </a:spcAft>
                  <a:buClrTx/>
                  <a:buSzTx/>
                  <a:buFont typeface="Wingdings" pitchFamily="2" charset="2"/>
                  <a:buChar char="ü"/>
                  <a:tabLst/>
                  <a:defRPr/>
                </a:pPr>
                <a:r>
                  <a:rPr kumimoji="0" lang="en-US" sz="1500" b="0" i="0" u="none" strike="noStrike" kern="1200" cap="none" spc="0" normalizeH="0" baseline="0" noProof="0" dirty="0">
                    <a:ln>
                      <a:noFill/>
                    </a:ln>
                    <a:solidFill>
                      <a:srgbClr val="2A2C2C"/>
                    </a:solidFill>
                    <a:effectLst/>
                    <a:uLnTx/>
                    <a:uFillTx/>
                    <a:latin typeface="Neue Haas Grotesk Text Pro" panose="020B0504020202020204" pitchFamily="34" charset="77"/>
                  </a:rPr>
                  <a:t>Amount withheld from each paycheck is typically equal</a:t>
                </a:r>
              </a:p>
            </p:txBody>
          </p:sp>
        </p:grpSp>
        <p:cxnSp>
          <p:nvCxnSpPr>
            <p:cNvPr id="31" name="Straight Connector 30">
              <a:extLst>
                <a:ext uri="{FF2B5EF4-FFF2-40B4-BE49-F238E27FC236}">
                  <a16:creationId xmlns:a16="http://schemas.microsoft.com/office/drawing/2014/main" id="{CFAC09D5-7F60-928E-3F96-D40953A8AAB7}"/>
                </a:ext>
              </a:extLst>
            </p:cNvPr>
            <p:cNvCxnSpPr>
              <a:cxnSpLocks/>
            </p:cNvCxnSpPr>
            <p:nvPr/>
          </p:nvCxnSpPr>
          <p:spPr>
            <a:xfrm>
              <a:off x="975434" y="1269279"/>
              <a:ext cx="0" cy="3422443"/>
            </a:xfrm>
            <a:prstGeom prst="line">
              <a:avLst/>
            </a:prstGeom>
            <a:ln w="254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34" name="Group 33">
            <a:extLst>
              <a:ext uri="{FF2B5EF4-FFF2-40B4-BE49-F238E27FC236}">
                <a16:creationId xmlns:a16="http://schemas.microsoft.com/office/drawing/2014/main" id="{083B14E7-3393-A925-3C75-48E7E4693B8F}"/>
              </a:ext>
            </a:extLst>
          </p:cNvPr>
          <p:cNvGrpSpPr/>
          <p:nvPr/>
        </p:nvGrpSpPr>
        <p:grpSpPr>
          <a:xfrm>
            <a:off x="7527418" y="1532927"/>
            <a:ext cx="4405566" cy="4081810"/>
            <a:chOff x="60560" y="1057922"/>
            <a:chExt cx="4405566" cy="3633799"/>
          </a:xfrm>
        </p:grpSpPr>
        <p:grpSp>
          <p:nvGrpSpPr>
            <p:cNvPr id="35" name="Group 34">
              <a:extLst>
                <a:ext uri="{FF2B5EF4-FFF2-40B4-BE49-F238E27FC236}">
                  <a16:creationId xmlns:a16="http://schemas.microsoft.com/office/drawing/2014/main" id="{905AE68C-4F6F-AC92-8463-F078200CB8C6}"/>
                </a:ext>
              </a:extLst>
            </p:cNvPr>
            <p:cNvGrpSpPr/>
            <p:nvPr/>
          </p:nvGrpSpPr>
          <p:grpSpPr>
            <a:xfrm>
              <a:off x="60560" y="1057922"/>
              <a:ext cx="4405566" cy="2988275"/>
              <a:chOff x="-14321" y="1503347"/>
              <a:chExt cx="4405566" cy="2988275"/>
            </a:xfrm>
          </p:grpSpPr>
          <p:sp>
            <p:nvSpPr>
              <p:cNvPr id="37" name="Title 2">
                <a:extLst>
                  <a:ext uri="{FF2B5EF4-FFF2-40B4-BE49-F238E27FC236}">
                    <a16:creationId xmlns:a16="http://schemas.microsoft.com/office/drawing/2014/main" id="{5CC2D513-3A9F-EE8A-EC36-9CBBB5EF6CA2}"/>
                  </a:ext>
                </a:extLst>
              </p:cNvPr>
              <p:cNvSpPr txBox="1">
                <a:spLocks/>
              </p:cNvSpPr>
              <p:nvPr/>
            </p:nvSpPr>
            <p:spPr>
              <a:xfrm>
                <a:off x="-14321" y="1503347"/>
                <a:ext cx="884626" cy="303506"/>
              </a:xfrm>
              <a:prstGeom prst="rect">
                <a:avLst/>
              </a:prstGeom>
            </p:spPr>
            <p:txBody>
              <a:bodyPr/>
              <a:lstStyle>
                <a:lvl1pPr algn="l" defTabSz="457200" rtl="0" eaLnBrk="1" latinLnBrk="0" hangingPunct="1">
                  <a:spcBef>
                    <a:spcPct val="0"/>
                  </a:spcBef>
                  <a:buNone/>
                  <a:defRPr sz="2800" b="1" i="0" kern="1200">
                    <a:solidFill>
                      <a:schemeClr val="tx2"/>
                    </a:solidFill>
                    <a:latin typeface="Oswald SemiBold" panose="02000506000000020004" pitchFamily="2" charset="0"/>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6000" b="0" i="0" u="none" strike="noStrike" kern="1200" cap="none" spc="0" normalizeH="0" baseline="0" noProof="0" dirty="0">
                    <a:ln>
                      <a:noFill/>
                    </a:ln>
                    <a:solidFill>
                      <a:srgbClr val="007A96"/>
                    </a:solidFill>
                    <a:effectLst/>
                    <a:uLnTx/>
                    <a:uFillTx/>
                    <a:latin typeface="Neue Haas Grotesk Text Pro" panose="020B0504020202020204" pitchFamily="34" charset="77"/>
                    <a:cs typeface="Arial" panose="020B0604020202020204" pitchFamily="34" charset="0"/>
                  </a:rPr>
                  <a:t>3</a:t>
                </a:r>
              </a:p>
            </p:txBody>
          </p:sp>
          <p:sp>
            <p:nvSpPr>
              <p:cNvPr id="38" name="TextBox 37">
                <a:extLst>
                  <a:ext uri="{FF2B5EF4-FFF2-40B4-BE49-F238E27FC236}">
                    <a16:creationId xmlns:a16="http://schemas.microsoft.com/office/drawing/2014/main" id="{E90607B1-095E-099F-52E3-D1530608FB1E}"/>
                  </a:ext>
                </a:extLst>
              </p:cNvPr>
              <p:cNvSpPr txBox="1"/>
              <p:nvPr/>
            </p:nvSpPr>
            <p:spPr>
              <a:xfrm>
                <a:off x="1134102" y="1625930"/>
                <a:ext cx="3257143" cy="2865692"/>
              </a:xfrm>
              <a:prstGeom prst="rect">
                <a:avLst/>
              </a:prstGeom>
              <a:noFill/>
            </p:spPr>
            <p:txBody>
              <a:bodyPr wrap="square" lIns="91440" tIns="45720" rIns="91440" bIns="45720" rtlCol="0" anchor="t">
                <a:noAutofit/>
              </a:bodyPr>
              <a:lstStyle/>
              <a:p>
                <a:pPr marL="0" marR="0" lvl="0" indent="0" algn="l" defTabSz="914400" rtl="0" eaLnBrk="1" fontAlgn="auto" latinLnBrk="0" hangingPunct="1">
                  <a:lnSpc>
                    <a:spcPct val="110000"/>
                  </a:lnSpc>
                  <a:spcBef>
                    <a:spcPts val="0"/>
                  </a:spcBef>
                  <a:spcAft>
                    <a:spcPts val="600"/>
                  </a:spcAft>
                  <a:buClrTx/>
                  <a:buSzTx/>
                  <a:buFontTx/>
                  <a:buNone/>
                  <a:tabLst/>
                  <a:defRPr/>
                </a:pPr>
                <a:r>
                  <a:rPr kumimoji="0" lang="en-US" sz="2400" b="0" i="0" u="none" strike="noStrike" kern="1200" cap="none" spc="0" normalizeH="0" baseline="0" noProof="0" dirty="0">
                    <a:ln>
                      <a:noFill/>
                    </a:ln>
                    <a:solidFill>
                      <a:srgbClr val="007A96"/>
                    </a:solidFill>
                    <a:effectLst/>
                    <a:uLnTx/>
                    <a:uFillTx/>
                    <a:latin typeface="Neue Haas Grotesk Text Pro" panose="020B0504020202020204" pitchFamily="34" charset="77"/>
                  </a:rPr>
                  <a:t>Access account</a:t>
                </a:r>
                <a:endParaRPr kumimoji="0" lang="en-US" sz="2400" b="0" i="0" u="none" strike="noStrike" kern="1200" cap="none" spc="0" normalizeH="0" baseline="0" noProof="0" dirty="0">
                  <a:ln>
                    <a:noFill/>
                  </a:ln>
                  <a:solidFill>
                    <a:srgbClr val="007A96"/>
                  </a:solidFill>
                  <a:effectLst/>
                  <a:uLnTx/>
                  <a:uFillTx/>
                  <a:latin typeface="Neue Haas Grotesk Text Pro" panose="020B0504020202020204" pitchFamily="34" charset="77"/>
                  <a:cs typeface="Arial"/>
                </a:endParaRPr>
              </a:p>
              <a:p>
                <a:pPr marL="285750" marR="0" lvl="0" indent="-285750" algn="l" defTabSz="914400" rtl="0" eaLnBrk="1" fontAlgn="auto" latinLnBrk="0" hangingPunct="1">
                  <a:lnSpc>
                    <a:spcPct val="120000"/>
                  </a:lnSpc>
                  <a:spcBef>
                    <a:spcPts val="0"/>
                  </a:spcBef>
                  <a:spcAft>
                    <a:spcPts val="1200"/>
                  </a:spcAft>
                  <a:buClrTx/>
                  <a:buSzTx/>
                  <a:buFont typeface="Wingdings" pitchFamily="2" charset="2"/>
                  <a:buChar char="ü"/>
                  <a:tabLst/>
                  <a:defRPr/>
                </a:pPr>
                <a:r>
                  <a:rPr kumimoji="0" lang="en-US" sz="1500" b="0" i="0" u="none" strike="noStrike" kern="1200" cap="none" spc="0" normalizeH="0" baseline="0" noProof="0" dirty="0">
                    <a:ln>
                      <a:noFill/>
                    </a:ln>
                    <a:solidFill>
                      <a:srgbClr val="2A2C2C"/>
                    </a:solidFill>
                    <a:effectLst/>
                    <a:uLnTx/>
                    <a:uFillTx/>
                    <a:latin typeface="Neue Haas Grotesk Text Pro" panose="020B0504020202020204" pitchFamily="34" charset="77"/>
                    <a:cs typeface="Arial"/>
                  </a:rPr>
                  <a:t>Register and login at www</a:t>
                </a:r>
                <a:r>
                  <a:rPr kumimoji="0" lang="en-US" sz="1500" b="0" i="0" u="none" strike="noStrike" kern="1200" cap="none" spc="0" normalizeH="0" baseline="0" noProof="0" dirty="0">
                    <a:ln>
                      <a:noFill/>
                    </a:ln>
                    <a:solidFill>
                      <a:srgbClr val="2A2C2C"/>
                    </a:solidFill>
                    <a:effectLst/>
                    <a:uLnTx/>
                    <a:uFillTx/>
                    <a:latin typeface="Neue Haas Grotesk Text Pro" panose="020B0504020202020204" pitchFamily="34" charset="77"/>
                    <a:ea typeface="+mn-lt"/>
                    <a:cs typeface="Arial"/>
                  </a:rPr>
                  <a:t>.HealthEquity.com/login</a:t>
                </a:r>
                <a:endParaRPr kumimoji="0" lang="en-US" sz="1500" b="0" i="0" u="none" strike="noStrike" kern="1200" cap="none" spc="0" normalizeH="0" baseline="30000" noProof="0" dirty="0">
                  <a:ln>
                    <a:noFill/>
                  </a:ln>
                  <a:solidFill>
                    <a:srgbClr val="2A2C2C"/>
                  </a:solidFill>
                  <a:effectLst/>
                  <a:uLnTx/>
                  <a:uFillTx/>
                  <a:latin typeface="Neue Haas Grotesk Text Pro" panose="020B0504020202020204" pitchFamily="34" charset="77"/>
                  <a:ea typeface="+mn-lt"/>
                  <a:cs typeface="Arial"/>
                </a:endParaRPr>
              </a:p>
              <a:p>
                <a:pPr marL="285750" marR="0" lvl="0" indent="-285750" algn="l" defTabSz="914400" rtl="0" eaLnBrk="1" fontAlgn="auto" latinLnBrk="0" hangingPunct="1">
                  <a:lnSpc>
                    <a:spcPct val="120000"/>
                  </a:lnSpc>
                  <a:spcBef>
                    <a:spcPts val="0"/>
                  </a:spcBef>
                  <a:spcAft>
                    <a:spcPts val="1200"/>
                  </a:spcAft>
                  <a:buClrTx/>
                  <a:buSzTx/>
                  <a:buFont typeface="Wingdings" pitchFamily="2" charset="2"/>
                  <a:buChar char="ü"/>
                  <a:tabLst/>
                  <a:defRPr/>
                </a:pPr>
                <a:r>
                  <a:rPr kumimoji="0" lang="en-US" sz="1500" i="0" u="none" strike="noStrike" kern="1200" cap="none" spc="0" normalizeH="0" baseline="0" noProof="0" dirty="0">
                    <a:ln>
                      <a:noFill/>
                    </a:ln>
                    <a:solidFill>
                      <a:srgbClr val="2A2C2C"/>
                    </a:solidFill>
                    <a:effectLst/>
                    <a:uLnTx/>
                    <a:uFillTx/>
                    <a:latin typeface="Neue Haas Grotesk Text Pro" panose="020B0504020202020204" pitchFamily="34" charset="77"/>
                  </a:rPr>
                  <a:t>Purchase qualified medical expenses </a:t>
                </a:r>
              </a:p>
              <a:p>
                <a:pPr marL="285750" marR="0" lvl="0" indent="-285750" algn="l" defTabSz="914400" rtl="0" eaLnBrk="1" fontAlgn="auto" latinLnBrk="0" hangingPunct="1">
                  <a:lnSpc>
                    <a:spcPct val="120000"/>
                  </a:lnSpc>
                  <a:spcBef>
                    <a:spcPts val="0"/>
                  </a:spcBef>
                  <a:spcAft>
                    <a:spcPts val="1200"/>
                  </a:spcAft>
                  <a:buClrTx/>
                  <a:buSzTx/>
                  <a:buFont typeface="Wingdings" pitchFamily="2" charset="2"/>
                  <a:buChar char="ü"/>
                  <a:tabLst/>
                  <a:defRPr/>
                </a:pPr>
                <a:r>
                  <a:rPr kumimoji="0" lang="en-US" sz="1500" i="0" u="none" strike="noStrike" kern="1200" cap="none" spc="0" normalizeH="0" baseline="0" noProof="0" dirty="0">
                    <a:ln>
                      <a:noFill/>
                    </a:ln>
                    <a:solidFill>
                      <a:srgbClr val="2A2C2C"/>
                    </a:solidFill>
                    <a:effectLst/>
                    <a:uLnTx/>
                    <a:uFillTx/>
                    <a:latin typeface="Neue Haas Grotesk Text Pro" panose="020B0504020202020204" pitchFamily="34" charset="77"/>
                  </a:rPr>
                  <a:t>Remember to save </a:t>
                </a:r>
                <a:br>
                  <a:rPr kumimoji="0" lang="en-US" sz="1500" i="0" u="none" strike="noStrike" kern="1200" cap="none" spc="0" normalizeH="0" baseline="0" noProof="0">
                    <a:ln>
                      <a:noFill/>
                    </a:ln>
                    <a:solidFill>
                      <a:srgbClr val="2A2C2C"/>
                    </a:solidFill>
                    <a:effectLst/>
                    <a:uLnTx/>
                    <a:uFillTx/>
                    <a:latin typeface="Neue Haas Grotesk Text Pro" panose="020B0504020202020204" pitchFamily="34" charset="77"/>
                  </a:rPr>
                </a:br>
                <a:r>
                  <a:rPr lang="en-US" sz="1500" dirty="0">
                    <a:solidFill>
                      <a:srgbClr val="2A2C2C"/>
                    </a:solidFill>
                    <a:latin typeface="Neue Haas Grotesk Text Pro" panose="020B0504020202020204" pitchFamily="34" charset="77"/>
                  </a:rPr>
                  <a:t>all</a:t>
                </a:r>
                <a:r>
                  <a:rPr kumimoji="0" lang="en-US" sz="1500" i="0" u="none" strike="noStrike" kern="1200" cap="none" spc="0" normalizeH="0" baseline="0" noProof="0" dirty="0">
                    <a:ln>
                      <a:noFill/>
                    </a:ln>
                    <a:solidFill>
                      <a:srgbClr val="2A2C2C"/>
                    </a:solidFill>
                    <a:effectLst/>
                    <a:uLnTx/>
                    <a:uFillTx/>
                    <a:latin typeface="Neue Haas Grotesk Text Pro" panose="020B0504020202020204" pitchFamily="34" charset="77"/>
                  </a:rPr>
                  <a:t> receipts</a:t>
                </a:r>
              </a:p>
            </p:txBody>
          </p:sp>
        </p:grpSp>
        <p:cxnSp>
          <p:nvCxnSpPr>
            <p:cNvPr id="36" name="Straight Connector 35">
              <a:extLst>
                <a:ext uri="{FF2B5EF4-FFF2-40B4-BE49-F238E27FC236}">
                  <a16:creationId xmlns:a16="http://schemas.microsoft.com/office/drawing/2014/main" id="{49F00611-ECF2-F010-32BE-4ADBA56EB906}"/>
                </a:ext>
              </a:extLst>
            </p:cNvPr>
            <p:cNvCxnSpPr>
              <a:cxnSpLocks/>
            </p:cNvCxnSpPr>
            <p:nvPr/>
          </p:nvCxnSpPr>
          <p:spPr>
            <a:xfrm>
              <a:off x="947298" y="1269279"/>
              <a:ext cx="0" cy="3422442"/>
            </a:xfrm>
            <a:prstGeom prst="line">
              <a:avLst/>
            </a:prstGeom>
            <a:ln w="254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486662388"/>
      </p:ext>
    </p:extLst>
  </p:cSld>
  <p:clrMapOvr>
    <a:masterClrMapping/>
  </p:clrMapOvr>
  <p:extLst>
    <p:ext uri="{6950BFC3-D8DA-4A85-94F7-54DA5524770B}">
      <p188:commentRel xmlns:p188="http://schemas.microsoft.com/office/powerpoint/2018/8/main" r:id="rId3"/>
    </p:ext>
  </p:extLs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4">
            <a:extLst>
              <a:ext uri="{FF2B5EF4-FFF2-40B4-BE49-F238E27FC236}">
                <a16:creationId xmlns:a16="http://schemas.microsoft.com/office/drawing/2014/main" id="{8F4B41C9-AD13-3280-F47E-A853508CD24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7069" y="-1"/>
            <a:ext cx="6094931" cy="6856797"/>
          </a:xfrm>
          <a:prstGeom prst="rect">
            <a:avLst/>
          </a:prstGeom>
          <a:noFill/>
        </p:spPr>
      </p:pic>
      <p:sp>
        <p:nvSpPr>
          <p:cNvPr id="3" name="Rectangle 2">
            <a:extLst>
              <a:ext uri="{FF2B5EF4-FFF2-40B4-BE49-F238E27FC236}">
                <a16:creationId xmlns:a16="http://schemas.microsoft.com/office/drawing/2014/main" id="{C526E7E2-FEF0-7B3E-EB70-AAB373A14A4F}"/>
              </a:ext>
              <a:ext uri="{C183D7F6-B498-43B3-948B-1728B52AA6E4}">
                <adec:decorative xmlns:adec="http://schemas.microsoft.com/office/drawing/2017/decorative" val="1"/>
              </a:ext>
            </a:extLst>
          </p:cNvPr>
          <p:cNvSpPr/>
          <p:nvPr/>
        </p:nvSpPr>
        <p:spPr>
          <a:xfrm flipV="1">
            <a:off x="5857466" y="1202"/>
            <a:ext cx="3133315" cy="6856798"/>
          </a:xfrm>
          <a:prstGeom prst="rect">
            <a:avLst/>
          </a:prstGeom>
          <a:gradFill flip="none" rotWithShape="1">
            <a:gsLst>
              <a:gs pos="81000">
                <a:schemeClr val="bg1">
                  <a:alpha val="0"/>
                </a:schemeClr>
              </a:gs>
              <a:gs pos="15000">
                <a:schemeClr val="bg1"/>
              </a:gs>
            </a:gsLst>
            <a:lin ang="42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AAC6"/>
              </a:solidFill>
              <a:effectLst/>
              <a:uLnTx/>
              <a:uFillTx/>
              <a:latin typeface="Oswald" panose="02000506000000020004" pitchFamily="2" charset="0"/>
              <a:ea typeface="+mn-ea"/>
              <a:cs typeface="+mn-cs"/>
            </a:endParaRPr>
          </a:p>
        </p:txBody>
      </p:sp>
      <p:sp>
        <p:nvSpPr>
          <p:cNvPr id="10" name="TextBox 9">
            <a:extLst>
              <a:ext uri="{FF2B5EF4-FFF2-40B4-BE49-F238E27FC236}">
                <a16:creationId xmlns:a16="http://schemas.microsoft.com/office/drawing/2014/main" id="{15A5E81D-A59C-1F8B-9A31-F67D5F1D5D3D}"/>
              </a:ext>
            </a:extLst>
          </p:cNvPr>
          <p:cNvSpPr txBox="1"/>
          <p:nvPr/>
        </p:nvSpPr>
        <p:spPr>
          <a:xfrm>
            <a:off x="600376" y="6415402"/>
            <a:ext cx="5495624" cy="292388"/>
          </a:xfrm>
          <a:prstGeom prst="rect">
            <a:avLst/>
          </a:prstGeom>
          <a:solidFill>
            <a:schemeClr val="bg1"/>
          </a:solidFill>
        </p:spPr>
        <p:txBody>
          <a:bodyPr wrap="square" lIns="0" bIns="0" rtlCol="0" anchor="b" anchorCtr="0">
            <a:spAutoFit/>
          </a:bodyPr>
          <a:lstStyle/>
          <a:p>
            <a:pPr defTabSz="609570"/>
            <a:r>
              <a:rPr lang="en-US" sz="800" dirty="0">
                <a:solidFill>
                  <a:schemeClr val="tx1">
                    <a:lumMod val="75000"/>
                    <a:lumOff val="25000"/>
                  </a:schemeClr>
                </a:solidFill>
                <a:latin typeface="Neue Haas Grotesk Text Pro" panose="020B0504020202020204" pitchFamily="34" charset="77"/>
                <a:cs typeface="Arial" pitchFamily="34" charset="0"/>
              </a:rPr>
              <a:t>Copyright © 2024 HealthEquity, Inc. All rights reserved.</a:t>
            </a:r>
          </a:p>
          <a:p>
            <a:pPr defTabSz="609570"/>
            <a:r>
              <a:rPr lang="en-US" sz="800" dirty="0">
                <a:solidFill>
                  <a:schemeClr val="tx1">
                    <a:lumMod val="75000"/>
                    <a:lumOff val="25000"/>
                  </a:schemeClr>
                </a:solidFill>
                <a:latin typeface="Neue Haas Grotesk Text Pro" panose="020B0504020202020204" pitchFamily="34" charset="77"/>
                <a:cs typeface="Arial" pitchFamily="34" charset="0"/>
              </a:rPr>
              <a:t>HealthEquity does not provide legal, tax or financial advice.</a:t>
            </a:r>
          </a:p>
        </p:txBody>
      </p:sp>
      <p:grpSp>
        <p:nvGrpSpPr>
          <p:cNvPr id="18" name="Group 17">
            <a:extLst>
              <a:ext uri="{FF2B5EF4-FFF2-40B4-BE49-F238E27FC236}">
                <a16:creationId xmlns:a16="http://schemas.microsoft.com/office/drawing/2014/main" id="{633F768E-8272-DB52-1979-6F3AE234480F}"/>
              </a:ext>
            </a:extLst>
          </p:cNvPr>
          <p:cNvGrpSpPr/>
          <p:nvPr/>
        </p:nvGrpSpPr>
        <p:grpSpPr>
          <a:xfrm>
            <a:off x="585614" y="4275131"/>
            <a:ext cx="8136356" cy="1687853"/>
            <a:chOff x="439210" y="3206348"/>
            <a:chExt cx="6102267" cy="1265890"/>
          </a:xfrm>
        </p:grpSpPr>
        <p:grpSp>
          <p:nvGrpSpPr>
            <p:cNvPr id="12" name="Group 11">
              <a:extLst>
                <a:ext uri="{FF2B5EF4-FFF2-40B4-BE49-F238E27FC236}">
                  <a16:creationId xmlns:a16="http://schemas.microsoft.com/office/drawing/2014/main" id="{C523C5AA-00A2-99C5-FB5A-0DF5A45F6950}"/>
                </a:ext>
              </a:extLst>
            </p:cNvPr>
            <p:cNvGrpSpPr/>
            <p:nvPr/>
          </p:nvGrpSpPr>
          <p:grpSpPr>
            <a:xfrm>
              <a:off x="1824848" y="3206348"/>
              <a:ext cx="3460668" cy="1265890"/>
              <a:chOff x="0" y="3836896"/>
              <a:chExt cx="4614224" cy="2365771"/>
            </a:xfrm>
          </p:grpSpPr>
          <p:sp>
            <p:nvSpPr>
              <p:cNvPr id="13" name="Rectangle 12">
                <a:extLst>
                  <a:ext uri="{FF2B5EF4-FFF2-40B4-BE49-F238E27FC236}">
                    <a16:creationId xmlns:a16="http://schemas.microsoft.com/office/drawing/2014/main" id="{2E80338C-8D16-0ED1-E0C3-25F786EA860F}"/>
                  </a:ext>
                </a:extLst>
              </p:cNvPr>
              <p:cNvSpPr/>
              <p:nvPr/>
            </p:nvSpPr>
            <p:spPr>
              <a:xfrm>
                <a:off x="114300" y="3836896"/>
                <a:ext cx="4499924" cy="236577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en-US">
                  <a:solidFill>
                    <a:srgbClr val="00AAC6"/>
                  </a:solidFill>
                  <a:latin typeface="Neue Haas Grotesk Text Pro" panose="020B0504020202020204" pitchFamily="34" charset="77"/>
                </a:endParaRPr>
              </a:p>
            </p:txBody>
          </p:sp>
          <p:sp>
            <p:nvSpPr>
              <p:cNvPr id="14" name="Rectangle 13">
                <a:extLst>
                  <a:ext uri="{FF2B5EF4-FFF2-40B4-BE49-F238E27FC236}">
                    <a16:creationId xmlns:a16="http://schemas.microsoft.com/office/drawing/2014/main" id="{5E18495D-53F4-06B4-2531-D4929E2F0725}"/>
                  </a:ext>
                </a:extLst>
              </p:cNvPr>
              <p:cNvSpPr/>
              <p:nvPr/>
            </p:nvSpPr>
            <p:spPr>
              <a:xfrm>
                <a:off x="0" y="3836896"/>
                <a:ext cx="4499924" cy="236577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en-US">
                  <a:solidFill>
                    <a:srgbClr val="00AAC6"/>
                  </a:solidFill>
                  <a:latin typeface="Neue Haas Grotesk Text Pro" panose="020B0504020202020204" pitchFamily="34" charset="77"/>
                </a:endParaRPr>
              </a:p>
            </p:txBody>
          </p:sp>
        </p:grpSp>
        <p:sp>
          <p:nvSpPr>
            <p:cNvPr id="15" name="Text Placeholder 12">
              <a:extLst>
                <a:ext uri="{FF2B5EF4-FFF2-40B4-BE49-F238E27FC236}">
                  <a16:creationId xmlns:a16="http://schemas.microsoft.com/office/drawing/2014/main" id="{23408A43-AC55-111C-0E17-0E838669C844}"/>
                </a:ext>
              </a:extLst>
            </p:cNvPr>
            <p:cNvSpPr txBox="1">
              <a:spLocks/>
            </p:cNvSpPr>
            <p:nvPr/>
          </p:nvSpPr>
          <p:spPr>
            <a:xfrm>
              <a:off x="439210" y="3432137"/>
              <a:ext cx="4687177" cy="281039"/>
            </a:xfrm>
            <a:prstGeom prst="rect">
              <a:avLst/>
            </a:prstGeom>
          </p:spPr>
          <p:txBody>
            <a:bodyPr vert="horz" lIns="0" tIns="0" rIns="0" bIns="0" rtlCol="0" anchor="ctr">
              <a:noAutofit/>
            </a:bodyPr>
            <a:lstStyle>
              <a:lvl1pPr marL="0" indent="0" algn="r" defTabSz="457189" rtl="0" eaLnBrk="1" latinLnBrk="0" hangingPunct="1">
                <a:lnSpc>
                  <a:spcPct val="130000"/>
                </a:lnSpc>
                <a:spcBef>
                  <a:spcPts val="0"/>
                </a:spcBef>
                <a:spcAft>
                  <a:spcPts val="600"/>
                </a:spcAft>
                <a:buFont typeface="Wingdings" pitchFamily="2" charset="2"/>
                <a:buNone/>
                <a:tabLst/>
                <a:defRPr sz="1400" b="0" i="0" kern="1200">
                  <a:solidFill>
                    <a:schemeClr val="bg2">
                      <a:lumMod val="50000"/>
                    </a:schemeClr>
                  </a:solidFill>
                  <a:latin typeface="Neue Haas Grotesk Text Pro" panose="020B0504020202020204" pitchFamily="34" charset="0"/>
                  <a:ea typeface="+mn-ea"/>
                  <a:cs typeface="+mn-cs"/>
                </a:defRPr>
              </a:lvl1pPr>
              <a:lvl2pPr marL="347663" indent="-169863" algn="l" defTabSz="457189" rtl="0" eaLnBrk="1" latinLnBrk="0" hangingPunct="1">
                <a:lnSpc>
                  <a:spcPct val="130000"/>
                </a:lnSpc>
                <a:spcBef>
                  <a:spcPts val="0"/>
                </a:spcBef>
                <a:spcAft>
                  <a:spcPts val="600"/>
                </a:spcAft>
                <a:buFont typeface="Wingdings" pitchFamily="2" charset="2"/>
                <a:buChar char="§"/>
                <a:tabLst/>
                <a:defRPr sz="1300" b="0" i="0" kern="1200">
                  <a:solidFill>
                    <a:schemeClr val="tx1"/>
                  </a:solidFill>
                  <a:latin typeface="Neue Haas Grotesk Text Pro" panose="020B0504020202020204" pitchFamily="34" charset="0"/>
                  <a:ea typeface="+mn-ea"/>
                  <a:cs typeface="+mn-cs"/>
                </a:defRPr>
              </a:lvl2pPr>
              <a:lvl3pPr marL="517525" indent="-169863" algn="l" defTabSz="457189" rtl="0" eaLnBrk="1" latinLnBrk="0" hangingPunct="1">
                <a:lnSpc>
                  <a:spcPct val="130000"/>
                </a:lnSpc>
                <a:spcBef>
                  <a:spcPts val="0"/>
                </a:spcBef>
                <a:spcAft>
                  <a:spcPts val="600"/>
                </a:spcAft>
                <a:buFont typeface="Wingdings" pitchFamily="2" charset="2"/>
                <a:buChar char="§"/>
                <a:tabLst/>
                <a:defRPr sz="1100" b="0" i="0" kern="1200">
                  <a:solidFill>
                    <a:schemeClr val="tx1"/>
                  </a:solidFill>
                  <a:latin typeface="Neue Haas Grotesk Text Pro" panose="020B0504020202020204" pitchFamily="34" charset="0"/>
                  <a:ea typeface="+mn-ea"/>
                  <a:cs typeface="+mn-cs"/>
                </a:defRPr>
              </a:lvl3pPr>
              <a:lvl4pPr marL="687388" indent="-169863" algn="l" defTabSz="457189" rtl="0" eaLnBrk="1" latinLnBrk="0" hangingPunct="1">
                <a:lnSpc>
                  <a:spcPct val="130000"/>
                </a:lnSpc>
                <a:spcBef>
                  <a:spcPts val="0"/>
                </a:spcBef>
                <a:spcAft>
                  <a:spcPts val="600"/>
                </a:spcAft>
                <a:buFont typeface="Wingdings" pitchFamily="2" charset="2"/>
                <a:buChar char="§"/>
                <a:tabLst/>
                <a:defRPr sz="900" b="0" i="0" kern="1200">
                  <a:solidFill>
                    <a:schemeClr val="tx1"/>
                  </a:solidFill>
                  <a:latin typeface="Neue Haas Grotesk Text Pro" panose="020B0504020202020204" pitchFamily="34" charset="0"/>
                  <a:ea typeface="+mn-ea"/>
                  <a:cs typeface="+mn-cs"/>
                </a:defRPr>
              </a:lvl4pPr>
              <a:lvl5pPr marL="687388" indent="-168275" algn="l" defTabSz="457189" rtl="0" eaLnBrk="1" latinLnBrk="0" hangingPunct="1">
                <a:lnSpc>
                  <a:spcPct val="120000"/>
                </a:lnSpc>
                <a:spcBef>
                  <a:spcPts val="0"/>
                </a:spcBef>
                <a:spcAft>
                  <a:spcPts val="600"/>
                </a:spcAft>
                <a:buFont typeface="Wingdings" pitchFamily="2" charset="2"/>
                <a:buChar char="§"/>
                <a:tabLst/>
                <a:defRPr sz="900" b="0" i="0" kern="1200">
                  <a:solidFill>
                    <a:schemeClr val="tx1"/>
                  </a:solidFill>
                  <a:latin typeface="Neue Haas Grotesk Text Pro" panose="020B0504020202020204" pitchFamily="34" charset="77"/>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algn="l" defTabSz="609570">
                <a:spcAft>
                  <a:spcPts val="800"/>
                </a:spcAft>
              </a:pPr>
              <a:r>
                <a:rPr lang="en-US" sz="2400" dirty="0">
                  <a:solidFill>
                    <a:srgbClr val="2A2C2C"/>
                  </a:solidFill>
                  <a:latin typeface="Neue Haas Grotesk Text Pro" panose="020B0504020202020204" pitchFamily="34" charset="77"/>
                  <a:cs typeface="Arial"/>
                </a:rPr>
                <a:t>We’re here for you 24/7.</a:t>
              </a:r>
              <a:endParaRPr lang="en-US" sz="2400" dirty="0">
                <a:solidFill>
                  <a:srgbClr val="2A2C2C"/>
                </a:solidFill>
                <a:latin typeface="Neue Haas Grotesk Text Pro" panose="020B0504020202020204" pitchFamily="34" charset="77"/>
                <a:cs typeface="Arial" panose="020B0604020202020204" pitchFamily="34" charset="0"/>
              </a:endParaRPr>
            </a:p>
          </p:txBody>
        </p:sp>
        <p:sp>
          <p:nvSpPr>
            <p:cNvPr id="16" name="Text Placeholder 12">
              <a:extLst>
                <a:ext uri="{FF2B5EF4-FFF2-40B4-BE49-F238E27FC236}">
                  <a16:creationId xmlns:a16="http://schemas.microsoft.com/office/drawing/2014/main" id="{5AE0661A-9002-FD42-03FD-2A33E9FCB61D}"/>
                </a:ext>
              </a:extLst>
            </p:cNvPr>
            <p:cNvSpPr txBox="1">
              <a:spLocks/>
            </p:cNvSpPr>
            <p:nvPr/>
          </p:nvSpPr>
          <p:spPr>
            <a:xfrm>
              <a:off x="439210" y="3844499"/>
              <a:ext cx="6102267" cy="281039"/>
            </a:xfrm>
            <a:prstGeom prst="rect">
              <a:avLst/>
            </a:prstGeom>
          </p:spPr>
          <p:txBody>
            <a:bodyPr vert="horz" wrap="square" lIns="0" tIns="0" rIns="0" bIns="0" rtlCol="0">
              <a:spAutoFit/>
            </a:bodyPr>
            <a:lstStyle>
              <a:lvl1pPr marL="0" indent="0" algn="l" defTabSz="457189" rtl="0" eaLnBrk="1" latinLnBrk="0" hangingPunct="1">
                <a:lnSpc>
                  <a:spcPct val="110000"/>
                </a:lnSpc>
                <a:spcBef>
                  <a:spcPts val="0"/>
                </a:spcBef>
                <a:spcAft>
                  <a:spcPts val="600"/>
                </a:spcAft>
                <a:buFont typeface="Wingdings" pitchFamily="2" charset="2"/>
                <a:buNone/>
                <a:tabLst/>
                <a:defRPr sz="1700" b="0" i="0" kern="1200">
                  <a:solidFill>
                    <a:schemeClr val="tx1"/>
                  </a:solidFill>
                  <a:latin typeface="Neue Haas Grotesk Text Pro" panose="020B0504020202020204" pitchFamily="34" charset="0"/>
                  <a:ea typeface="+mn-ea"/>
                  <a:cs typeface="+mn-cs"/>
                </a:defRPr>
              </a:lvl1pPr>
              <a:lvl2pPr marL="457189" indent="0" algn="l" defTabSz="457189" rtl="0" eaLnBrk="1" latinLnBrk="0" hangingPunct="1">
                <a:lnSpc>
                  <a:spcPct val="130000"/>
                </a:lnSpc>
                <a:spcBef>
                  <a:spcPts val="0"/>
                </a:spcBef>
                <a:spcAft>
                  <a:spcPts val="600"/>
                </a:spcAft>
                <a:buFont typeface="Wingdings" pitchFamily="2" charset="2"/>
                <a:buNone/>
                <a:tabLst/>
                <a:defRPr sz="1700" b="0" i="0" kern="1200">
                  <a:solidFill>
                    <a:schemeClr val="tx1"/>
                  </a:solidFill>
                  <a:latin typeface="Neue Haas Grotesk Text Pro" panose="020B0504020202020204" pitchFamily="34" charset="0"/>
                  <a:ea typeface="+mn-ea"/>
                  <a:cs typeface="+mn-cs"/>
                </a:defRPr>
              </a:lvl2pPr>
              <a:lvl3pPr marL="914378" indent="0" algn="l" defTabSz="457189" rtl="0" eaLnBrk="1" latinLnBrk="0" hangingPunct="1">
                <a:lnSpc>
                  <a:spcPct val="130000"/>
                </a:lnSpc>
                <a:spcBef>
                  <a:spcPts val="0"/>
                </a:spcBef>
                <a:spcAft>
                  <a:spcPts val="600"/>
                </a:spcAft>
                <a:buFont typeface="Wingdings" pitchFamily="2" charset="2"/>
                <a:buNone/>
                <a:tabLst/>
                <a:defRPr sz="1700" b="0" i="0" kern="1200">
                  <a:solidFill>
                    <a:schemeClr val="tx1"/>
                  </a:solidFill>
                  <a:latin typeface="Neue Haas Grotesk Text Pro" panose="020B0504020202020204" pitchFamily="34" charset="0"/>
                  <a:ea typeface="+mn-ea"/>
                  <a:cs typeface="+mn-cs"/>
                </a:defRPr>
              </a:lvl3pPr>
              <a:lvl4pPr marL="1371566" indent="0" algn="l" defTabSz="457189" rtl="0" eaLnBrk="1" latinLnBrk="0" hangingPunct="1">
                <a:lnSpc>
                  <a:spcPct val="130000"/>
                </a:lnSpc>
                <a:spcBef>
                  <a:spcPts val="0"/>
                </a:spcBef>
                <a:spcAft>
                  <a:spcPts val="600"/>
                </a:spcAft>
                <a:buFont typeface="Wingdings" pitchFamily="2" charset="2"/>
                <a:buNone/>
                <a:tabLst/>
                <a:defRPr sz="1700" b="0" i="0" kern="1200">
                  <a:solidFill>
                    <a:schemeClr val="tx1"/>
                  </a:solidFill>
                  <a:latin typeface="Neue Haas Grotesk Text Pro" panose="020B0504020202020204" pitchFamily="34" charset="0"/>
                  <a:ea typeface="+mn-ea"/>
                  <a:cs typeface="+mn-cs"/>
                </a:defRPr>
              </a:lvl4pPr>
              <a:lvl5pPr marL="1828754" indent="0" algn="l" defTabSz="457189" rtl="0" eaLnBrk="1" latinLnBrk="0" hangingPunct="1">
                <a:lnSpc>
                  <a:spcPct val="120000"/>
                </a:lnSpc>
                <a:spcBef>
                  <a:spcPts val="0"/>
                </a:spcBef>
                <a:spcAft>
                  <a:spcPts val="600"/>
                </a:spcAft>
                <a:buFont typeface="Wingdings" pitchFamily="2" charset="2"/>
                <a:buNone/>
                <a:tabLst/>
                <a:defRPr sz="1700" b="0" i="0" kern="1200">
                  <a:solidFill>
                    <a:schemeClr val="tx1"/>
                  </a:solidFill>
                  <a:latin typeface="Neue Haas Grotesk Text Pro" panose="020B0504020202020204" pitchFamily="34" charset="77"/>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defTabSz="609555" fontAlgn="base">
                <a:spcAft>
                  <a:spcPts val="800"/>
                </a:spcAft>
              </a:pPr>
              <a:r>
                <a:rPr lang="en-US" sz="2400" dirty="0">
                  <a:solidFill>
                    <a:srgbClr val="007F93"/>
                  </a:solidFill>
                  <a:latin typeface="Neue Haas Grotesk Text Pro" panose="020B0504020202020204" pitchFamily="34" charset="77"/>
                  <a:cs typeface="Arial" panose="020B0604020202020204" pitchFamily="34" charset="0"/>
                </a:rPr>
                <a:t>866.735.8195​  |  HealthEquity.com/Learn</a:t>
              </a:r>
            </a:p>
          </p:txBody>
        </p:sp>
      </p:grpSp>
      <p:sp>
        <p:nvSpPr>
          <p:cNvPr id="17" name="Title 9">
            <a:extLst>
              <a:ext uri="{FF2B5EF4-FFF2-40B4-BE49-F238E27FC236}">
                <a16:creationId xmlns:a16="http://schemas.microsoft.com/office/drawing/2014/main" id="{FF6DBE6B-1563-4B64-19F5-C90CDDC3B2A8}"/>
              </a:ext>
            </a:extLst>
          </p:cNvPr>
          <p:cNvSpPr>
            <a:spLocks noGrp="1"/>
          </p:cNvSpPr>
          <p:nvPr>
            <p:ph type="title"/>
          </p:nvPr>
        </p:nvSpPr>
        <p:spPr>
          <a:xfrm>
            <a:off x="585614" y="2681909"/>
            <a:ext cx="6249473" cy="1018099"/>
          </a:xfrm>
        </p:spPr>
        <p:txBody>
          <a:bodyPr/>
          <a:lstStyle/>
          <a:p>
            <a:r>
              <a:rPr lang="en-US" sz="6400" dirty="0">
                <a:latin typeface="Neue Haas Grotesk Text Pro" panose="020B0504020202020204" pitchFamily="34" charset="77"/>
                <a:cs typeface="Arial" panose="020B0604020202020204" pitchFamily="34" charset="0"/>
              </a:rPr>
              <a:t>Questions? </a:t>
            </a:r>
            <a:endParaRPr lang="en-US" dirty="0">
              <a:latin typeface="Neue Haas Grotesk Text Pro" panose="020B0504020202020204" pitchFamily="34" charset="77"/>
              <a:cs typeface="Arial" panose="020B0604020202020204" pitchFamily="34" charset="0"/>
            </a:endParaRPr>
          </a:p>
        </p:txBody>
      </p:sp>
    </p:spTree>
    <p:extLst>
      <p:ext uri="{BB962C8B-B14F-4D97-AF65-F5344CB8AC3E}">
        <p14:creationId xmlns:p14="http://schemas.microsoft.com/office/powerpoint/2010/main" val="13853819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a:extLst>
              <a:ext uri="{FF2B5EF4-FFF2-40B4-BE49-F238E27FC236}">
                <a16:creationId xmlns:a16="http://schemas.microsoft.com/office/drawing/2014/main" id="{4A02225E-5435-146F-6838-2208B2147519}"/>
              </a:ext>
            </a:extLst>
          </p:cNvPr>
          <p:cNvPicPr>
            <a:picLocks noGrp="1" noChangeAspect="1"/>
          </p:cNvPicPr>
          <p:nvPr>
            <p:ph type="pic" idx="16"/>
          </p:nvPr>
        </p:nvPicPr>
        <p:blipFill rotWithShape="1">
          <a:blip r:embed="rId3" cstate="email">
            <a:extLst>
              <a:ext uri="{28A0092B-C50C-407E-A947-70E740481C1C}">
                <a14:useLocalDpi xmlns:a14="http://schemas.microsoft.com/office/drawing/2010/main"/>
              </a:ext>
            </a:extLst>
          </a:blip>
          <a:srcRect/>
          <a:stretch/>
        </p:blipFill>
        <p:spPr>
          <a:xfrm>
            <a:off x="3979334" y="-4"/>
            <a:ext cx="8707729" cy="6857999"/>
          </a:xfrm>
        </p:spPr>
      </p:pic>
      <p:sp>
        <p:nvSpPr>
          <p:cNvPr id="4" name="Rectangle 3">
            <a:extLst>
              <a:ext uri="{FF2B5EF4-FFF2-40B4-BE49-F238E27FC236}">
                <a16:creationId xmlns:a16="http://schemas.microsoft.com/office/drawing/2014/main" id="{E335A2D7-0980-9007-086A-DC4E22C00DE3}"/>
              </a:ext>
              <a:ext uri="{C183D7F6-B498-43B3-948B-1728B52AA6E4}">
                <adec:decorative xmlns:adec="http://schemas.microsoft.com/office/drawing/2017/decorative" val="1"/>
              </a:ext>
            </a:extLst>
          </p:cNvPr>
          <p:cNvSpPr/>
          <p:nvPr/>
        </p:nvSpPr>
        <p:spPr>
          <a:xfrm>
            <a:off x="3339631" y="1603"/>
            <a:ext cx="2902355" cy="6856397"/>
          </a:xfrm>
          <a:prstGeom prst="rect">
            <a:avLst/>
          </a:prstGeom>
          <a:gradFill flip="none" rotWithShape="1">
            <a:gsLst>
              <a:gs pos="95000">
                <a:schemeClr val="bg1">
                  <a:alpha val="0"/>
                </a:schemeClr>
              </a:gs>
              <a:gs pos="18000">
                <a:schemeClr val="bg1"/>
              </a:gs>
            </a:gsLst>
            <a:lin ang="12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en-US" sz="3200">
              <a:solidFill>
                <a:srgbClr val="00AAC6"/>
              </a:solidFill>
            </a:endParaRPr>
          </a:p>
        </p:txBody>
      </p:sp>
      <p:sp>
        <p:nvSpPr>
          <p:cNvPr id="3" name="Rectangle 2">
            <a:extLst>
              <a:ext uri="{FF2B5EF4-FFF2-40B4-BE49-F238E27FC236}">
                <a16:creationId xmlns:a16="http://schemas.microsoft.com/office/drawing/2014/main" id="{EACD4A37-A918-D33E-4D99-E8CA3370CA2D}"/>
              </a:ext>
              <a:ext uri="{C183D7F6-B498-43B3-948B-1728B52AA6E4}">
                <adec:decorative xmlns:adec="http://schemas.microsoft.com/office/drawing/2017/decorative" val="1"/>
              </a:ext>
            </a:extLst>
          </p:cNvPr>
          <p:cNvSpPr/>
          <p:nvPr/>
        </p:nvSpPr>
        <p:spPr>
          <a:xfrm>
            <a:off x="3825052" y="1603"/>
            <a:ext cx="2902355" cy="6856397"/>
          </a:xfrm>
          <a:prstGeom prst="rect">
            <a:avLst/>
          </a:prstGeom>
          <a:gradFill flip="none" rotWithShape="1">
            <a:gsLst>
              <a:gs pos="95000">
                <a:schemeClr val="bg1">
                  <a:alpha val="0"/>
                </a:schemeClr>
              </a:gs>
              <a:gs pos="18000">
                <a:schemeClr val="bg1"/>
              </a:gs>
            </a:gsLst>
            <a:lin ang="12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en-US" sz="3200">
              <a:solidFill>
                <a:srgbClr val="00AAC6"/>
              </a:solidFill>
            </a:endParaRPr>
          </a:p>
        </p:txBody>
      </p:sp>
      <p:sp>
        <p:nvSpPr>
          <p:cNvPr id="16" name="Title 6">
            <a:extLst>
              <a:ext uri="{FF2B5EF4-FFF2-40B4-BE49-F238E27FC236}">
                <a16:creationId xmlns:a16="http://schemas.microsoft.com/office/drawing/2014/main" id="{B0B8FB8B-C8A7-6276-54C3-F358829849DB}"/>
              </a:ext>
            </a:extLst>
          </p:cNvPr>
          <p:cNvSpPr txBox="1">
            <a:spLocks/>
          </p:cNvSpPr>
          <p:nvPr/>
        </p:nvSpPr>
        <p:spPr>
          <a:xfrm>
            <a:off x="842925" y="365761"/>
            <a:ext cx="3941225" cy="2102499"/>
          </a:xfrm>
          <a:prstGeom prst="rect">
            <a:avLst/>
          </a:prstGeom>
        </p:spPr>
        <p:txBody>
          <a:bodyPr vert="horz" wrap="square" lIns="0" tIns="0" rIns="0" bIns="0" rtlCol="0" anchor="t" anchorCtr="0">
            <a:spAutoFit/>
          </a:bodyPr>
          <a:lstStyle>
            <a:lvl1pPr marL="0" marR="0" indent="0" algn="l" defTabSz="457189" rtl="0" eaLnBrk="1" fontAlgn="auto" latinLnBrk="0" hangingPunct="1">
              <a:lnSpc>
                <a:spcPct val="110000"/>
              </a:lnSpc>
              <a:spcBef>
                <a:spcPct val="0"/>
              </a:spcBef>
              <a:spcAft>
                <a:spcPts val="0"/>
              </a:spcAft>
              <a:buClrTx/>
              <a:buSzTx/>
              <a:buFontTx/>
              <a:buNone/>
              <a:tabLst/>
              <a:defRPr lang="en-US" sz="3200" b="1" i="0" kern="1200" smtClean="0">
                <a:solidFill>
                  <a:schemeClr val="tx2"/>
                </a:solidFill>
                <a:effectLst/>
                <a:latin typeface="NeueHaasGroteskText Pro" panose="020B0504020202020204" pitchFamily="34" charset="77"/>
                <a:ea typeface="+mj-ea"/>
                <a:cs typeface="+mj-cs"/>
              </a:defRPr>
            </a:lvl1pPr>
          </a:lstStyle>
          <a:p>
            <a:pPr defTabSz="609570">
              <a:defRPr/>
            </a:pPr>
            <a:r>
              <a:rPr lang="en-US" sz="4250" dirty="0">
                <a:solidFill>
                  <a:srgbClr val="4F2883"/>
                </a:solidFill>
                <a:latin typeface="Neue Haas Grotesk Text Pro" panose="020B0504020202020204" pitchFamily="34" charset="77"/>
                <a:cs typeface="Arial" panose="020B0604020202020204" pitchFamily="34" charset="0"/>
              </a:rPr>
              <a:t>Get the 'triple-tax advantage' only with HSA</a:t>
            </a:r>
            <a:endParaRPr lang="en-US" sz="4250" dirty="0">
              <a:latin typeface="Neue Haas Grotesk Text Pro" panose="020B0504020202020204" pitchFamily="34" charset="77"/>
              <a:cs typeface="Arial" panose="020B0604020202020204" pitchFamily="34" charset="0"/>
            </a:endParaRPr>
          </a:p>
        </p:txBody>
      </p:sp>
      <p:sp>
        <p:nvSpPr>
          <p:cNvPr id="18" name="Content Placeholder 7">
            <a:extLst>
              <a:ext uri="{FF2B5EF4-FFF2-40B4-BE49-F238E27FC236}">
                <a16:creationId xmlns:a16="http://schemas.microsoft.com/office/drawing/2014/main" id="{BD45B15E-9350-4C2E-E4FD-A812A8A62E5E}"/>
              </a:ext>
            </a:extLst>
          </p:cNvPr>
          <p:cNvSpPr txBox="1">
            <a:spLocks/>
          </p:cNvSpPr>
          <p:nvPr/>
        </p:nvSpPr>
        <p:spPr>
          <a:xfrm>
            <a:off x="842923" y="6334798"/>
            <a:ext cx="4296968" cy="369332"/>
          </a:xfrm>
          <a:prstGeom prst="rect">
            <a:avLst/>
          </a:prstGeom>
        </p:spPr>
        <p:txBody>
          <a:bodyPr vert="horz" wrap="square" lIns="0" tIns="0" rIns="0" bIns="0" rtlCol="0" anchor="b">
            <a:spAutoFit/>
          </a:bodyPr>
          <a:lstStyle>
            <a:lvl1pPr marL="0" indent="0" algn="l" defTabSz="457189" rtl="0" eaLnBrk="1" latinLnBrk="0" hangingPunct="1">
              <a:lnSpc>
                <a:spcPts val="800"/>
              </a:lnSpc>
              <a:spcBef>
                <a:spcPts val="0"/>
              </a:spcBef>
              <a:spcAft>
                <a:spcPts val="200"/>
              </a:spcAft>
              <a:buFont typeface="Wingdings" pitchFamily="2" charset="2"/>
              <a:buNone/>
              <a:tabLst/>
              <a:defRPr sz="600" b="0" i="0" kern="1200">
                <a:solidFill>
                  <a:schemeClr val="tx1">
                    <a:lumMod val="90000"/>
                    <a:lumOff val="10000"/>
                  </a:schemeClr>
                </a:solidFill>
                <a:latin typeface="Neue Haas Grotesk Text Pro" panose="020B0504020202020204" pitchFamily="34" charset="0"/>
                <a:ea typeface="+mn-ea"/>
                <a:cs typeface="+mn-cs"/>
              </a:defRPr>
            </a:lvl1pPr>
            <a:lvl2pPr marL="457189" indent="0" algn="l" defTabSz="457189" rtl="0" eaLnBrk="1" latinLnBrk="0" hangingPunct="1">
              <a:lnSpc>
                <a:spcPct val="130000"/>
              </a:lnSpc>
              <a:spcBef>
                <a:spcPts val="0"/>
              </a:spcBef>
              <a:spcAft>
                <a:spcPts val="600"/>
              </a:spcAft>
              <a:buFont typeface="Wingdings" pitchFamily="2" charset="2"/>
              <a:buNone/>
              <a:tabLst/>
              <a:defRPr sz="1100" b="0" i="0" kern="1200">
                <a:solidFill>
                  <a:schemeClr val="tx1"/>
                </a:solidFill>
                <a:latin typeface="Neue Haas Grotesk Text Pro" panose="020B0504020202020204" pitchFamily="34" charset="0"/>
                <a:ea typeface="+mn-ea"/>
                <a:cs typeface="+mn-cs"/>
              </a:defRPr>
            </a:lvl2pPr>
            <a:lvl3pPr marL="914378" indent="0" algn="l" defTabSz="457189" rtl="0" eaLnBrk="1" latinLnBrk="0" hangingPunct="1">
              <a:lnSpc>
                <a:spcPct val="130000"/>
              </a:lnSpc>
              <a:spcBef>
                <a:spcPts val="0"/>
              </a:spcBef>
              <a:spcAft>
                <a:spcPts val="600"/>
              </a:spcAft>
              <a:buFont typeface="Wingdings" pitchFamily="2" charset="2"/>
              <a:buNone/>
              <a:tabLst/>
              <a:defRPr sz="1050" b="0" i="0" kern="1200">
                <a:solidFill>
                  <a:schemeClr val="tx1"/>
                </a:solidFill>
                <a:latin typeface="Neue Haas Grotesk Text Pro" panose="020B0504020202020204" pitchFamily="34" charset="0"/>
                <a:ea typeface="+mn-ea"/>
                <a:cs typeface="+mn-cs"/>
              </a:defRPr>
            </a:lvl3pPr>
            <a:lvl4pPr marL="1371566" indent="0" algn="l" defTabSz="457189" rtl="0" eaLnBrk="1" latinLnBrk="0" hangingPunct="1">
              <a:lnSpc>
                <a:spcPct val="130000"/>
              </a:lnSpc>
              <a:spcBef>
                <a:spcPts val="0"/>
              </a:spcBef>
              <a:spcAft>
                <a:spcPts val="600"/>
              </a:spcAft>
              <a:buFont typeface="Wingdings" pitchFamily="2" charset="2"/>
              <a:buNone/>
              <a:tabLst/>
              <a:defRPr sz="1000" b="0" i="0" kern="1200">
                <a:solidFill>
                  <a:schemeClr val="tx1"/>
                </a:solidFill>
                <a:latin typeface="Neue Haas Grotesk Text Pro" panose="020B0504020202020204" pitchFamily="34" charset="0"/>
                <a:ea typeface="+mn-ea"/>
                <a:cs typeface="+mn-cs"/>
              </a:defRPr>
            </a:lvl4pPr>
            <a:lvl5pPr marL="1828754" indent="0" algn="l" defTabSz="457189" rtl="0" eaLnBrk="1" latinLnBrk="0" hangingPunct="1">
              <a:lnSpc>
                <a:spcPct val="120000"/>
              </a:lnSpc>
              <a:spcBef>
                <a:spcPts val="0"/>
              </a:spcBef>
              <a:spcAft>
                <a:spcPts val="600"/>
              </a:spcAft>
              <a:buFont typeface="Wingdings" pitchFamily="2" charset="2"/>
              <a:buNone/>
              <a:tabLst/>
              <a:defRPr sz="1000" b="0" i="0" kern="1200">
                <a:solidFill>
                  <a:schemeClr val="tx1"/>
                </a:solidFill>
                <a:latin typeface="Neue Haas Grotesk Text Pro" panose="020B0504020202020204" pitchFamily="34" charset="77"/>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defTabSz="609570">
              <a:lnSpc>
                <a:spcPct val="100000"/>
              </a:lnSpc>
              <a:spcAft>
                <a:spcPts val="267"/>
              </a:spcAft>
              <a:defRPr/>
            </a:pPr>
            <a:r>
              <a:rPr lang="en-US" sz="800">
                <a:solidFill>
                  <a:schemeClr val="tx1">
                    <a:lumMod val="75000"/>
                    <a:lumOff val="25000"/>
                  </a:schemeClr>
                </a:solidFill>
                <a:latin typeface="+mn-lt"/>
                <a:cs typeface="Arial"/>
              </a:rPr>
              <a:t>HSAs are never taxed at a federal income tax level when used appropriately for qualified medical expenses. Also, most states recognize HSA funds as tax deductible with very few exceptions. Please consult a tax advisor regarding your state’s specific rules.</a:t>
            </a:r>
          </a:p>
        </p:txBody>
      </p:sp>
      <p:sp>
        <p:nvSpPr>
          <p:cNvPr id="19" name="Text Placeholder 8">
            <a:extLst>
              <a:ext uri="{FF2B5EF4-FFF2-40B4-BE49-F238E27FC236}">
                <a16:creationId xmlns:a16="http://schemas.microsoft.com/office/drawing/2014/main" id="{55A15CF2-B025-36B4-1F7A-0BC1973B1E2B}"/>
              </a:ext>
            </a:extLst>
          </p:cNvPr>
          <p:cNvSpPr txBox="1">
            <a:spLocks/>
          </p:cNvSpPr>
          <p:nvPr/>
        </p:nvSpPr>
        <p:spPr>
          <a:xfrm>
            <a:off x="767666" y="2969936"/>
            <a:ext cx="4181279" cy="2467913"/>
          </a:xfrm>
          <a:prstGeom prst="rect">
            <a:avLst/>
          </a:prstGeom>
        </p:spPr>
        <p:txBody>
          <a:bodyPr lIns="91440" tIns="45720" rIns="91440" bIns="45720" anchor="t"/>
          <a:lstStyle>
            <a:lvl1pPr marL="177800" indent="-177800" algn="l" defTabSz="457189" rtl="0" eaLnBrk="1" latinLnBrk="0" hangingPunct="1">
              <a:lnSpc>
                <a:spcPct val="130000"/>
              </a:lnSpc>
              <a:spcBef>
                <a:spcPts val="0"/>
              </a:spcBef>
              <a:spcAft>
                <a:spcPts val="600"/>
              </a:spcAft>
              <a:buFont typeface="Wingdings" pitchFamily="2" charset="2"/>
              <a:buChar char="§"/>
              <a:tabLst/>
              <a:defRPr sz="1500" b="0" i="0" kern="1200">
                <a:solidFill>
                  <a:schemeClr val="tx1"/>
                </a:solidFill>
                <a:latin typeface="Neue Haas Grotesk Text Pro" panose="020B0504020202020204" pitchFamily="34" charset="0"/>
                <a:ea typeface="+mn-ea"/>
                <a:cs typeface="+mn-cs"/>
              </a:defRPr>
            </a:lvl1pPr>
            <a:lvl2pPr marL="347663" indent="-169863" algn="l" defTabSz="457189" rtl="0" eaLnBrk="1" latinLnBrk="0" hangingPunct="1">
              <a:lnSpc>
                <a:spcPct val="130000"/>
              </a:lnSpc>
              <a:spcBef>
                <a:spcPts val="0"/>
              </a:spcBef>
              <a:spcAft>
                <a:spcPts val="600"/>
              </a:spcAft>
              <a:buFont typeface="Wingdings" pitchFamily="2" charset="2"/>
              <a:buChar char="§"/>
              <a:tabLst/>
              <a:defRPr sz="1300" b="0" i="0" kern="1200">
                <a:solidFill>
                  <a:schemeClr val="tx1"/>
                </a:solidFill>
                <a:latin typeface="Neue Haas Grotesk Text Pro" panose="020B0504020202020204" pitchFamily="34" charset="0"/>
                <a:ea typeface="+mn-ea"/>
                <a:cs typeface="+mn-cs"/>
              </a:defRPr>
            </a:lvl2pPr>
            <a:lvl3pPr marL="517525" indent="-169863" algn="l" defTabSz="457189" rtl="0" eaLnBrk="1" latinLnBrk="0" hangingPunct="1">
              <a:lnSpc>
                <a:spcPct val="130000"/>
              </a:lnSpc>
              <a:spcBef>
                <a:spcPts val="0"/>
              </a:spcBef>
              <a:spcAft>
                <a:spcPts val="600"/>
              </a:spcAft>
              <a:buFont typeface="Wingdings" pitchFamily="2" charset="2"/>
              <a:buChar char="§"/>
              <a:tabLst/>
              <a:defRPr sz="1100" b="0" i="0" kern="1200">
                <a:solidFill>
                  <a:schemeClr val="tx1"/>
                </a:solidFill>
                <a:latin typeface="Neue Haas Grotesk Text Pro" panose="020B0504020202020204" pitchFamily="34" charset="0"/>
                <a:ea typeface="+mn-ea"/>
                <a:cs typeface="+mn-cs"/>
              </a:defRPr>
            </a:lvl3pPr>
            <a:lvl4pPr marL="687388" indent="-169863" algn="l" defTabSz="457189" rtl="0" eaLnBrk="1" latinLnBrk="0" hangingPunct="1">
              <a:lnSpc>
                <a:spcPct val="130000"/>
              </a:lnSpc>
              <a:spcBef>
                <a:spcPts val="0"/>
              </a:spcBef>
              <a:spcAft>
                <a:spcPts val="600"/>
              </a:spcAft>
              <a:buFont typeface="Wingdings" pitchFamily="2" charset="2"/>
              <a:buChar char="§"/>
              <a:tabLst/>
              <a:defRPr sz="900" b="0" i="0" kern="1200">
                <a:solidFill>
                  <a:schemeClr val="tx1"/>
                </a:solidFill>
                <a:latin typeface="Neue Haas Grotesk Text Pro" panose="020B0504020202020204" pitchFamily="34" charset="0"/>
                <a:ea typeface="+mn-ea"/>
                <a:cs typeface="+mn-cs"/>
              </a:defRPr>
            </a:lvl4pPr>
            <a:lvl5pPr marL="687388" indent="-168275" algn="l" defTabSz="457189" rtl="0" eaLnBrk="1" latinLnBrk="0" hangingPunct="1">
              <a:lnSpc>
                <a:spcPct val="120000"/>
              </a:lnSpc>
              <a:spcBef>
                <a:spcPts val="0"/>
              </a:spcBef>
              <a:spcAft>
                <a:spcPts val="600"/>
              </a:spcAft>
              <a:buFont typeface="Wingdings" pitchFamily="2" charset="2"/>
              <a:buChar char="§"/>
              <a:tabLst/>
              <a:defRPr sz="900" b="0" i="0" kern="1200">
                <a:solidFill>
                  <a:schemeClr val="tx1"/>
                </a:solidFill>
                <a:latin typeface="Neue Haas Grotesk Text Pro" panose="020B0504020202020204" pitchFamily="34" charset="77"/>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287338" indent="-277813" defTabSz="609570">
              <a:spcAft>
                <a:spcPts val="800"/>
              </a:spcAft>
              <a:buClr>
                <a:schemeClr val="accent1"/>
              </a:buClr>
              <a:buFont typeface="Wingdings" pitchFamily="2" charset="2"/>
              <a:buChar char="ü"/>
              <a:defRPr/>
            </a:pPr>
            <a:r>
              <a:rPr lang="en-US" sz="2000">
                <a:solidFill>
                  <a:srgbClr val="2A2C2C"/>
                </a:solidFill>
                <a:latin typeface="Neue Haas Grotesk Text Pro" panose="020B0504020202020204" pitchFamily="34" charset="77"/>
                <a:ea typeface="Verdana"/>
                <a:cs typeface="Arial" panose="020B0604020202020204" pitchFamily="34" charset="0"/>
              </a:rPr>
              <a:t>Tax-free contributions   </a:t>
            </a:r>
          </a:p>
          <a:p>
            <a:pPr marL="287338" indent="-277813" defTabSz="609570">
              <a:spcAft>
                <a:spcPts val="800"/>
              </a:spcAft>
              <a:buClr>
                <a:schemeClr val="accent1"/>
              </a:buClr>
              <a:buFont typeface="Wingdings" pitchFamily="2" charset="2"/>
              <a:buChar char="ü"/>
              <a:defRPr/>
            </a:pPr>
            <a:r>
              <a:rPr lang="en-US" sz="2000">
                <a:solidFill>
                  <a:srgbClr val="2A2C2C"/>
                </a:solidFill>
                <a:latin typeface="Neue Haas Grotesk Text Pro" panose="020B0504020202020204" pitchFamily="34" charset="77"/>
                <a:ea typeface="Verdana"/>
                <a:cs typeface="Arial" panose="020B0604020202020204" pitchFamily="34" charset="0"/>
              </a:rPr>
              <a:t>Tax-free account growth </a:t>
            </a:r>
          </a:p>
          <a:p>
            <a:pPr marL="287338" indent="-277813" defTabSz="609570">
              <a:spcAft>
                <a:spcPts val="800"/>
              </a:spcAft>
              <a:buClr>
                <a:schemeClr val="accent1"/>
              </a:buClr>
              <a:buFont typeface="Wingdings" pitchFamily="2" charset="2"/>
              <a:buChar char="ü"/>
              <a:defRPr/>
            </a:pPr>
            <a:r>
              <a:rPr lang="en-US" sz="2000">
                <a:solidFill>
                  <a:srgbClr val="2A2C2C"/>
                </a:solidFill>
                <a:latin typeface="Neue Haas Grotesk Text Pro" panose="020B0504020202020204" pitchFamily="34" charset="77"/>
                <a:ea typeface="Verdana"/>
                <a:cs typeface="Arial" panose="020B0604020202020204" pitchFamily="34" charset="0"/>
              </a:rPr>
              <a:t>Tax-free spending for qualified medical expenses</a:t>
            </a:r>
          </a:p>
          <a:p>
            <a:pPr defTabSz="609570">
              <a:spcAft>
                <a:spcPts val="800"/>
              </a:spcAft>
              <a:buFont typeface="Wingdings" pitchFamily="2" charset="2"/>
              <a:buChar char="ü"/>
              <a:defRPr/>
            </a:pPr>
            <a:endParaRPr lang="en-US" sz="2400">
              <a:solidFill>
                <a:srgbClr val="2A2C2C"/>
              </a:solidFill>
              <a:latin typeface="Neue Haas Grotesk Text Pro" panose="020B0504020202020204" pitchFamily="34" charset="77"/>
              <a:cs typeface="Arial"/>
            </a:endParaRPr>
          </a:p>
        </p:txBody>
      </p:sp>
    </p:spTree>
    <p:extLst>
      <p:ext uri="{BB962C8B-B14F-4D97-AF65-F5344CB8AC3E}">
        <p14:creationId xmlns:p14="http://schemas.microsoft.com/office/powerpoint/2010/main" val="7125667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4CBC4F7-973C-F6A7-52D7-6CCC03DC575D}"/>
              </a:ext>
            </a:extLst>
          </p:cNvPr>
          <p:cNvSpPr>
            <a:spLocks noGrp="1"/>
          </p:cNvSpPr>
          <p:nvPr>
            <p:ph type="title"/>
          </p:nvPr>
        </p:nvSpPr>
        <p:spPr>
          <a:xfrm>
            <a:off x="853442" y="365761"/>
            <a:ext cx="10836993" cy="676083"/>
          </a:xfrm>
        </p:spPr>
        <p:txBody>
          <a:bodyPr/>
          <a:lstStyle/>
          <a:p>
            <a:r>
              <a:rPr lang="en-US" sz="4250" dirty="0">
                <a:solidFill>
                  <a:srgbClr val="4F2883"/>
                </a:solidFill>
                <a:latin typeface="Neue Haas Grotesk Text Pro" panose="020B0504020202020204" pitchFamily="34" charset="77"/>
                <a:cs typeface="Arial" panose="020B0604020202020204" pitchFamily="34" charset="0"/>
              </a:rPr>
              <a:t>Tax-free contributions </a:t>
            </a:r>
            <a:endParaRPr lang="en-US" sz="4250" dirty="0">
              <a:latin typeface="Neue Haas Grotesk Text Pro" panose="020B0504020202020204" pitchFamily="34" charset="77"/>
              <a:cs typeface="Arial" panose="020B0604020202020204" pitchFamily="34" charset="0"/>
            </a:endParaRPr>
          </a:p>
        </p:txBody>
      </p:sp>
      <p:sp>
        <p:nvSpPr>
          <p:cNvPr id="4" name="Content Placeholder 3">
            <a:extLst>
              <a:ext uri="{FF2B5EF4-FFF2-40B4-BE49-F238E27FC236}">
                <a16:creationId xmlns:a16="http://schemas.microsoft.com/office/drawing/2014/main" id="{D75D1CAA-0656-692A-5211-F2589365E3D8}"/>
              </a:ext>
            </a:extLst>
          </p:cNvPr>
          <p:cNvSpPr>
            <a:spLocks noGrp="1"/>
          </p:cNvSpPr>
          <p:nvPr>
            <p:ph sz="quarter" idx="15"/>
          </p:nvPr>
        </p:nvSpPr>
        <p:spPr>
          <a:xfrm>
            <a:off x="853017" y="6531734"/>
            <a:ext cx="10744200" cy="342851"/>
          </a:xfrm>
        </p:spPr>
        <p:txBody>
          <a:bodyPr vert="horz" lIns="0" tIns="0" rIns="0" bIns="0" rtlCol="0" anchor="t">
            <a:spAutoFit/>
          </a:bodyPr>
          <a:lstStyle/>
          <a:p>
            <a:r>
              <a:rPr lang="en-US" sz="900">
                <a:solidFill>
                  <a:srgbClr val="595959"/>
                </a:solidFill>
                <a:latin typeface="Neue Haas Grotesk Text Pro" panose="020B0504020202020204" pitchFamily="34" charset="77"/>
              </a:rPr>
              <a:t>Estimated savings are based on an assumed combined federal and state effective income tax rate of 20%. Actual savings will depend on your taxable income and tax status.</a:t>
            </a:r>
            <a:br>
              <a:rPr lang="en-US" sz="900">
                <a:latin typeface="Neue Haas Grotesk Text Pro" panose="020B0504020202020204" pitchFamily="34" charset="77"/>
              </a:rPr>
            </a:br>
            <a:endParaRPr lang="en-US" sz="900">
              <a:solidFill>
                <a:srgbClr val="595959"/>
              </a:solidFill>
              <a:latin typeface="Neue Haas Grotesk Text Pro" panose="020B0504020202020204" pitchFamily="34" charset="77"/>
            </a:endParaRPr>
          </a:p>
        </p:txBody>
      </p:sp>
      <p:sp>
        <p:nvSpPr>
          <p:cNvPr id="8" name="TextBox 7">
            <a:extLst>
              <a:ext uri="{FF2B5EF4-FFF2-40B4-BE49-F238E27FC236}">
                <a16:creationId xmlns:a16="http://schemas.microsoft.com/office/drawing/2014/main" id="{9A096FA4-A1F0-8607-9B31-38BA63CE81FF}"/>
              </a:ext>
            </a:extLst>
          </p:cNvPr>
          <p:cNvSpPr txBox="1"/>
          <p:nvPr/>
        </p:nvSpPr>
        <p:spPr>
          <a:xfrm>
            <a:off x="4949692" y="1174364"/>
            <a:ext cx="1683024" cy="966740"/>
          </a:xfrm>
          <a:prstGeom prst="rect">
            <a:avLst/>
          </a:prstGeom>
          <a:noFill/>
        </p:spPr>
        <p:txBody>
          <a:bodyPr wrap="square" rtlCol="0">
            <a:spAutoFit/>
          </a:bodyPr>
          <a:lstStyle/>
          <a:p>
            <a:pPr algn="ctr">
              <a:lnSpc>
                <a:spcPct val="130000"/>
              </a:lnSpc>
              <a:spcAft>
                <a:spcPts val="600"/>
              </a:spcAft>
            </a:pPr>
            <a:r>
              <a:rPr lang="en-US" sz="4800" b="1">
                <a:solidFill>
                  <a:srgbClr val="2A2C2C"/>
                </a:solidFill>
                <a:latin typeface="Neue Haas Grotesk Text Pro" panose="020B0504020202020204" pitchFamily="34" charset="77"/>
              </a:rPr>
              <a:t>$</a:t>
            </a:r>
            <a:r>
              <a:rPr lang="en-US" sz="4800" b="1">
                <a:solidFill>
                  <a:srgbClr val="2A2C2C"/>
                </a:solidFill>
                <a:latin typeface="Neue Haas Grotesk Text Pro" panose="020B0504020202020204" pitchFamily="34" charset="77"/>
                <a:cs typeface="Arial" panose="020B0604020202020204" pitchFamily="34" charset="0"/>
              </a:rPr>
              <a:t>50</a:t>
            </a:r>
          </a:p>
        </p:txBody>
      </p:sp>
      <p:sp>
        <p:nvSpPr>
          <p:cNvPr id="10" name="TextBox 9">
            <a:extLst>
              <a:ext uri="{FF2B5EF4-FFF2-40B4-BE49-F238E27FC236}">
                <a16:creationId xmlns:a16="http://schemas.microsoft.com/office/drawing/2014/main" id="{BF17F458-C4CC-B4DE-543F-9878930FF177}"/>
              </a:ext>
            </a:extLst>
          </p:cNvPr>
          <p:cNvSpPr txBox="1"/>
          <p:nvPr/>
        </p:nvSpPr>
        <p:spPr>
          <a:xfrm>
            <a:off x="5042456" y="2014239"/>
            <a:ext cx="2358887" cy="381708"/>
          </a:xfrm>
          <a:prstGeom prst="rect">
            <a:avLst/>
          </a:prstGeom>
          <a:noFill/>
        </p:spPr>
        <p:txBody>
          <a:bodyPr wrap="square" rtlCol="0">
            <a:spAutoFit/>
          </a:bodyPr>
          <a:lstStyle/>
          <a:p>
            <a:pPr algn="ctr">
              <a:lnSpc>
                <a:spcPct val="130000"/>
              </a:lnSpc>
              <a:spcAft>
                <a:spcPts val="600"/>
              </a:spcAft>
            </a:pPr>
            <a:r>
              <a:rPr lang="en-US" sz="1600">
                <a:solidFill>
                  <a:srgbClr val="2A2C2C"/>
                </a:solidFill>
                <a:latin typeface="Neue Haas Grotesk Text Pro" panose="020B0504020202020204" pitchFamily="34" charset="77"/>
                <a:cs typeface="Arial" panose="020B0604020202020204" pitchFamily="34" charset="0"/>
              </a:rPr>
              <a:t>earned income</a:t>
            </a:r>
          </a:p>
        </p:txBody>
      </p:sp>
      <p:grpSp>
        <p:nvGrpSpPr>
          <p:cNvPr id="18" name="Group 17">
            <a:extLst>
              <a:ext uri="{FF2B5EF4-FFF2-40B4-BE49-F238E27FC236}">
                <a16:creationId xmlns:a16="http://schemas.microsoft.com/office/drawing/2014/main" id="{E6B34A1E-6DA4-D61D-C52E-2532BBA26832}"/>
              </a:ext>
            </a:extLst>
          </p:cNvPr>
          <p:cNvGrpSpPr/>
          <p:nvPr/>
        </p:nvGrpSpPr>
        <p:grpSpPr>
          <a:xfrm>
            <a:off x="7249466" y="2718329"/>
            <a:ext cx="3491422" cy="3513951"/>
            <a:chOff x="6758084" y="2705077"/>
            <a:chExt cx="3491422" cy="3513951"/>
          </a:xfrm>
        </p:grpSpPr>
        <p:sp>
          <p:nvSpPr>
            <p:cNvPr id="12" name="Rectangle 11">
              <a:extLst>
                <a:ext uri="{FF2B5EF4-FFF2-40B4-BE49-F238E27FC236}">
                  <a16:creationId xmlns:a16="http://schemas.microsoft.com/office/drawing/2014/main" id="{C5516E24-B534-992F-008A-AB0068B642CF}"/>
                </a:ext>
              </a:extLst>
            </p:cNvPr>
            <p:cNvSpPr/>
            <p:nvPr/>
          </p:nvSpPr>
          <p:spPr>
            <a:xfrm>
              <a:off x="6868902" y="2705077"/>
              <a:ext cx="3380604" cy="3513951"/>
            </a:xfrm>
            <a:prstGeom prst="rect">
              <a:avLst/>
            </a:prstGeom>
            <a:solidFill>
              <a:schemeClr val="bg1"/>
            </a:solidFill>
            <a:ln w="3175">
              <a:solidFill>
                <a:schemeClr val="accent6">
                  <a:alpha val="49789"/>
                </a:schemeClr>
              </a:solidFill>
            </a:ln>
            <a:effectLst>
              <a:outerShdw blurRad="50800" dist="38100" dir="2700000" algn="tl" rotWithShape="0">
                <a:prstClr val="black">
                  <a:alpha val="15749"/>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AAC6"/>
                </a:solidFill>
                <a:latin typeface="Neue Haas Grotesk Text Pro" panose="020B0504020202020204" pitchFamily="34" charset="77"/>
                <a:cs typeface="Arial" panose="020B0604020202020204" pitchFamily="34" charset="0"/>
              </a:endParaRPr>
            </a:p>
          </p:txBody>
        </p:sp>
        <p:sp>
          <p:nvSpPr>
            <p:cNvPr id="13" name="TextBox 12">
              <a:extLst>
                <a:ext uri="{FF2B5EF4-FFF2-40B4-BE49-F238E27FC236}">
                  <a16:creationId xmlns:a16="http://schemas.microsoft.com/office/drawing/2014/main" id="{38602B26-1F31-3379-9E47-E5030CCD2063}"/>
                </a:ext>
              </a:extLst>
            </p:cNvPr>
            <p:cNvSpPr txBox="1"/>
            <p:nvPr/>
          </p:nvSpPr>
          <p:spPr>
            <a:xfrm>
              <a:off x="6758084" y="4303400"/>
              <a:ext cx="3458816" cy="965170"/>
            </a:xfrm>
            <a:prstGeom prst="rect">
              <a:avLst/>
            </a:prstGeom>
            <a:noFill/>
          </p:spPr>
          <p:txBody>
            <a:bodyPr wrap="square" rtlCol="0" anchor="ctr" anchorCtr="0">
              <a:noAutofit/>
            </a:bodyPr>
            <a:lstStyle/>
            <a:p>
              <a:pPr algn="ctr">
                <a:lnSpc>
                  <a:spcPct val="130000"/>
                </a:lnSpc>
                <a:spcAft>
                  <a:spcPts val="600"/>
                </a:spcAft>
              </a:pPr>
              <a:r>
                <a:rPr lang="en-US" sz="7200" b="1">
                  <a:latin typeface="Neue Haas Grotesk Text Pro" panose="020B0504020202020204" pitchFamily="34" charset="77"/>
                  <a:cs typeface="Arial" panose="020B0604020202020204" pitchFamily="34" charset="0"/>
                </a:rPr>
                <a:t>$40</a:t>
              </a:r>
            </a:p>
          </p:txBody>
        </p:sp>
        <p:sp>
          <p:nvSpPr>
            <p:cNvPr id="14" name="TextBox 13">
              <a:extLst>
                <a:ext uri="{FF2B5EF4-FFF2-40B4-BE49-F238E27FC236}">
                  <a16:creationId xmlns:a16="http://schemas.microsoft.com/office/drawing/2014/main" id="{2034B6A1-F05E-7E98-4703-32D5A749712E}"/>
                </a:ext>
              </a:extLst>
            </p:cNvPr>
            <p:cNvSpPr txBox="1"/>
            <p:nvPr/>
          </p:nvSpPr>
          <p:spPr>
            <a:xfrm>
              <a:off x="7401343" y="5372794"/>
              <a:ext cx="2358887" cy="381708"/>
            </a:xfrm>
            <a:prstGeom prst="rect">
              <a:avLst/>
            </a:prstGeom>
            <a:noFill/>
          </p:spPr>
          <p:txBody>
            <a:bodyPr wrap="square" lIns="91440" tIns="45720" rIns="91440" bIns="45720" rtlCol="0" anchor="t">
              <a:spAutoFit/>
            </a:bodyPr>
            <a:lstStyle/>
            <a:p>
              <a:pPr algn="ctr">
                <a:lnSpc>
                  <a:spcPct val="130000"/>
                </a:lnSpc>
                <a:spcAft>
                  <a:spcPts val="600"/>
                </a:spcAft>
              </a:pPr>
              <a:r>
                <a:rPr lang="en-US" sz="1600">
                  <a:latin typeface="Neue Haas Grotesk Text Pro" panose="020B0504020202020204" pitchFamily="34" charset="77"/>
                  <a:cs typeface="Arial" panose="020B0604020202020204" pitchFamily="34" charset="0"/>
                </a:rPr>
                <a:t>Spending power</a:t>
              </a:r>
            </a:p>
          </p:txBody>
        </p:sp>
        <p:sp>
          <p:nvSpPr>
            <p:cNvPr id="15" name="TextBox 14">
              <a:extLst>
                <a:ext uri="{FF2B5EF4-FFF2-40B4-BE49-F238E27FC236}">
                  <a16:creationId xmlns:a16="http://schemas.microsoft.com/office/drawing/2014/main" id="{36BD5958-EB21-6463-31AF-EEEBF6CD880E}"/>
                </a:ext>
              </a:extLst>
            </p:cNvPr>
            <p:cNvSpPr txBox="1"/>
            <p:nvPr/>
          </p:nvSpPr>
          <p:spPr>
            <a:xfrm>
              <a:off x="7308049" y="3989238"/>
              <a:ext cx="2358887" cy="381708"/>
            </a:xfrm>
            <a:prstGeom prst="rect">
              <a:avLst/>
            </a:prstGeom>
            <a:noFill/>
          </p:spPr>
          <p:txBody>
            <a:bodyPr wrap="square" rtlCol="0">
              <a:spAutoFit/>
            </a:bodyPr>
            <a:lstStyle/>
            <a:p>
              <a:pPr algn="ctr">
                <a:lnSpc>
                  <a:spcPct val="130000"/>
                </a:lnSpc>
                <a:spcAft>
                  <a:spcPts val="600"/>
                </a:spcAft>
              </a:pPr>
              <a:r>
                <a:rPr lang="en-US" sz="1600">
                  <a:latin typeface="Neue Haas Grotesk Text Pro" panose="020B0504020202020204" pitchFamily="34" charset="77"/>
                  <a:cs typeface="Arial" panose="020B0604020202020204" pitchFamily="34" charset="0"/>
                </a:rPr>
                <a:t>$10 to Uncle Sam</a:t>
              </a:r>
            </a:p>
          </p:txBody>
        </p:sp>
        <p:sp>
          <p:nvSpPr>
            <p:cNvPr id="16" name="TextBox 15">
              <a:extLst>
                <a:ext uri="{FF2B5EF4-FFF2-40B4-BE49-F238E27FC236}">
                  <a16:creationId xmlns:a16="http://schemas.microsoft.com/office/drawing/2014/main" id="{AFAD13C6-6A01-4DFE-A967-C9C0ACE4D374}"/>
                </a:ext>
              </a:extLst>
            </p:cNvPr>
            <p:cNvSpPr txBox="1"/>
            <p:nvPr/>
          </p:nvSpPr>
          <p:spPr>
            <a:xfrm>
              <a:off x="6790690" y="3495762"/>
              <a:ext cx="3458816" cy="602409"/>
            </a:xfrm>
            <a:prstGeom prst="rect">
              <a:avLst/>
            </a:prstGeom>
            <a:noFill/>
          </p:spPr>
          <p:txBody>
            <a:bodyPr wrap="square" rtlCol="0">
              <a:spAutoFit/>
            </a:bodyPr>
            <a:lstStyle/>
            <a:p>
              <a:pPr algn="ctr">
                <a:lnSpc>
                  <a:spcPct val="130000"/>
                </a:lnSpc>
                <a:spcAft>
                  <a:spcPts val="600"/>
                </a:spcAft>
              </a:pPr>
              <a:r>
                <a:rPr lang="en-US" sz="2800" b="1" dirty="0">
                  <a:latin typeface="Neue Haas Grotesk Text Pro" panose="020B0504020202020204" pitchFamily="34" charset="77"/>
                  <a:cs typeface="Arial" panose="020B0604020202020204" pitchFamily="34" charset="0"/>
                </a:rPr>
                <a:t>Taxed</a:t>
              </a:r>
            </a:p>
          </p:txBody>
        </p:sp>
        <p:sp>
          <p:nvSpPr>
            <p:cNvPr id="17" name="TextBox 16">
              <a:extLst>
                <a:ext uri="{FF2B5EF4-FFF2-40B4-BE49-F238E27FC236}">
                  <a16:creationId xmlns:a16="http://schemas.microsoft.com/office/drawing/2014/main" id="{C6FC596F-ED06-C495-DC18-4823CFD098AC}"/>
                </a:ext>
              </a:extLst>
            </p:cNvPr>
            <p:cNvSpPr txBox="1"/>
            <p:nvPr/>
          </p:nvSpPr>
          <p:spPr>
            <a:xfrm>
              <a:off x="6790690" y="3090170"/>
              <a:ext cx="3458816" cy="456663"/>
            </a:xfrm>
            <a:prstGeom prst="rect">
              <a:avLst/>
            </a:prstGeom>
            <a:noFill/>
          </p:spPr>
          <p:txBody>
            <a:bodyPr wrap="square" rtlCol="0">
              <a:spAutoFit/>
            </a:bodyPr>
            <a:lstStyle/>
            <a:p>
              <a:pPr algn="ctr">
                <a:lnSpc>
                  <a:spcPct val="130000"/>
                </a:lnSpc>
                <a:spcAft>
                  <a:spcPts val="600"/>
                </a:spcAft>
              </a:pPr>
              <a:r>
                <a:rPr lang="en-US" sz="2000" b="1">
                  <a:latin typeface="Neue Haas Grotesk Text Pro" panose="020B0504020202020204" pitchFamily="34" charset="77"/>
                  <a:cs typeface="Arial" panose="020B0604020202020204" pitchFamily="34" charset="0"/>
                </a:rPr>
                <a:t>Without HSA</a:t>
              </a:r>
            </a:p>
          </p:txBody>
        </p:sp>
      </p:grpSp>
      <p:grpSp>
        <p:nvGrpSpPr>
          <p:cNvPr id="27" name="Group 26">
            <a:extLst>
              <a:ext uri="{FF2B5EF4-FFF2-40B4-BE49-F238E27FC236}">
                <a16:creationId xmlns:a16="http://schemas.microsoft.com/office/drawing/2014/main" id="{BA8CABEE-3F18-FD81-1BAA-737F3603B338}"/>
              </a:ext>
            </a:extLst>
          </p:cNvPr>
          <p:cNvGrpSpPr/>
          <p:nvPr/>
        </p:nvGrpSpPr>
        <p:grpSpPr>
          <a:xfrm>
            <a:off x="1617286" y="2718330"/>
            <a:ext cx="3380604" cy="3513951"/>
            <a:chOff x="1657042" y="2705078"/>
            <a:chExt cx="3380604" cy="3513951"/>
          </a:xfrm>
        </p:grpSpPr>
        <p:sp>
          <p:nvSpPr>
            <p:cNvPr id="20" name="Rectangle 19">
              <a:extLst>
                <a:ext uri="{FF2B5EF4-FFF2-40B4-BE49-F238E27FC236}">
                  <a16:creationId xmlns:a16="http://schemas.microsoft.com/office/drawing/2014/main" id="{5C4AE47C-3AB8-22ED-6E68-13411DF9AF5C}"/>
                </a:ext>
              </a:extLst>
            </p:cNvPr>
            <p:cNvSpPr/>
            <p:nvPr/>
          </p:nvSpPr>
          <p:spPr>
            <a:xfrm>
              <a:off x="1657042" y="2705078"/>
              <a:ext cx="3380604" cy="3513951"/>
            </a:xfrm>
            <a:prstGeom prst="rect">
              <a:avLst/>
            </a:prstGeom>
            <a:solidFill>
              <a:schemeClr val="accent6">
                <a:lumMod val="20000"/>
                <a:lumOff val="80000"/>
              </a:schemeClr>
            </a:solidFill>
            <a:ln w="3175">
              <a:solidFill>
                <a:schemeClr val="accent6">
                  <a:alpha val="49789"/>
                </a:schemeClr>
              </a:solidFill>
            </a:ln>
            <a:effectLst>
              <a:outerShdw blurRad="50800" dist="38100" dir="2700000" algn="tl" rotWithShape="0">
                <a:prstClr val="black">
                  <a:alpha val="15749"/>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AAC6"/>
                </a:solidFill>
                <a:latin typeface="Neue Haas Grotesk Text Pro" panose="020B0504020202020204" pitchFamily="34" charset="77"/>
                <a:cs typeface="Arial" panose="020B0604020202020204" pitchFamily="34" charset="0"/>
              </a:endParaRPr>
            </a:p>
          </p:txBody>
        </p:sp>
        <p:sp>
          <p:nvSpPr>
            <p:cNvPr id="21" name="TextBox 20">
              <a:extLst>
                <a:ext uri="{FF2B5EF4-FFF2-40B4-BE49-F238E27FC236}">
                  <a16:creationId xmlns:a16="http://schemas.microsoft.com/office/drawing/2014/main" id="{153E5FD0-5599-9E8C-E3F2-BB1D50F4B906}"/>
                </a:ext>
              </a:extLst>
            </p:cNvPr>
            <p:cNvSpPr txBox="1"/>
            <p:nvPr/>
          </p:nvSpPr>
          <p:spPr>
            <a:xfrm>
              <a:off x="1734042" y="4412829"/>
              <a:ext cx="3151205" cy="1403910"/>
            </a:xfrm>
            <a:prstGeom prst="rect">
              <a:avLst/>
            </a:prstGeom>
            <a:noFill/>
          </p:spPr>
          <p:txBody>
            <a:bodyPr wrap="square" rtlCol="0">
              <a:spAutoFit/>
            </a:bodyPr>
            <a:lstStyle/>
            <a:p>
              <a:pPr algn="ctr">
                <a:lnSpc>
                  <a:spcPct val="130000"/>
                </a:lnSpc>
                <a:spcAft>
                  <a:spcPts val="600"/>
                </a:spcAft>
              </a:pPr>
              <a:r>
                <a:rPr lang="en-US" sz="7200" b="1" dirty="0">
                  <a:solidFill>
                    <a:srgbClr val="2A2C2C"/>
                  </a:solidFill>
                  <a:latin typeface="Neue Haas Grotesk Text Pro" panose="020B0504020202020204" pitchFamily="34" charset="77"/>
                  <a:cs typeface="Arial" panose="020B0604020202020204" pitchFamily="34" charset="0"/>
                </a:rPr>
                <a:t>$50</a:t>
              </a:r>
            </a:p>
          </p:txBody>
        </p:sp>
        <p:sp>
          <p:nvSpPr>
            <p:cNvPr id="22" name="TextBox 21">
              <a:extLst>
                <a:ext uri="{FF2B5EF4-FFF2-40B4-BE49-F238E27FC236}">
                  <a16:creationId xmlns:a16="http://schemas.microsoft.com/office/drawing/2014/main" id="{37EB2B98-C126-DC6E-4DF9-4185AF6707F2}"/>
                </a:ext>
              </a:extLst>
            </p:cNvPr>
            <p:cNvSpPr txBox="1"/>
            <p:nvPr/>
          </p:nvSpPr>
          <p:spPr>
            <a:xfrm>
              <a:off x="2284596" y="5618093"/>
              <a:ext cx="2149099" cy="379078"/>
            </a:xfrm>
            <a:prstGeom prst="rect">
              <a:avLst/>
            </a:prstGeom>
            <a:noFill/>
          </p:spPr>
          <p:txBody>
            <a:bodyPr wrap="square" rtlCol="0">
              <a:spAutoFit/>
            </a:bodyPr>
            <a:lstStyle/>
            <a:p>
              <a:pPr algn="ctr">
                <a:lnSpc>
                  <a:spcPct val="130000"/>
                </a:lnSpc>
                <a:spcAft>
                  <a:spcPts val="600"/>
                </a:spcAft>
              </a:pPr>
              <a:r>
                <a:rPr lang="en-US" sz="1600">
                  <a:solidFill>
                    <a:srgbClr val="2A2C2C"/>
                  </a:solidFill>
                  <a:latin typeface="Neue Haas Grotesk Text Pro" panose="020B0504020202020204" pitchFamily="34" charset="77"/>
                  <a:cs typeface="Arial" panose="020B0604020202020204" pitchFamily="34" charset="0"/>
                </a:rPr>
                <a:t>Spending power</a:t>
              </a:r>
            </a:p>
          </p:txBody>
        </p:sp>
        <p:sp>
          <p:nvSpPr>
            <p:cNvPr id="23" name="TextBox 22">
              <a:extLst>
                <a:ext uri="{FF2B5EF4-FFF2-40B4-BE49-F238E27FC236}">
                  <a16:creationId xmlns:a16="http://schemas.microsoft.com/office/drawing/2014/main" id="{81197054-83C9-6A63-793E-DAFED8758FF8}"/>
                </a:ext>
              </a:extLst>
            </p:cNvPr>
            <p:cNvSpPr txBox="1"/>
            <p:nvPr/>
          </p:nvSpPr>
          <p:spPr>
            <a:xfrm>
              <a:off x="2278559" y="4282597"/>
              <a:ext cx="2149099" cy="379078"/>
            </a:xfrm>
            <a:prstGeom prst="rect">
              <a:avLst/>
            </a:prstGeom>
            <a:noFill/>
          </p:spPr>
          <p:txBody>
            <a:bodyPr wrap="square" rtlCol="0">
              <a:spAutoFit/>
            </a:bodyPr>
            <a:lstStyle/>
            <a:p>
              <a:pPr algn="ctr">
                <a:lnSpc>
                  <a:spcPct val="130000"/>
                </a:lnSpc>
                <a:spcAft>
                  <a:spcPts val="600"/>
                </a:spcAft>
              </a:pPr>
              <a:r>
                <a:rPr lang="en-US" sz="1600">
                  <a:solidFill>
                    <a:srgbClr val="2A2C2C"/>
                  </a:solidFill>
                  <a:latin typeface="Neue Haas Grotesk Text Pro" panose="020B0504020202020204" pitchFamily="34" charset="77"/>
                  <a:cs typeface="Arial" panose="020B0604020202020204" pitchFamily="34" charset="0"/>
                </a:rPr>
                <a:t>Keep all your money</a:t>
              </a:r>
            </a:p>
          </p:txBody>
        </p:sp>
        <p:sp>
          <p:nvSpPr>
            <p:cNvPr id="24" name="TextBox 23">
              <a:extLst>
                <a:ext uri="{FF2B5EF4-FFF2-40B4-BE49-F238E27FC236}">
                  <a16:creationId xmlns:a16="http://schemas.microsoft.com/office/drawing/2014/main" id="{8F049C87-94DF-F220-4007-E1AF08247580}"/>
                </a:ext>
              </a:extLst>
            </p:cNvPr>
            <p:cNvSpPr txBox="1"/>
            <p:nvPr/>
          </p:nvSpPr>
          <p:spPr>
            <a:xfrm>
              <a:off x="1777505" y="3782709"/>
              <a:ext cx="3151205" cy="602409"/>
            </a:xfrm>
            <a:prstGeom prst="rect">
              <a:avLst/>
            </a:prstGeom>
            <a:noFill/>
          </p:spPr>
          <p:txBody>
            <a:bodyPr wrap="square" rtlCol="0">
              <a:spAutoFit/>
            </a:bodyPr>
            <a:lstStyle/>
            <a:p>
              <a:pPr algn="ctr">
                <a:lnSpc>
                  <a:spcPct val="130000"/>
                </a:lnSpc>
                <a:spcAft>
                  <a:spcPts val="600"/>
                </a:spcAft>
              </a:pPr>
              <a:r>
                <a:rPr lang="en-US" sz="2800" b="1">
                  <a:solidFill>
                    <a:schemeClr val="accent1"/>
                  </a:solidFill>
                  <a:latin typeface="Neue Haas Grotesk Text Pro" panose="020B0504020202020204" pitchFamily="34" charset="77"/>
                  <a:cs typeface="Arial" panose="020B0604020202020204" pitchFamily="34" charset="0"/>
                </a:rPr>
                <a:t>Not taxed</a:t>
              </a:r>
            </a:p>
          </p:txBody>
        </p:sp>
        <p:sp>
          <p:nvSpPr>
            <p:cNvPr id="25" name="TextBox 24">
              <a:extLst>
                <a:ext uri="{FF2B5EF4-FFF2-40B4-BE49-F238E27FC236}">
                  <a16:creationId xmlns:a16="http://schemas.microsoft.com/office/drawing/2014/main" id="{FE975C83-F536-C9FB-06EE-7BE03ABB7A02}"/>
                </a:ext>
              </a:extLst>
            </p:cNvPr>
            <p:cNvSpPr txBox="1"/>
            <p:nvPr/>
          </p:nvSpPr>
          <p:spPr>
            <a:xfrm>
              <a:off x="1777505" y="3447646"/>
              <a:ext cx="3151205" cy="456663"/>
            </a:xfrm>
            <a:prstGeom prst="rect">
              <a:avLst/>
            </a:prstGeom>
            <a:noFill/>
          </p:spPr>
          <p:txBody>
            <a:bodyPr wrap="square" rtlCol="0">
              <a:spAutoFit/>
            </a:bodyPr>
            <a:lstStyle/>
            <a:p>
              <a:pPr algn="ctr">
                <a:lnSpc>
                  <a:spcPct val="130000"/>
                </a:lnSpc>
                <a:spcAft>
                  <a:spcPts val="600"/>
                </a:spcAft>
              </a:pPr>
              <a:r>
                <a:rPr lang="en-US" sz="2000" b="1">
                  <a:solidFill>
                    <a:srgbClr val="2A2C2C"/>
                  </a:solidFill>
                  <a:latin typeface="Neue Haas Grotesk Text Pro" panose="020B0504020202020204" pitchFamily="34" charset="77"/>
                  <a:cs typeface="Arial" panose="020B0604020202020204" pitchFamily="34" charset="0"/>
                </a:rPr>
                <a:t>HSA</a:t>
              </a:r>
            </a:p>
          </p:txBody>
        </p:sp>
        <p:pic>
          <p:nvPicPr>
            <p:cNvPr id="26" name="Graphic 25">
              <a:extLst>
                <a:ext uri="{FF2B5EF4-FFF2-40B4-BE49-F238E27FC236}">
                  <a16:creationId xmlns:a16="http://schemas.microsoft.com/office/drawing/2014/main" id="{ED92D3EC-9DF8-AF0A-1D1F-EAC43BF0B5C2}"/>
                </a:ext>
              </a:extLst>
            </p:cNvPr>
            <p:cNvPicPr>
              <a:picLocks/>
            </p:cNvPicPr>
            <p:nvPr/>
          </p:nvPicPr>
          <p:blipFill>
            <a:blip r:embed="rId3">
              <a:extLst>
                <a:ext uri="{96DAC541-7B7A-43D3-8B79-37D633B846F1}">
                  <asvg:svgBlip xmlns:asvg="http://schemas.microsoft.com/office/drawing/2016/SVG/main" r:embed="rId4"/>
                </a:ext>
              </a:extLst>
            </a:blip>
            <a:stretch>
              <a:fillRect/>
            </a:stretch>
          </p:blipFill>
          <p:spPr>
            <a:xfrm>
              <a:off x="3037799" y="2962952"/>
              <a:ext cx="672097" cy="466048"/>
            </a:xfrm>
            <a:prstGeom prst="rect">
              <a:avLst/>
            </a:prstGeom>
          </p:spPr>
        </p:pic>
      </p:grpSp>
      <p:pic>
        <p:nvPicPr>
          <p:cNvPr id="29" name="Graphic 28">
            <a:extLst>
              <a:ext uri="{FF2B5EF4-FFF2-40B4-BE49-F238E27FC236}">
                <a16:creationId xmlns:a16="http://schemas.microsoft.com/office/drawing/2014/main" id="{27D73BB7-6170-9814-17E0-D1DC56E83B97}"/>
              </a:ext>
            </a:extLst>
          </p:cNvPr>
          <p:cNvPicPr>
            <a:picLocks/>
          </p:cNvPicPr>
          <p:nvPr/>
        </p:nvPicPr>
        <p:blipFill>
          <a:blip r:embed="rId5">
            <a:extLst>
              <a:ext uri="{96DAC541-7B7A-43D3-8B79-37D633B846F1}">
                <asvg:svgBlip xmlns:asvg="http://schemas.microsoft.com/office/drawing/2016/SVG/main" r:embed="rId6"/>
              </a:ext>
            </a:extLst>
          </a:blip>
          <a:stretch>
            <a:fillRect/>
          </a:stretch>
        </p:blipFill>
        <p:spPr>
          <a:xfrm>
            <a:off x="6575538" y="1319693"/>
            <a:ext cx="705478" cy="676083"/>
          </a:xfrm>
          <a:prstGeom prst="rect">
            <a:avLst/>
          </a:prstGeom>
        </p:spPr>
      </p:pic>
      <p:sp>
        <p:nvSpPr>
          <p:cNvPr id="31" name="Freeform 31">
            <a:extLst>
              <a:ext uri="{FF2B5EF4-FFF2-40B4-BE49-F238E27FC236}">
                <a16:creationId xmlns:a16="http://schemas.microsoft.com/office/drawing/2014/main" id="{0AAFF6CD-8BC3-3D0D-49CD-D62A3107FC54}"/>
              </a:ext>
            </a:extLst>
          </p:cNvPr>
          <p:cNvSpPr/>
          <p:nvPr/>
        </p:nvSpPr>
        <p:spPr>
          <a:xfrm>
            <a:off x="3273287" y="1770029"/>
            <a:ext cx="1412151" cy="625917"/>
          </a:xfrm>
          <a:custGeom>
            <a:avLst/>
            <a:gdLst>
              <a:gd name="connsiteX0" fmla="*/ 1152939 w 1152939"/>
              <a:gd name="connsiteY0" fmla="*/ 0 h 477078"/>
              <a:gd name="connsiteX1" fmla="*/ 0 w 1152939"/>
              <a:gd name="connsiteY1" fmla="*/ 0 h 477078"/>
              <a:gd name="connsiteX2" fmla="*/ 0 w 1152939"/>
              <a:gd name="connsiteY2" fmla="*/ 477078 h 477078"/>
              <a:gd name="connsiteX3" fmla="*/ 0 w 1152939"/>
              <a:gd name="connsiteY3" fmla="*/ 477078 h 477078"/>
              <a:gd name="connsiteX4" fmla="*/ 0 w 1152939"/>
              <a:gd name="connsiteY4" fmla="*/ 477078 h 477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2939" h="477078">
                <a:moveTo>
                  <a:pt x="1152939" y="0"/>
                </a:moveTo>
                <a:lnTo>
                  <a:pt x="0" y="0"/>
                </a:lnTo>
                <a:lnTo>
                  <a:pt x="0" y="477078"/>
                </a:lnTo>
                <a:lnTo>
                  <a:pt x="0" y="477078"/>
                </a:lnTo>
                <a:lnTo>
                  <a:pt x="0" y="477078"/>
                </a:lnTo>
              </a:path>
            </a:pathLst>
          </a:custGeom>
          <a:noFill/>
          <a:ln w="53975">
            <a:solidFill>
              <a:schemeClr val="accent6"/>
            </a:solidFill>
            <a:headEnd type="none" w="lg" len="med"/>
            <a:tailEnd type="triangle"/>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Freeform 32">
            <a:extLst>
              <a:ext uri="{FF2B5EF4-FFF2-40B4-BE49-F238E27FC236}">
                <a16:creationId xmlns:a16="http://schemas.microsoft.com/office/drawing/2014/main" id="{CEFD7D38-6CAB-67CD-2148-8BBDF1B0F777}"/>
              </a:ext>
            </a:extLst>
          </p:cNvPr>
          <p:cNvSpPr/>
          <p:nvPr/>
        </p:nvSpPr>
        <p:spPr>
          <a:xfrm flipH="1">
            <a:off x="7572316" y="1770029"/>
            <a:ext cx="1412151" cy="625917"/>
          </a:xfrm>
          <a:custGeom>
            <a:avLst/>
            <a:gdLst>
              <a:gd name="connsiteX0" fmla="*/ 1152939 w 1152939"/>
              <a:gd name="connsiteY0" fmla="*/ 0 h 477078"/>
              <a:gd name="connsiteX1" fmla="*/ 0 w 1152939"/>
              <a:gd name="connsiteY1" fmla="*/ 0 h 477078"/>
              <a:gd name="connsiteX2" fmla="*/ 0 w 1152939"/>
              <a:gd name="connsiteY2" fmla="*/ 477078 h 477078"/>
              <a:gd name="connsiteX3" fmla="*/ 0 w 1152939"/>
              <a:gd name="connsiteY3" fmla="*/ 477078 h 477078"/>
              <a:gd name="connsiteX4" fmla="*/ 0 w 1152939"/>
              <a:gd name="connsiteY4" fmla="*/ 477078 h 477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2939" h="477078">
                <a:moveTo>
                  <a:pt x="1152939" y="0"/>
                </a:moveTo>
                <a:lnTo>
                  <a:pt x="0" y="0"/>
                </a:lnTo>
                <a:lnTo>
                  <a:pt x="0" y="477078"/>
                </a:lnTo>
                <a:lnTo>
                  <a:pt x="0" y="477078"/>
                </a:lnTo>
                <a:lnTo>
                  <a:pt x="0" y="477078"/>
                </a:lnTo>
              </a:path>
            </a:pathLst>
          </a:custGeom>
          <a:noFill/>
          <a:ln w="53975">
            <a:solidFill>
              <a:schemeClr val="accent6"/>
            </a:solidFill>
            <a:headEnd type="none" w="lg" len="med"/>
            <a:tailEnd type="triangle"/>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81328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3494E8A2-DA8B-E036-4B08-7AEA7C34E812}"/>
              </a:ext>
            </a:extLst>
          </p:cNvPr>
          <p:cNvPicPr>
            <a:picLocks noGrp="1" noChangeAspect="1"/>
          </p:cNvPicPr>
          <p:nvPr>
            <p:ph type="pic" idx="16"/>
          </p:nvPr>
        </p:nvPicPr>
        <p:blipFill rotWithShape="1">
          <a:blip r:embed="rId3" cstate="screen">
            <a:extLst>
              <a:ext uri="{28A0092B-C50C-407E-A947-70E740481C1C}">
                <a14:useLocalDpi xmlns:a14="http://schemas.microsoft.com/office/drawing/2010/main"/>
              </a:ext>
            </a:extLst>
          </a:blip>
          <a:srcRect/>
          <a:stretch/>
        </p:blipFill>
        <p:spPr>
          <a:xfrm>
            <a:off x="3539068" y="0"/>
            <a:ext cx="8640233" cy="6858000"/>
          </a:xfrm>
        </p:spPr>
      </p:pic>
      <p:sp>
        <p:nvSpPr>
          <p:cNvPr id="7" name="Rectangle 6">
            <a:extLst>
              <a:ext uri="{FF2B5EF4-FFF2-40B4-BE49-F238E27FC236}">
                <a16:creationId xmlns:a16="http://schemas.microsoft.com/office/drawing/2014/main" id="{D28DB10A-1F28-CAD7-5756-BCD6C2556618}"/>
              </a:ext>
              <a:ext uri="{C183D7F6-B498-43B3-948B-1728B52AA6E4}">
                <adec:decorative xmlns:adec="http://schemas.microsoft.com/office/drawing/2017/decorative" val="1"/>
              </a:ext>
            </a:extLst>
          </p:cNvPr>
          <p:cNvSpPr/>
          <p:nvPr/>
        </p:nvSpPr>
        <p:spPr>
          <a:xfrm>
            <a:off x="3420534" y="1603"/>
            <a:ext cx="5537199" cy="6856397"/>
          </a:xfrm>
          <a:prstGeom prst="rect">
            <a:avLst/>
          </a:prstGeom>
          <a:gradFill flip="none" rotWithShape="1">
            <a:gsLst>
              <a:gs pos="95000">
                <a:schemeClr val="bg1">
                  <a:alpha val="0"/>
                </a:schemeClr>
              </a:gs>
              <a:gs pos="18000">
                <a:schemeClr val="bg1"/>
              </a:gs>
            </a:gsLst>
            <a:lin ang="12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en-US" sz="3200">
              <a:solidFill>
                <a:srgbClr val="00AAC6"/>
              </a:solidFill>
              <a:latin typeface="Oswald" panose="02000506000000020004" pitchFamily="2" charset="0"/>
            </a:endParaRPr>
          </a:p>
        </p:txBody>
      </p:sp>
      <p:sp>
        <p:nvSpPr>
          <p:cNvPr id="5" name="Title 4">
            <a:extLst>
              <a:ext uri="{FF2B5EF4-FFF2-40B4-BE49-F238E27FC236}">
                <a16:creationId xmlns:a16="http://schemas.microsoft.com/office/drawing/2014/main" id="{201B423F-519C-A390-530E-D3013D604724}"/>
              </a:ext>
            </a:extLst>
          </p:cNvPr>
          <p:cNvSpPr>
            <a:spLocks noGrp="1"/>
          </p:cNvSpPr>
          <p:nvPr>
            <p:ph type="title"/>
          </p:nvPr>
        </p:nvSpPr>
        <p:spPr>
          <a:xfrm>
            <a:off x="853442" y="365760"/>
            <a:ext cx="5247652" cy="1388585"/>
          </a:xfrm>
        </p:spPr>
        <p:txBody>
          <a:bodyPr/>
          <a:lstStyle/>
          <a:p>
            <a:r>
              <a:rPr lang="en-US" dirty="0">
                <a:latin typeface="Neue Haas Grotesk Text Pro" panose="020B0504020202020204" pitchFamily="34" charset="77"/>
                <a:cs typeface="Arial" panose="020B0604020202020204" pitchFamily="34" charset="0"/>
              </a:rPr>
              <a:t>HSA funds roll over year after year</a:t>
            </a:r>
          </a:p>
        </p:txBody>
      </p:sp>
      <p:sp>
        <p:nvSpPr>
          <p:cNvPr id="4" name="Text Placeholder 8">
            <a:extLst>
              <a:ext uri="{FF2B5EF4-FFF2-40B4-BE49-F238E27FC236}">
                <a16:creationId xmlns:a16="http://schemas.microsoft.com/office/drawing/2014/main" id="{CAC6105F-64FD-D398-3FA5-1A3195252DE9}"/>
              </a:ext>
            </a:extLst>
          </p:cNvPr>
          <p:cNvSpPr txBox="1">
            <a:spLocks/>
          </p:cNvSpPr>
          <p:nvPr/>
        </p:nvSpPr>
        <p:spPr>
          <a:xfrm>
            <a:off x="842925" y="2699256"/>
            <a:ext cx="3102543" cy="2840056"/>
          </a:xfrm>
          <a:prstGeom prst="rect">
            <a:avLst/>
          </a:prstGeom>
        </p:spPr>
        <p:txBody>
          <a:bodyPr/>
          <a:lstStyle>
            <a:lvl1pPr marL="177800" indent="-177800" algn="l" defTabSz="457189" rtl="0" eaLnBrk="1" latinLnBrk="0" hangingPunct="1">
              <a:lnSpc>
                <a:spcPct val="130000"/>
              </a:lnSpc>
              <a:spcBef>
                <a:spcPts val="0"/>
              </a:spcBef>
              <a:spcAft>
                <a:spcPts val="600"/>
              </a:spcAft>
              <a:buFont typeface="Wingdings" pitchFamily="2" charset="2"/>
              <a:buChar char="§"/>
              <a:tabLst/>
              <a:defRPr sz="1500" b="0" i="0" kern="1200">
                <a:solidFill>
                  <a:schemeClr val="tx1"/>
                </a:solidFill>
                <a:latin typeface="Neue Haas Grotesk Text Pro" panose="020B0504020202020204" pitchFamily="34" charset="0"/>
                <a:ea typeface="+mn-ea"/>
                <a:cs typeface="+mn-cs"/>
              </a:defRPr>
            </a:lvl1pPr>
            <a:lvl2pPr marL="347663" indent="-169863" algn="l" defTabSz="457189" rtl="0" eaLnBrk="1" latinLnBrk="0" hangingPunct="1">
              <a:lnSpc>
                <a:spcPct val="130000"/>
              </a:lnSpc>
              <a:spcBef>
                <a:spcPts val="0"/>
              </a:spcBef>
              <a:spcAft>
                <a:spcPts val="600"/>
              </a:spcAft>
              <a:buFont typeface="Wingdings" pitchFamily="2" charset="2"/>
              <a:buChar char="§"/>
              <a:tabLst/>
              <a:defRPr sz="1300" b="0" i="0" kern="1200">
                <a:solidFill>
                  <a:schemeClr val="tx1"/>
                </a:solidFill>
                <a:latin typeface="Neue Haas Grotesk Text Pro" panose="020B0504020202020204" pitchFamily="34" charset="0"/>
                <a:ea typeface="+mn-ea"/>
                <a:cs typeface="+mn-cs"/>
              </a:defRPr>
            </a:lvl2pPr>
            <a:lvl3pPr marL="517525" indent="-169863" algn="l" defTabSz="457189" rtl="0" eaLnBrk="1" latinLnBrk="0" hangingPunct="1">
              <a:lnSpc>
                <a:spcPct val="130000"/>
              </a:lnSpc>
              <a:spcBef>
                <a:spcPts val="0"/>
              </a:spcBef>
              <a:spcAft>
                <a:spcPts val="600"/>
              </a:spcAft>
              <a:buFont typeface="Wingdings" pitchFamily="2" charset="2"/>
              <a:buChar char="§"/>
              <a:tabLst/>
              <a:defRPr sz="1100" b="0" i="0" kern="1200">
                <a:solidFill>
                  <a:schemeClr val="tx1"/>
                </a:solidFill>
                <a:latin typeface="Neue Haas Grotesk Text Pro" panose="020B0504020202020204" pitchFamily="34" charset="0"/>
                <a:ea typeface="+mn-ea"/>
                <a:cs typeface="+mn-cs"/>
              </a:defRPr>
            </a:lvl3pPr>
            <a:lvl4pPr marL="687388" indent="-169863" algn="l" defTabSz="457189" rtl="0" eaLnBrk="1" latinLnBrk="0" hangingPunct="1">
              <a:lnSpc>
                <a:spcPct val="130000"/>
              </a:lnSpc>
              <a:spcBef>
                <a:spcPts val="0"/>
              </a:spcBef>
              <a:spcAft>
                <a:spcPts val="600"/>
              </a:spcAft>
              <a:buFont typeface="Wingdings" pitchFamily="2" charset="2"/>
              <a:buChar char="§"/>
              <a:tabLst/>
              <a:defRPr sz="900" b="0" i="0" kern="1200">
                <a:solidFill>
                  <a:schemeClr val="tx1"/>
                </a:solidFill>
                <a:latin typeface="Neue Haas Grotesk Text Pro" panose="020B0504020202020204" pitchFamily="34" charset="0"/>
                <a:ea typeface="+mn-ea"/>
                <a:cs typeface="+mn-cs"/>
              </a:defRPr>
            </a:lvl4pPr>
            <a:lvl5pPr marL="687388" indent="-168275" algn="l" defTabSz="457189" rtl="0" eaLnBrk="1" latinLnBrk="0" hangingPunct="1">
              <a:lnSpc>
                <a:spcPct val="120000"/>
              </a:lnSpc>
              <a:spcBef>
                <a:spcPts val="0"/>
              </a:spcBef>
              <a:spcAft>
                <a:spcPts val="600"/>
              </a:spcAft>
              <a:buFont typeface="Wingdings" pitchFamily="2" charset="2"/>
              <a:buChar char="§"/>
              <a:tabLst/>
              <a:defRPr sz="900" b="0" i="0" kern="1200">
                <a:solidFill>
                  <a:schemeClr val="tx1"/>
                </a:solidFill>
                <a:latin typeface="Neue Haas Grotesk Text Pro" panose="020B0504020202020204" pitchFamily="34" charset="77"/>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defTabSz="609570">
              <a:spcAft>
                <a:spcPts val="1600"/>
              </a:spcAft>
              <a:buFont typeface="Wingdings" panose="05000000000000000000" pitchFamily="2" charset="2"/>
              <a:buChar char="ü"/>
            </a:pPr>
            <a:r>
              <a:rPr lang="en-US" sz="2000" dirty="0">
                <a:solidFill>
                  <a:srgbClr val="2A2C2C"/>
                </a:solidFill>
                <a:latin typeface="Neue Haas Grotesk Text Pro" panose="020B0504020202020204" pitchFamily="34" charset="77"/>
                <a:cs typeface="Arial" panose="020B0604020202020204" pitchFamily="34" charset="0"/>
              </a:rPr>
              <a:t> No ‘use-it-or-lose-it’</a:t>
            </a:r>
          </a:p>
          <a:p>
            <a:pPr defTabSz="609570">
              <a:spcAft>
                <a:spcPts val="1600"/>
              </a:spcAft>
              <a:buFont typeface="Wingdings" panose="05000000000000000000" pitchFamily="2" charset="2"/>
              <a:buChar char="ü"/>
            </a:pPr>
            <a:r>
              <a:rPr lang="en-US" sz="2000" dirty="0">
                <a:solidFill>
                  <a:srgbClr val="2A2C2C"/>
                </a:solidFill>
                <a:latin typeface="Neue Haas Grotesk Text Pro" panose="020B0504020202020204" pitchFamily="34" charset="77"/>
                <a:cs typeface="Arial" panose="020B0604020202020204" pitchFamily="34" charset="0"/>
              </a:rPr>
              <a:t> Funds don’t expire at the end of a plan year</a:t>
            </a:r>
          </a:p>
          <a:p>
            <a:pPr defTabSz="609570">
              <a:spcAft>
                <a:spcPts val="1600"/>
              </a:spcAft>
              <a:buFont typeface="Wingdings" panose="05000000000000000000" pitchFamily="2" charset="2"/>
              <a:buChar char="ü"/>
            </a:pPr>
            <a:r>
              <a:rPr lang="en-US" sz="2000" dirty="0">
                <a:solidFill>
                  <a:srgbClr val="2A2C2C"/>
                </a:solidFill>
                <a:latin typeface="Neue Haas Grotesk Text Pro" panose="020B0504020202020204" pitchFamily="34" charset="77"/>
                <a:cs typeface="Arial" panose="020B0604020202020204" pitchFamily="34" charset="0"/>
              </a:rPr>
              <a:t> Keep your HSA forever</a:t>
            </a:r>
          </a:p>
          <a:p>
            <a:pPr defTabSz="609570">
              <a:spcAft>
                <a:spcPts val="1600"/>
              </a:spcAft>
              <a:buFont typeface="Wingdings" panose="05000000000000000000" pitchFamily="2" charset="2"/>
              <a:buChar char="ü"/>
            </a:pPr>
            <a:endParaRPr lang="en-US" sz="2000" dirty="0">
              <a:solidFill>
                <a:srgbClr val="2A2C2C"/>
              </a:solidFill>
              <a:latin typeface="Neue Haas Grotesk Text Pro" panose="020B0504020202020204" pitchFamily="34" charset="77"/>
              <a:cs typeface="Arial" panose="020B0604020202020204" pitchFamily="34" charset="0"/>
            </a:endParaRPr>
          </a:p>
        </p:txBody>
      </p:sp>
    </p:spTree>
    <p:extLst>
      <p:ext uri="{BB962C8B-B14F-4D97-AF65-F5344CB8AC3E}">
        <p14:creationId xmlns:p14="http://schemas.microsoft.com/office/powerpoint/2010/main" val="26815824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0C10CC98-C846-1E41-8E93-8578D65381C9}"/>
              </a:ext>
            </a:extLst>
          </p:cNvPr>
          <p:cNvSpPr/>
          <p:nvPr/>
        </p:nvSpPr>
        <p:spPr>
          <a:xfrm>
            <a:off x="-1917" y="5971874"/>
            <a:ext cx="12195833" cy="904816"/>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AAC6"/>
              </a:solidFill>
            </a:endParaRPr>
          </a:p>
        </p:txBody>
      </p:sp>
      <p:sp>
        <p:nvSpPr>
          <p:cNvPr id="6" name="Title 5">
            <a:extLst>
              <a:ext uri="{FF2B5EF4-FFF2-40B4-BE49-F238E27FC236}">
                <a16:creationId xmlns:a16="http://schemas.microsoft.com/office/drawing/2014/main" id="{60D1CBE4-91BE-0DF5-4808-EB8E822094DC}"/>
              </a:ext>
            </a:extLst>
          </p:cNvPr>
          <p:cNvSpPr>
            <a:spLocks noGrp="1"/>
          </p:cNvSpPr>
          <p:nvPr>
            <p:ph type="title"/>
          </p:nvPr>
        </p:nvSpPr>
        <p:spPr>
          <a:xfrm>
            <a:off x="853442" y="365762"/>
            <a:ext cx="11163564" cy="572721"/>
          </a:xfrm>
        </p:spPr>
        <p:txBody>
          <a:bodyPr/>
          <a:lstStyle/>
          <a:p>
            <a:r>
              <a:rPr lang="en-US" sz="3600" dirty="0">
                <a:solidFill>
                  <a:srgbClr val="592C82"/>
                </a:solidFill>
                <a:latin typeface="Neue Haas Grotesk Text Pro" panose="020B0504020202020204" pitchFamily="34" charset="77"/>
                <a:cs typeface="Arial" panose="020B0604020202020204" pitchFamily="34" charset="0"/>
              </a:rPr>
              <a:t>Tax-free spending on qualified medical expenses </a:t>
            </a:r>
            <a:endParaRPr lang="en-US" sz="3600" dirty="0">
              <a:latin typeface="Neue Haas Grotesk Text Pro" panose="020B0504020202020204" pitchFamily="34" charset="77"/>
              <a:cs typeface="Arial" panose="020B0604020202020204" pitchFamily="34" charset="0"/>
            </a:endParaRPr>
          </a:p>
        </p:txBody>
      </p:sp>
      <p:sp>
        <p:nvSpPr>
          <p:cNvPr id="9" name="TextBox 8">
            <a:extLst>
              <a:ext uri="{FF2B5EF4-FFF2-40B4-BE49-F238E27FC236}">
                <a16:creationId xmlns:a16="http://schemas.microsoft.com/office/drawing/2014/main" id="{A5C47911-687E-BCCC-C330-D0086626C9F0}"/>
              </a:ext>
            </a:extLst>
          </p:cNvPr>
          <p:cNvSpPr txBox="1"/>
          <p:nvPr/>
        </p:nvSpPr>
        <p:spPr>
          <a:xfrm>
            <a:off x="850505" y="5971840"/>
            <a:ext cx="4658264" cy="687624"/>
          </a:xfrm>
          <a:prstGeom prst="rect">
            <a:avLst/>
          </a:prstGeom>
          <a:noFill/>
        </p:spPr>
        <p:txBody>
          <a:bodyPr wrap="square" lIns="121920" tIns="60960" rIns="121920" bIns="60960" rtlCol="0" anchor="t">
            <a:spAutoFit/>
          </a:bodyPr>
          <a:lstStyle/>
          <a:p>
            <a:pPr defTabSz="609570">
              <a:lnSpc>
                <a:spcPts val="5147"/>
              </a:lnSpc>
              <a:spcAft>
                <a:spcPts val="2400"/>
              </a:spcAft>
              <a:defRPr/>
            </a:pPr>
            <a:r>
              <a:rPr lang="en-US" sz="2400" dirty="0">
                <a:solidFill>
                  <a:srgbClr val="007F93"/>
                </a:solidFill>
                <a:latin typeface="Neue Haas Grotesk Text Pro" panose="020B0504020202020204" pitchFamily="34" charset="77"/>
                <a:cs typeface="Arial" panose="020B0604020202020204" pitchFamily="34" charset="0"/>
              </a:rPr>
              <a:t>HealthEquity.com/HSA-QME</a:t>
            </a:r>
          </a:p>
        </p:txBody>
      </p:sp>
      <p:grpSp>
        <p:nvGrpSpPr>
          <p:cNvPr id="10" name="Group 9">
            <a:extLst>
              <a:ext uri="{FF2B5EF4-FFF2-40B4-BE49-F238E27FC236}">
                <a16:creationId xmlns:a16="http://schemas.microsoft.com/office/drawing/2014/main" id="{FF97B27C-01B4-0786-88E8-13D1688EECB7}"/>
              </a:ext>
            </a:extLst>
          </p:cNvPr>
          <p:cNvGrpSpPr/>
          <p:nvPr/>
        </p:nvGrpSpPr>
        <p:grpSpPr>
          <a:xfrm>
            <a:off x="1584380" y="1323203"/>
            <a:ext cx="2418785" cy="1753255"/>
            <a:chOff x="1447003" y="1272871"/>
            <a:chExt cx="2418785" cy="1753254"/>
          </a:xfrm>
        </p:grpSpPr>
        <p:sp>
          <p:nvSpPr>
            <p:cNvPr id="11" name="Title 2">
              <a:extLst>
                <a:ext uri="{FF2B5EF4-FFF2-40B4-BE49-F238E27FC236}">
                  <a16:creationId xmlns:a16="http://schemas.microsoft.com/office/drawing/2014/main" id="{5D6A1924-8626-D5DA-E00B-D2A92EEC1716}"/>
                </a:ext>
              </a:extLst>
            </p:cNvPr>
            <p:cNvSpPr txBox="1">
              <a:spLocks/>
            </p:cNvSpPr>
            <p:nvPr/>
          </p:nvSpPr>
          <p:spPr>
            <a:xfrm>
              <a:off x="1461288" y="1272871"/>
              <a:ext cx="2404500" cy="615553"/>
            </a:xfrm>
            <a:prstGeom prst="rect">
              <a:avLst/>
            </a:prstGeom>
            <a:noFill/>
          </p:spPr>
          <p:txBody>
            <a:bodyPr vert="horz" wrap="square" lIns="0" tIns="121920" rIns="121920" bIns="121920" rtlCol="0" anchor="t" anchorCtr="0">
              <a:spAutoFit/>
            </a:bodyPr>
            <a:lstStyle>
              <a:lvl1pPr algn="l" defTabSz="457200" rtl="0" eaLnBrk="1" latinLnBrk="0" hangingPunct="1">
                <a:spcBef>
                  <a:spcPct val="0"/>
                </a:spcBef>
                <a:buNone/>
                <a:defRPr sz="2800" b="1" kern="1200">
                  <a:solidFill>
                    <a:schemeClr val="tx2"/>
                  </a:solidFill>
                  <a:latin typeface="+mj-lt"/>
                  <a:ea typeface="+mj-ea"/>
                  <a:cs typeface="+mj-cs"/>
                </a:defRPr>
              </a:lvl1pPr>
            </a:lstStyle>
            <a:p>
              <a:pPr defTabSz="609570">
                <a:defRPr/>
              </a:pPr>
              <a:r>
                <a:rPr lang="en-US" sz="2400" b="0">
                  <a:solidFill>
                    <a:srgbClr val="007F93"/>
                  </a:solidFill>
                  <a:latin typeface="Neue Haas Grotesk Text Pro" panose="020B0504020202020204" pitchFamily="34" charset="77"/>
                  <a:cs typeface="Arial" panose="020B0604020202020204" pitchFamily="34" charset="0"/>
                </a:rPr>
                <a:t>Medical care </a:t>
              </a:r>
            </a:p>
          </p:txBody>
        </p:sp>
        <p:sp>
          <p:nvSpPr>
            <p:cNvPr id="13" name="Content Placeholder 3">
              <a:extLst>
                <a:ext uri="{FF2B5EF4-FFF2-40B4-BE49-F238E27FC236}">
                  <a16:creationId xmlns:a16="http://schemas.microsoft.com/office/drawing/2014/main" id="{E02FDE33-DFDA-DAAA-5CD6-D10EA1D84743}"/>
                </a:ext>
              </a:extLst>
            </p:cNvPr>
            <p:cNvSpPr txBox="1">
              <a:spLocks/>
            </p:cNvSpPr>
            <p:nvPr/>
          </p:nvSpPr>
          <p:spPr>
            <a:xfrm>
              <a:off x="1447003" y="1809569"/>
              <a:ext cx="2263461" cy="1216556"/>
            </a:xfrm>
            <a:prstGeom prst="rect">
              <a:avLst/>
            </a:prstGeom>
          </p:spPr>
          <p:txBody>
            <a:bodyPr vert="horz" lIns="0" tIns="60960" rIns="0" bIns="60960" numCol="1" rtlCol="0" anchor="t">
              <a:noAutofit/>
            </a:bodyPr>
            <a:lstStyle>
              <a:lvl1pPr marL="264478" indent="-258128" algn="l" defTabSz="457200" rtl="0" eaLnBrk="1" latinLnBrk="0" hangingPunct="1">
                <a:spcBef>
                  <a:spcPts val="1000"/>
                </a:spcBef>
                <a:buFont typeface="Wingdings" pitchFamily="2" charset="2"/>
                <a:buChar char="§"/>
                <a:tabLst/>
                <a:defRPr sz="2000" b="0" i="0" kern="1200">
                  <a:solidFill>
                    <a:schemeClr val="tx1"/>
                  </a:solidFill>
                  <a:latin typeface="Helvetica Condensed" panose="020B0606020202030204" pitchFamily="34" charset="0"/>
                  <a:ea typeface="+mn-ea"/>
                  <a:cs typeface="+mn-cs"/>
                </a:defRPr>
              </a:lvl1pPr>
              <a:lvl2pPr marL="528955" indent="-264478" algn="l" defTabSz="457200" rtl="0" eaLnBrk="1" latinLnBrk="0" hangingPunct="1">
                <a:spcBef>
                  <a:spcPts val="1000"/>
                </a:spcBef>
                <a:buFont typeface="Wingdings" pitchFamily="2" charset="2"/>
                <a:buChar char="§"/>
                <a:tabLst/>
                <a:defRPr sz="1800" b="0" i="0" kern="1200">
                  <a:solidFill>
                    <a:schemeClr val="tx1"/>
                  </a:solidFill>
                  <a:latin typeface="Helvetica Condensed" panose="020B0606020202030204" pitchFamily="34" charset="0"/>
                  <a:ea typeface="+mn-ea"/>
                  <a:cs typeface="+mn-cs"/>
                </a:defRPr>
              </a:lvl2pPr>
              <a:lvl3pPr marL="822960" indent="-265176" algn="l" defTabSz="457200" rtl="0" eaLnBrk="1" latinLnBrk="0" hangingPunct="1">
                <a:spcBef>
                  <a:spcPts val="1000"/>
                </a:spcBef>
                <a:buFont typeface="Wingdings" pitchFamily="2" charset="2"/>
                <a:buChar char="§"/>
                <a:tabLst/>
                <a:defRPr sz="1600" b="0" i="0" kern="1200">
                  <a:solidFill>
                    <a:schemeClr val="tx1"/>
                  </a:solidFill>
                  <a:latin typeface="Helvetica Condensed" panose="020B0606020202030204" pitchFamily="34" charset="0"/>
                  <a:ea typeface="+mn-ea"/>
                  <a:cs typeface="+mn-cs"/>
                </a:defRPr>
              </a:lvl3pPr>
              <a:lvl4pPr marL="1087438" indent="-264478" algn="l" defTabSz="457200" rtl="0" eaLnBrk="1" latinLnBrk="0" hangingPunct="1">
                <a:spcBef>
                  <a:spcPts val="1000"/>
                </a:spcBef>
                <a:buFont typeface="Wingdings" pitchFamily="2" charset="2"/>
                <a:buChar char="§"/>
                <a:tabLst/>
                <a:defRPr sz="1600" b="0" i="0" kern="1200">
                  <a:solidFill>
                    <a:schemeClr val="tx1"/>
                  </a:solidFill>
                  <a:latin typeface="Helvetica Condensed" panose="020B0606020202030204" pitchFamily="34" charset="0"/>
                  <a:ea typeface="+mn-ea"/>
                  <a:cs typeface="+mn-cs"/>
                </a:defRPr>
              </a:lvl4pPr>
              <a:lvl5pPr marL="1351915" indent="-264478" algn="l" defTabSz="457200" rtl="0" eaLnBrk="1" latinLnBrk="0" hangingPunct="1">
                <a:spcBef>
                  <a:spcPts val="1000"/>
                </a:spcBef>
                <a:buFont typeface="Wingdings" pitchFamily="2" charset="2"/>
                <a:buChar char="§"/>
                <a:tabLst/>
                <a:defRPr sz="1600" b="0" i="0" kern="1200">
                  <a:solidFill>
                    <a:schemeClr val="tx1"/>
                  </a:solidFill>
                  <a:latin typeface="Helvetica Condensed" panose="020B0606020202030204" pitchFamily="34" charset="0"/>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227965" indent="-213360" defTabSz="609570">
                <a:spcBef>
                  <a:spcPts val="0"/>
                </a:spcBef>
                <a:spcAft>
                  <a:spcPts val="800"/>
                </a:spcAft>
                <a:tabLst>
                  <a:tab pos="1661501" algn="l"/>
                </a:tabLst>
                <a:defRPr/>
              </a:pPr>
              <a:r>
                <a:rPr lang="en-US" sz="1400">
                  <a:latin typeface="Neue Haas Grotesk Text Pro" panose="020B0504020202020204" pitchFamily="34" charset="77"/>
                  <a:cs typeface="Arial" panose="020B0604020202020204" pitchFamily="34" charset="0"/>
                </a:rPr>
                <a:t>Doctor visits</a:t>
              </a:r>
              <a:br>
                <a:rPr lang="en-US" sz="1400">
                  <a:latin typeface="Neue Haas Grotesk Text Pro" panose="020B0504020202020204" pitchFamily="34" charset="77"/>
                  <a:cs typeface="Arial" panose="020B0604020202020204" pitchFamily="34" charset="0"/>
                </a:rPr>
              </a:br>
              <a:r>
                <a:rPr lang="en-US" sz="1400">
                  <a:latin typeface="Neue Haas Grotesk Text Pro" panose="020B0504020202020204" pitchFamily="34" charset="77"/>
                  <a:cs typeface="Arial" panose="020B0604020202020204" pitchFamily="34" charset="0"/>
                </a:rPr>
                <a:t>and copays</a:t>
              </a:r>
            </a:p>
            <a:p>
              <a:pPr marL="227965" indent="-213360" defTabSz="609570">
                <a:spcBef>
                  <a:spcPts val="0"/>
                </a:spcBef>
                <a:spcAft>
                  <a:spcPts val="800"/>
                </a:spcAft>
                <a:tabLst>
                  <a:tab pos="1661501" algn="l"/>
                </a:tabLst>
                <a:defRPr/>
              </a:pPr>
              <a:r>
                <a:rPr lang="en-US" sz="1400">
                  <a:latin typeface="Neue Haas Grotesk Text Pro" panose="020B0504020202020204" pitchFamily="34" charset="77"/>
                  <a:cs typeface="Arial" panose="020B0604020202020204" pitchFamily="34" charset="0"/>
                </a:rPr>
                <a:t>Hospital services </a:t>
              </a:r>
            </a:p>
            <a:p>
              <a:pPr marL="227965" indent="-213360" defTabSz="609570">
                <a:spcBef>
                  <a:spcPts val="0"/>
                </a:spcBef>
                <a:spcAft>
                  <a:spcPts val="800"/>
                </a:spcAft>
                <a:tabLst>
                  <a:tab pos="1661501" algn="l"/>
                </a:tabLst>
                <a:defRPr/>
              </a:pPr>
              <a:r>
                <a:rPr lang="en-US" sz="1400">
                  <a:latin typeface="Neue Haas Grotesk Text Pro" panose="020B0504020202020204" pitchFamily="34" charset="77"/>
                  <a:cs typeface="Arial" panose="020B0604020202020204" pitchFamily="34" charset="0"/>
                </a:rPr>
                <a:t>Telehealth </a:t>
              </a:r>
            </a:p>
          </p:txBody>
        </p:sp>
      </p:grpSp>
      <p:grpSp>
        <p:nvGrpSpPr>
          <p:cNvPr id="14" name="Group 13">
            <a:extLst>
              <a:ext uri="{FF2B5EF4-FFF2-40B4-BE49-F238E27FC236}">
                <a16:creationId xmlns:a16="http://schemas.microsoft.com/office/drawing/2014/main" id="{46D56914-CA32-E803-8D91-307D1C91C1E0}"/>
              </a:ext>
            </a:extLst>
          </p:cNvPr>
          <p:cNvGrpSpPr/>
          <p:nvPr/>
        </p:nvGrpSpPr>
        <p:grpSpPr>
          <a:xfrm>
            <a:off x="5223835" y="1323203"/>
            <a:ext cx="2418785" cy="1753255"/>
            <a:chOff x="5333203" y="1272871"/>
            <a:chExt cx="2418785" cy="1753254"/>
          </a:xfrm>
        </p:grpSpPr>
        <p:sp>
          <p:nvSpPr>
            <p:cNvPr id="15" name="Title 2">
              <a:extLst>
                <a:ext uri="{FF2B5EF4-FFF2-40B4-BE49-F238E27FC236}">
                  <a16:creationId xmlns:a16="http://schemas.microsoft.com/office/drawing/2014/main" id="{7193CC92-2C87-3998-8658-6D1F4092141C}"/>
                </a:ext>
              </a:extLst>
            </p:cNvPr>
            <p:cNvSpPr txBox="1">
              <a:spLocks/>
            </p:cNvSpPr>
            <p:nvPr/>
          </p:nvSpPr>
          <p:spPr>
            <a:xfrm>
              <a:off x="5347488" y="1272871"/>
              <a:ext cx="2404500" cy="615553"/>
            </a:xfrm>
            <a:prstGeom prst="rect">
              <a:avLst/>
            </a:prstGeom>
            <a:noFill/>
          </p:spPr>
          <p:txBody>
            <a:bodyPr vert="horz" wrap="square" lIns="0" tIns="121920" rIns="121920" bIns="121920" rtlCol="0" anchor="t" anchorCtr="0">
              <a:spAutoFit/>
            </a:bodyPr>
            <a:lstStyle>
              <a:lvl1pPr algn="l" defTabSz="457200" rtl="0" eaLnBrk="1" latinLnBrk="0" hangingPunct="1">
                <a:spcBef>
                  <a:spcPct val="0"/>
                </a:spcBef>
                <a:buNone/>
                <a:defRPr sz="2800" b="1" kern="1200">
                  <a:solidFill>
                    <a:schemeClr val="tx2"/>
                  </a:solidFill>
                  <a:latin typeface="+mj-lt"/>
                  <a:ea typeface="+mj-ea"/>
                  <a:cs typeface="+mj-cs"/>
                </a:defRPr>
              </a:lvl1pPr>
            </a:lstStyle>
            <a:p>
              <a:pPr defTabSz="609570">
                <a:defRPr/>
              </a:pPr>
              <a:r>
                <a:rPr lang="en-US" sz="2400" b="0">
                  <a:solidFill>
                    <a:srgbClr val="007A96"/>
                  </a:solidFill>
                  <a:latin typeface="Neue Haas Grotesk Text Pro" panose="020B0504020202020204" pitchFamily="34" charset="77"/>
                  <a:cs typeface="Arial" panose="020B0604020202020204" pitchFamily="34" charset="0"/>
                </a:rPr>
                <a:t>Vision</a:t>
              </a:r>
            </a:p>
          </p:txBody>
        </p:sp>
        <p:sp>
          <p:nvSpPr>
            <p:cNvPr id="17" name="Content Placeholder 3">
              <a:extLst>
                <a:ext uri="{FF2B5EF4-FFF2-40B4-BE49-F238E27FC236}">
                  <a16:creationId xmlns:a16="http://schemas.microsoft.com/office/drawing/2014/main" id="{46265406-46B9-038E-767C-EE559254BF77}"/>
                </a:ext>
              </a:extLst>
            </p:cNvPr>
            <p:cNvSpPr txBox="1">
              <a:spLocks/>
            </p:cNvSpPr>
            <p:nvPr/>
          </p:nvSpPr>
          <p:spPr>
            <a:xfrm>
              <a:off x="5333203" y="1809569"/>
              <a:ext cx="2263461" cy="1216556"/>
            </a:xfrm>
            <a:prstGeom prst="rect">
              <a:avLst/>
            </a:prstGeom>
          </p:spPr>
          <p:txBody>
            <a:bodyPr vert="horz" lIns="0" tIns="60960" rIns="0" bIns="60960" numCol="1" rtlCol="0" anchor="t">
              <a:noAutofit/>
            </a:bodyPr>
            <a:lstStyle>
              <a:lvl1pPr marL="264478" indent="-258128" algn="l" defTabSz="457200" rtl="0" eaLnBrk="1" latinLnBrk="0" hangingPunct="1">
                <a:spcBef>
                  <a:spcPts val="1000"/>
                </a:spcBef>
                <a:buFont typeface="Wingdings" pitchFamily="2" charset="2"/>
                <a:buChar char="§"/>
                <a:tabLst/>
                <a:defRPr sz="2000" b="0" i="0" kern="1200">
                  <a:solidFill>
                    <a:schemeClr val="tx1"/>
                  </a:solidFill>
                  <a:latin typeface="Helvetica Condensed" panose="020B0606020202030204" pitchFamily="34" charset="0"/>
                  <a:ea typeface="+mn-ea"/>
                  <a:cs typeface="+mn-cs"/>
                </a:defRPr>
              </a:lvl1pPr>
              <a:lvl2pPr marL="528955" indent="-264478" algn="l" defTabSz="457200" rtl="0" eaLnBrk="1" latinLnBrk="0" hangingPunct="1">
                <a:spcBef>
                  <a:spcPts val="1000"/>
                </a:spcBef>
                <a:buFont typeface="Wingdings" pitchFamily="2" charset="2"/>
                <a:buChar char="§"/>
                <a:tabLst/>
                <a:defRPr sz="1800" b="0" i="0" kern="1200">
                  <a:solidFill>
                    <a:schemeClr val="tx1"/>
                  </a:solidFill>
                  <a:latin typeface="Helvetica Condensed" panose="020B0606020202030204" pitchFamily="34" charset="0"/>
                  <a:ea typeface="+mn-ea"/>
                  <a:cs typeface="+mn-cs"/>
                </a:defRPr>
              </a:lvl2pPr>
              <a:lvl3pPr marL="822960" indent="-265176" algn="l" defTabSz="457200" rtl="0" eaLnBrk="1" latinLnBrk="0" hangingPunct="1">
                <a:spcBef>
                  <a:spcPts val="1000"/>
                </a:spcBef>
                <a:buFont typeface="Wingdings" pitchFamily="2" charset="2"/>
                <a:buChar char="§"/>
                <a:tabLst/>
                <a:defRPr sz="1600" b="0" i="0" kern="1200">
                  <a:solidFill>
                    <a:schemeClr val="tx1"/>
                  </a:solidFill>
                  <a:latin typeface="Helvetica Condensed" panose="020B0606020202030204" pitchFamily="34" charset="0"/>
                  <a:ea typeface="+mn-ea"/>
                  <a:cs typeface="+mn-cs"/>
                </a:defRPr>
              </a:lvl3pPr>
              <a:lvl4pPr marL="1087438" indent="-264478" algn="l" defTabSz="457200" rtl="0" eaLnBrk="1" latinLnBrk="0" hangingPunct="1">
                <a:spcBef>
                  <a:spcPts val="1000"/>
                </a:spcBef>
                <a:buFont typeface="Wingdings" pitchFamily="2" charset="2"/>
                <a:buChar char="§"/>
                <a:tabLst/>
                <a:defRPr sz="1600" b="0" i="0" kern="1200">
                  <a:solidFill>
                    <a:schemeClr val="tx1"/>
                  </a:solidFill>
                  <a:latin typeface="Helvetica Condensed" panose="020B0606020202030204" pitchFamily="34" charset="0"/>
                  <a:ea typeface="+mn-ea"/>
                  <a:cs typeface="+mn-cs"/>
                </a:defRPr>
              </a:lvl4pPr>
              <a:lvl5pPr marL="1351915" indent="-264478" algn="l" defTabSz="457200" rtl="0" eaLnBrk="1" latinLnBrk="0" hangingPunct="1">
                <a:spcBef>
                  <a:spcPts val="1000"/>
                </a:spcBef>
                <a:buFont typeface="Wingdings" pitchFamily="2" charset="2"/>
                <a:buChar char="§"/>
                <a:tabLst/>
                <a:defRPr sz="1600" b="0" i="0" kern="1200">
                  <a:solidFill>
                    <a:schemeClr val="tx1"/>
                  </a:solidFill>
                  <a:latin typeface="Helvetica Condensed" panose="020B0606020202030204" pitchFamily="34" charset="0"/>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227748" indent="-213355" defTabSz="609570">
                <a:spcBef>
                  <a:spcPts val="0"/>
                </a:spcBef>
                <a:spcAft>
                  <a:spcPts val="800"/>
                </a:spcAft>
                <a:tabLst>
                  <a:tab pos="1661501" algn="l"/>
                </a:tabLst>
                <a:defRPr/>
              </a:pPr>
              <a:r>
                <a:rPr lang="en-US" sz="1500">
                  <a:latin typeface="Neue Haas Grotesk Text Pro" panose="020B0504020202020204" pitchFamily="34" charset="77"/>
                  <a:cs typeface="Arial" panose="020B0604020202020204" pitchFamily="34" charset="0"/>
                </a:rPr>
                <a:t>Eye exams </a:t>
              </a:r>
            </a:p>
            <a:p>
              <a:pPr marL="227748" indent="-213355" defTabSz="609570">
                <a:spcBef>
                  <a:spcPts val="0"/>
                </a:spcBef>
                <a:spcAft>
                  <a:spcPts val="800"/>
                </a:spcAft>
                <a:tabLst>
                  <a:tab pos="1661501" algn="l"/>
                </a:tabLst>
                <a:defRPr/>
              </a:pPr>
              <a:r>
                <a:rPr lang="en-US" sz="1500">
                  <a:latin typeface="Neue Haas Grotesk Text Pro" panose="020B0504020202020204" pitchFamily="34" charset="77"/>
                  <a:cs typeface="Arial" panose="020B0604020202020204" pitchFamily="34" charset="0"/>
                </a:rPr>
                <a:t>Prescription glasses/contacts   </a:t>
              </a:r>
            </a:p>
            <a:p>
              <a:pPr marL="227748" indent="-213355" defTabSz="609570">
                <a:spcBef>
                  <a:spcPts val="0"/>
                </a:spcBef>
                <a:spcAft>
                  <a:spcPts val="800"/>
                </a:spcAft>
                <a:tabLst>
                  <a:tab pos="1661501" algn="l"/>
                </a:tabLst>
                <a:defRPr/>
              </a:pPr>
              <a:r>
                <a:rPr lang="en-US" sz="1500">
                  <a:latin typeface="Neue Haas Grotesk Text Pro" panose="020B0504020202020204" pitchFamily="34" charset="77"/>
                  <a:cs typeface="Arial" panose="020B0604020202020204" pitchFamily="34" charset="0"/>
                </a:rPr>
                <a:t>LASIK surgery </a:t>
              </a:r>
            </a:p>
          </p:txBody>
        </p:sp>
      </p:grpSp>
      <p:grpSp>
        <p:nvGrpSpPr>
          <p:cNvPr id="18" name="Group 17">
            <a:extLst>
              <a:ext uri="{FF2B5EF4-FFF2-40B4-BE49-F238E27FC236}">
                <a16:creationId xmlns:a16="http://schemas.microsoft.com/office/drawing/2014/main" id="{C70A0038-6282-FDB7-8BC5-B1FA31DD0DD4}"/>
              </a:ext>
            </a:extLst>
          </p:cNvPr>
          <p:cNvGrpSpPr/>
          <p:nvPr/>
        </p:nvGrpSpPr>
        <p:grpSpPr>
          <a:xfrm>
            <a:off x="8846556" y="1323203"/>
            <a:ext cx="2263461" cy="1753255"/>
            <a:chOff x="5333203" y="1272871"/>
            <a:chExt cx="2263461" cy="1753254"/>
          </a:xfrm>
        </p:grpSpPr>
        <p:sp>
          <p:nvSpPr>
            <p:cNvPr id="19" name="Title 2">
              <a:extLst>
                <a:ext uri="{FF2B5EF4-FFF2-40B4-BE49-F238E27FC236}">
                  <a16:creationId xmlns:a16="http://schemas.microsoft.com/office/drawing/2014/main" id="{2CE39A90-E7F3-27F1-1C33-A52874A9484E}"/>
                </a:ext>
              </a:extLst>
            </p:cNvPr>
            <p:cNvSpPr txBox="1">
              <a:spLocks/>
            </p:cNvSpPr>
            <p:nvPr/>
          </p:nvSpPr>
          <p:spPr>
            <a:xfrm>
              <a:off x="5347488" y="1272871"/>
              <a:ext cx="2249176" cy="615553"/>
            </a:xfrm>
            <a:prstGeom prst="rect">
              <a:avLst/>
            </a:prstGeom>
            <a:noFill/>
          </p:spPr>
          <p:txBody>
            <a:bodyPr vert="horz" wrap="square" lIns="0" tIns="121920" rIns="121920" bIns="121920" rtlCol="0" anchor="t" anchorCtr="0">
              <a:spAutoFit/>
            </a:bodyPr>
            <a:lstStyle>
              <a:lvl1pPr algn="l" defTabSz="457200" rtl="0" eaLnBrk="1" latinLnBrk="0" hangingPunct="1">
                <a:spcBef>
                  <a:spcPct val="0"/>
                </a:spcBef>
                <a:buNone/>
                <a:defRPr sz="2800" b="1" kern="1200">
                  <a:solidFill>
                    <a:schemeClr val="tx2"/>
                  </a:solidFill>
                  <a:latin typeface="+mj-lt"/>
                  <a:ea typeface="+mj-ea"/>
                  <a:cs typeface="+mj-cs"/>
                </a:defRPr>
              </a:lvl1pPr>
            </a:lstStyle>
            <a:p>
              <a:pPr defTabSz="609570">
                <a:defRPr/>
              </a:pPr>
              <a:r>
                <a:rPr lang="en-US" sz="2400" b="0">
                  <a:solidFill>
                    <a:srgbClr val="007F93"/>
                  </a:solidFill>
                  <a:latin typeface="Neue Haas Grotesk Text Pro" panose="020B0504020202020204" pitchFamily="34" charset="77"/>
                  <a:cs typeface="Arial" panose="020B0604020202020204" pitchFamily="34" charset="0"/>
                </a:rPr>
                <a:t>Dental</a:t>
              </a:r>
            </a:p>
          </p:txBody>
        </p:sp>
        <p:sp>
          <p:nvSpPr>
            <p:cNvPr id="21" name="Content Placeholder 3">
              <a:extLst>
                <a:ext uri="{FF2B5EF4-FFF2-40B4-BE49-F238E27FC236}">
                  <a16:creationId xmlns:a16="http://schemas.microsoft.com/office/drawing/2014/main" id="{6CDB1EF5-C8D9-34AB-285A-E47D7047CA8F}"/>
                </a:ext>
              </a:extLst>
            </p:cNvPr>
            <p:cNvSpPr txBox="1">
              <a:spLocks/>
            </p:cNvSpPr>
            <p:nvPr/>
          </p:nvSpPr>
          <p:spPr>
            <a:xfrm>
              <a:off x="5333203" y="1809569"/>
              <a:ext cx="2263461" cy="1216556"/>
            </a:xfrm>
            <a:prstGeom prst="rect">
              <a:avLst/>
            </a:prstGeom>
          </p:spPr>
          <p:txBody>
            <a:bodyPr vert="horz" lIns="0" tIns="60960" rIns="0" bIns="60960" numCol="1" rtlCol="0" anchor="t">
              <a:noAutofit/>
            </a:bodyPr>
            <a:lstStyle>
              <a:lvl1pPr marL="264478" indent="-258128" algn="l" defTabSz="457200" rtl="0" eaLnBrk="1" latinLnBrk="0" hangingPunct="1">
                <a:spcBef>
                  <a:spcPts val="1000"/>
                </a:spcBef>
                <a:buFont typeface="Wingdings" pitchFamily="2" charset="2"/>
                <a:buChar char="§"/>
                <a:tabLst/>
                <a:defRPr sz="2000" b="0" i="0" kern="1200">
                  <a:solidFill>
                    <a:schemeClr val="tx1"/>
                  </a:solidFill>
                  <a:latin typeface="Helvetica Condensed" panose="020B0606020202030204" pitchFamily="34" charset="0"/>
                  <a:ea typeface="+mn-ea"/>
                  <a:cs typeface="+mn-cs"/>
                </a:defRPr>
              </a:lvl1pPr>
              <a:lvl2pPr marL="528955" indent="-264478" algn="l" defTabSz="457200" rtl="0" eaLnBrk="1" latinLnBrk="0" hangingPunct="1">
                <a:spcBef>
                  <a:spcPts val="1000"/>
                </a:spcBef>
                <a:buFont typeface="Wingdings" pitchFamily="2" charset="2"/>
                <a:buChar char="§"/>
                <a:tabLst/>
                <a:defRPr sz="1800" b="0" i="0" kern="1200">
                  <a:solidFill>
                    <a:schemeClr val="tx1"/>
                  </a:solidFill>
                  <a:latin typeface="Helvetica Condensed" panose="020B0606020202030204" pitchFamily="34" charset="0"/>
                  <a:ea typeface="+mn-ea"/>
                  <a:cs typeface="+mn-cs"/>
                </a:defRPr>
              </a:lvl2pPr>
              <a:lvl3pPr marL="822960" indent="-265176" algn="l" defTabSz="457200" rtl="0" eaLnBrk="1" latinLnBrk="0" hangingPunct="1">
                <a:spcBef>
                  <a:spcPts val="1000"/>
                </a:spcBef>
                <a:buFont typeface="Wingdings" pitchFamily="2" charset="2"/>
                <a:buChar char="§"/>
                <a:tabLst/>
                <a:defRPr sz="1600" b="0" i="0" kern="1200">
                  <a:solidFill>
                    <a:schemeClr val="tx1"/>
                  </a:solidFill>
                  <a:latin typeface="Helvetica Condensed" panose="020B0606020202030204" pitchFamily="34" charset="0"/>
                  <a:ea typeface="+mn-ea"/>
                  <a:cs typeface="+mn-cs"/>
                </a:defRPr>
              </a:lvl3pPr>
              <a:lvl4pPr marL="1087438" indent="-264478" algn="l" defTabSz="457200" rtl="0" eaLnBrk="1" latinLnBrk="0" hangingPunct="1">
                <a:spcBef>
                  <a:spcPts val="1000"/>
                </a:spcBef>
                <a:buFont typeface="Wingdings" pitchFamily="2" charset="2"/>
                <a:buChar char="§"/>
                <a:tabLst/>
                <a:defRPr sz="1600" b="0" i="0" kern="1200">
                  <a:solidFill>
                    <a:schemeClr val="tx1"/>
                  </a:solidFill>
                  <a:latin typeface="Helvetica Condensed" panose="020B0606020202030204" pitchFamily="34" charset="0"/>
                  <a:ea typeface="+mn-ea"/>
                  <a:cs typeface="+mn-cs"/>
                </a:defRPr>
              </a:lvl4pPr>
              <a:lvl5pPr marL="1351915" indent="-264478" algn="l" defTabSz="457200" rtl="0" eaLnBrk="1" latinLnBrk="0" hangingPunct="1">
                <a:spcBef>
                  <a:spcPts val="1000"/>
                </a:spcBef>
                <a:buFont typeface="Wingdings" pitchFamily="2" charset="2"/>
                <a:buChar char="§"/>
                <a:tabLst/>
                <a:defRPr sz="1600" b="0" i="0" kern="1200">
                  <a:solidFill>
                    <a:schemeClr val="tx1"/>
                  </a:solidFill>
                  <a:latin typeface="Helvetica Condensed" panose="020B0606020202030204" pitchFamily="34" charset="0"/>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227965" indent="-213360" defTabSz="609570">
                <a:spcBef>
                  <a:spcPts val="0"/>
                </a:spcBef>
                <a:spcAft>
                  <a:spcPts val="800"/>
                </a:spcAft>
                <a:tabLst>
                  <a:tab pos="1661501" algn="l"/>
                </a:tabLst>
                <a:defRPr/>
              </a:pPr>
              <a:r>
                <a:rPr lang="en-US" sz="1500">
                  <a:latin typeface="Neue Haas Grotesk Text Pro" panose="020B0504020202020204" pitchFamily="34" charset="77"/>
                  <a:cs typeface="Arial" panose="020B0604020202020204" pitchFamily="34" charset="0"/>
                </a:rPr>
                <a:t>Teeth cleaning </a:t>
              </a:r>
            </a:p>
            <a:p>
              <a:pPr marL="227965" indent="-213360" defTabSz="609570">
                <a:spcBef>
                  <a:spcPts val="0"/>
                </a:spcBef>
                <a:spcAft>
                  <a:spcPts val="800"/>
                </a:spcAft>
                <a:tabLst>
                  <a:tab pos="1661501" algn="l"/>
                </a:tabLst>
                <a:defRPr/>
              </a:pPr>
              <a:r>
                <a:rPr lang="en-US" sz="1500">
                  <a:latin typeface="Neue Haas Grotesk Text Pro" panose="020B0504020202020204" pitchFamily="34" charset="77"/>
                  <a:cs typeface="Arial" panose="020B0604020202020204" pitchFamily="34" charset="0"/>
                </a:rPr>
                <a:t>Dental reconstruction </a:t>
              </a:r>
            </a:p>
            <a:p>
              <a:pPr marL="227965" indent="-213360" defTabSz="609570">
                <a:spcBef>
                  <a:spcPts val="0"/>
                </a:spcBef>
                <a:spcAft>
                  <a:spcPts val="800"/>
                </a:spcAft>
                <a:tabLst>
                  <a:tab pos="1661501" algn="l"/>
                </a:tabLst>
                <a:defRPr/>
              </a:pPr>
              <a:r>
                <a:rPr lang="en-US" sz="1500">
                  <a:latin typeface="Neue Haas Grotesk Text Pro" panose="020B0504020202020204" pitchFamily="34" charset="77"/>
                  <a:cs typeface="Arial" panose="020B0604020202020204" pitchFamily="34" charset="0"/>
                </a:rPr>
                <a:t>Orthodontia </a:t>
              </a:r>
            </a:p>
          </p:txBody>
        </p:sp>
      </p:grpSp>
      <p:pic>
        <p:nvPicPr>
          <p:cNvPr id="30" name="Graphic 29">
            <a:extLst>
              <a:ext uri="{FF2B5EF4-FFF2-40B4-BE49-F238E27FC236}">
                <a16:creationId xmlns:a16="http://schemas.microsoft.com/office/drawing/2014/main" id="{CA72DE6F-A5F8-61C9-3398-EAAC65B735C4}"/>
              </a:ext>
            </a:extLst>
          </p:cNvPr>
          <p:cNvPicPr>
            <a:picLocks/>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229600" y="1516452"/>
            <a:ext cx="314006" cy="461773"/>
          </a:xfrm>
          <a:prstGeom prst="rect">
            <a:avLst/>
          </a:prstGeom>
        </p:spPr>
      </p:pic>
      <p:pic>
        <p:nvPicPr>
          <p:cNvPr id="31" name="Graphic 30">
            <a:extLst>
              <a:ext uri="{FF2B5EF4-FFF2-40B4-BE49-F238E27FC236}">
                <a16:creationId xmlns:a16="http://schemas.microsoft.com/office/drawing/2014/main" id="{F8D81953-86A9-0485-D022-392D55C57868}"/>
              </a:ext>
            </a:extLst>
          </p:cNvPr>
          <p:cNvPicPr>
            <a:picLocks/>
          </p:cNvPicPr>
          <p:nvPr/>
        </p:nvPicPr>
        <p:blipFill>
          <a:blip r:embed="rId5">
            <a:extLst>
              <a:ext uri="{96DAC541-7B7A-43D3-8B79-37D633B846F1}">
                <asvg:svgBlip xmlns:asvg="http://schemas.microsoft.com/office/drawing/2016/SVG/main" r:embed="rId6"/>
              </a:ext>
            </a:extLst>
          </a:blip>
          <a:stretch>
            <a:fillRect/>
          </a:stretch>
        </p:blipFill>
        <p:spPr>
          <a:xfrm>
            <a:off x="895944" y="1439197"/>
            <a:ext cx="464728" cy="531117"/>
          </a:xfrm>
          <a:prstGeom prst="rect">
            <a:avLst/>
          </a:prstGeom>
        </p:spPr>
      </p:pic>
      <p:pic>
        <p:nvPicPr>
          <p:cNvPr id="3" name="Graphic 2">
            <a:extLst>
              <a:ext uri="{FF2B5EF4-FFF2-40B4-BE49-F238E27FC236}">
                <a16:creationId xmlns:a16="http://schemas.microsoft.com/office/drawing/2014/main" id="{2414A36C-4953-4305-8A36-2FC0E3AD0A8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297000" y="1484853"/>
            <a:ext cx="609600" cy="431800"/>
          </a:xfrm>
          <a:prstGeom prst="rect">
            <a:avLst/>
          </a:prstGeom>
        </p:spPr>
      </p:pic>
      <p:grpSp>
        <p:nvGrpSpPr>
          <p:cNvPr id="2" name="Group 1">
            <a:extLst>
              <a:ext uri="{FF2B5EF4-FFF2-40B4-BE49-F238E27FC236}">
                <a16:creationId xmlns:a16="http://schemas.microsoft.com/office/drawing/2014/main" id="{42A7F2DE-6426-81A2-5691-0C48CBB0144F}"/>
              </a:ext>
            </a:extLst>
          </p:cNvPr>
          <p:cNvGrpSpPr/>
          <p:nvPr/>
        </p:nvGrpSpPr>
        <p:grpSpPr>
          <a:xfrm>
            <a:off x="848820" y="3556006"/>
            <a:ext cx="10920025" cy="2320488"/>
            <a:chOff x="848820" y="3729393"/>
            <a:chExt cx="10920025" cy="2320488"/>
          </a:xfrm>
        </p:grpSpPr>
        <p:grpSp>
          <p:nvGrpSpPr>
            <p:cNvPr id="22" name="Group 21">
              <a:extLst>
                <a:ext uri="{FF2B5EF4-FFF2-40B4-BE49-F238E27FC236}">
                  <a16:creationId xmlns:a16="http://schemas.microsoft.com/office/drawing/2014/main" id="{77429E35-E999-D134-8111-76A40DC51FF4}"/>
                </a:ext>
              </a:extLst>
            </p:cNvPr>
            <p:cNvGrpSpPr/>
            <p:nvPr/>
          </p:nvGrpSpPr>
          <p:grpSpPr>
            <a:xfrm>
              <a:off x="1585874" y="3759929"/>
              <a:ext cx="2645268" cy="2289952"/>
              <a:chOff x="1447003" y="1272871"/>
              <a:chExt cx="2645268" cy="2289952"/>
            </a:xfrm>
          </p:grpSpPr>
          <p:sp>
            <p:nvSpPr>
              <p:cNvPr id="23" name="Title 2">
                <a:extLst>
                  <a:ext uri="{FF2B5EF4-FFF2-40B4-BE49-F238E27FC236}">
                    <a16:creationId xmlns:a16="http://schemas.microsoft.com/office/drawing/2014/main" id="{CC6A2986-A98E-948F-6719-83966F1F0869}"/>
                  </a:ext>
                </a:extLst>
              </p:cNvPr>
              <p:cNvSpPr txBox="1">
                <a:spLocks/>
              </p:cNvSpPr>
              <p:nvPr/>
            </p:nvSpPr>
            <p:spPr>
              <a:xfrm>
                <a:off x="1461288" y="1272871"/>
                <a:ext cx="2404500" cy="615553"/>
              </a:xfrm>
              <a:prstGeom prst="rect">
                <a:avLst/>
              </a:prstGeom>
              <a:noFill/>
            </p:spPr>
            <p:txBody>
              <a:bodyPr vert="horz" wrap="square" lIns="0" tIns="121920" rIns="121920" bIns="121920" rtlCol="0" anchor="t" anchorCtr="0">
                <a:spAutoFit/>
              </a:bodyPr>
              <a:lstStyle>
                <a:lvl1pPr algn="l" defTabSz="457200" rtl="0" eaLnBrk="1" latinLnBrk="0" hangingPunct="1">
                  <a:spcBef>
                    <a:spcPct val="0"/>
                  </a:spcBef>
                  <a:buNone/>
                  <a:defRPr sz="2800" b="1" kern="1200">
                    <a:solidFill>
                      <a:schemeClr val="tx2"/>
                    </a:solidFill>
                    <a:latin typeface="+mj-lt"/>
                    <a:ea typeface="+mj-ea"/>
                    <a:cs typeface="+mj-cs"/>
                  </a:defRPr>
                </a:lvl1pPr>
              </a:lstStyle>
              <a:p>
                <a:pPr defTabSz="609570">
                  <a:defRPr/>
                </a:pPr>
                <a:r>
                  <a:rPr lang="en-US" sz="2400" b="0">
                    <a:solidFill>
                      <a:srgbClr val="007A96"/>
                    </a:solidFill>
                    <a:latin typeface="Neue Haas Grotesk Text Pro" panose="020B0504020202020204" pitchFamily="34" charset="77"/>
                    <a:cs typeface="Arial" panose="020B0604020202020204" pitchFamily="34" charset="0"/>
                  </a:rPr>
                  <a:t>Personal health</a:t>
                </a:r>
              </a:p>
            </p:txBody>
          </p:sp>
          <p:sp>
            <p:nvSpPr>
              <p:cNvPr id="25" name="Content Placeholder 3">
                <a:extLst>
                  <a:ext uri="{FF2B5EF4-FFF2-40B4-BE49-F238E27FC236}">
                    <a16:creationId xmlns:a16="http://schemas.microsoft.com/office/drawing/2014/main" id="{5191F700-AF74-28E0-6ACF-5662B25016FF}"/>
                  </a:ext>
                </a:extLst>
              </p:cNvPr>
              <p:cNvSpPr txBox="1">
                <a:spLocks/>
              </p:cNvSpPr>
              <p:nvPr/>
            </p:nvSpPr>
            <p:spPr>
              <a:xfrm>
                <a:off x="1447003" y="1809569"/>
                <a:ext cx="2645268" cy="1753254"/>
              </a:xfrm>
              <a:prstGeom prst="rect">
                <a:avLst/>
              </a:prstGeom>
            </p:spPr>
            <p:txBody>
              <a:bodyPr vert="horz" lIns="0" tIns="60960" rIns="0" bIns="60960" numCol="1" rtlCol="0" anchor="t">
                <a:noAutofit/>
              </a:bodyPr>
              <a:lstStyle>
                <a:lvl1pPr marL="264478" indent="-258128" algn="l" defTabSz="457200" rtl="0" eaLnBrk="1" latinLnBrk="0" hangingPunct="1">
                  <a:spcBef>
                    <a:spcPts val="1000"/>
                  </a:spcBef>
                  <a:buFont typeface="Wingdings" pitchFamily="2" charset="2"/>
                  <a:buChar char="§"/>
                  <a:tabLst/>
                  <a:defRPr sz="2000" b="0" i="0" kern="1200">
                    <a:solidFill>
                      <a:schemeClr val="tx1"/>
                    </a:solidFill>
                    <a:latin typeface="Helvetica Condensed" panose="020B0606020202030204" pitchFamily="34" charset="0"/>
                    <a:ea typeface="+mn-ea"/>
                    <a:cs typeface="+mn-cs"/>
                  </a:defRPr>
                </a:lvl1pPr>
                <a:lvl2pPr marL="528955" indent="-264478" algn="l" defTabSz="457200" rtl="0" eaLnBrk="1" latinLnBrk="0" hangingPunct="1">
                  <a:spcBef>
                    <a:spcPts val="1000"/>
                  </a:spcBef>
                  <a:buFont typeface="Wingdings" pitchFamily="2" charset="2"/>
                  <a:buChar char="§"/>
                  <a:tabLst/>
                  <a:defRPr sz="1800" b="0" i="0" kern="1200">
                    <a:solidFill>
                      <a:schemeClr val="tx1"/>
                    </a:solidFill>
                    <a:latin typeface="Helvetica Condensed" panose="020B0606020202030204" pitchFamily="34" charset="0"/>
                    <a:ea typeface="+mn-ea"/>
                    <a:cs typeface="+mn-cs"/>
                  </a:defRPr>
                </a:lvl2pPr>
                <a:lvl3pPr marL="822960" indent="-265176" algn="l" defTabSz="457200" rtl="0" eaLnBrk="1" latinLnBrk="0" hangingPunct="1">
                  <a:spcBef>
                    <a:spcPts val="1000"/>
                  </a:spcBef>
                  <a:buFont typeface="Wingdings" pitchFamily="2" charset="2"/>
                  <a:buChar char="§"/>
                  <a:tabLst/>
                  <a:defRPr sz="1600" b="0" i="0" kern="1200">
                    <a:solidFill>
                      <a:schemeClr val="tx1"/>
                    </a:solidFill>
                    <a:latin typeface="Helvetica Condensed" panose="020B0606020202030204" pitchFamily="34" charset="0"/>
                    <a:ea typeface="+mn-ea"/>
                    <a:cs typeface="+mn-cs"/>
                  </a:defRPr>
                </a:lvl3pPr>
                <a:lvl4pPr marL="1087438" indent="-264478" algn="l" defTabSz="457200" rtl="0" eaLnBrk="1" latinLnBrk="0" hangingPunct="1">
                  <a:spcBef>
                    <a:spcPts val="1000"/>
                  </a:spcBef>
                  <a:buFont typeface="Wingdings" pitchFamily="2" charset="2"/>
                  <a:buChar char="§"/>
                  <a:tabLst/>
                  <a:defRPr sz="1600" b="0" i="0" kern="1200">
                    <a:solidFill>
                      <a:schemeClr val="tx1"/>
                    </a:solidFill>
                    <a:latin typeface="Helvetica Condensed" panose="020B0606020202030204" pitchFamily="34" charset="0"/>
                    <a:ea typeface="+mn-ea"/>
                    <a:cs typeface="+mn-cs"/>
                  </a:defRPr>
                </a:lvl4pPr>
                <a:lvl5pPr marL="1351915" indent="-264478" algn="l" defTabSz="457200" rtl="0" eaLnBrk="1" latinLnBrk="0" hangingPunct="1">
                  <a:spcBef>
                    <a:spcPts val="1000"/>
                  </a:spcBef>
                  <a:buFont typeface="Wingdings" pitchFamily="2" charset="2"/>
                  <a:buChar char="§"/>
                  <a:tabLst/>
                  <a:defRPr sz="1600" b="0" i="0" kern="1200">
                    <a:solidFill>
                      <a:schemeClr val="tx1"/>
                    </a:solidFill>
                    <a:latin typeface="Helvetica Condensed" panose="020B0606020202030204" pitchFamily="34" charset="0"/>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227330" indent="-212725" defTabSz="609570">
                  <a:spcBef>
                    <a:spcPts val="0"/>
                  </a:spcBef>
                  <a:spcAft>
                    <a:spcPts val="800"/>
                  </a:spcAft>
                  <a:tabLst>
                    <a:tab pos="1661501" algn="l"/>
                  </a:tabLst>
                  <a:defRPr/>
                </a:pPr>
                <a:r>
                  <a:rPr lang="en-US" sz="1500">
                    <a:latin typeface="Neue Haas Grotesk Text Pro" panose="020B0504020202020204" pitchFamily="34" charset="77"/>
                    <a:cs typeface="Arial" panose="020B0604020202020204" pitchFamily="34" charset="0"/>
                  </a:rPr>
                  <a:t>Over-the-counter pain relievers   </a:t>
                </a:r>
              </a:p>
              <a:p>
                <a:pPr marL="227330" indent="-212725" defTabSz="609570">
                  <a:spcBef>
                    <a:spcPts val="0"/>
                  </a:spcBef>
                  <a:spcAft>
                    <a:spcPts val="800"/>
                  </a:spcAft>
                  <a:tabLst>
                    <a:tab pos="1661501" algn="l"/>
                  </a:tabLst>
                  <a:defRPr/>
                </a:pPr>
                <a:r>
                  <a:rPr lang="en-US" sz="1500">
                    <a:latin typeface="Neue Haas Grotesk Text Pro" panose="020B0504020202020204" pitchFamily="34" charset="77"/>
                    <a:cs typeface="Arial" panose="020B0604020202020204" pitchFamily="34" charset="0"/>
                  </a:rPr>
                  <a:t>Period care products </a:t>
                </a:r>
              </a:p>
              <a:p>
                <a:pPr marL="227330" indent="-212725" defTabSz="609570">
                  <a:spcBef>
                    <a:spcPts val="0"/>
                  </a:spcBef>
                  <a:spcAft>
                    <a:spcPts val="600"/>
                  </a:spcAft>
                  <a:tabLst>
                    <a:tab pos="1661501" algn="l"/>
                  </a:tabLst>
                  <a:defRPr/>
                </a:pPr>
                <a:r>
                  <a:rPr lang="en-US" sz="1500">
                    <a:latin typeface="Neue Haas Grotesk Text Pro" panose="020B0504020202020204" pitchFamily="34" charset="77"/>
                    <a:cs typeface="Arial" panose="020B0604020202020204" pitchFamily="34" charset="0"/>
                  </a:rPr>
                  <a:t>Crutches</a:t>
                </a:r>
              </a:p>
            </p:txBody>
          </p:sp>
        </p:grpSp>
        <p:grpSp>
          <p:nvGrpSpPr>
            <p:cNvPr id="26" name="Group 25">
              <a:extLst>
                <a:ext uri="{FF2B5EF4-FFF2-40B4-BE49-F238E27FC236}">
                  <a16:creationId xmlns:a16="http://schemas.microsoft.com/office/drawing/2014/main" id="{0C01D860-F3E6-4358-FC26-CA2729202679}"/>
                </a:ext>
              </a:extLst>
            </p:cNvPr>
            <p:cNvGrpSpPr/>
            <p:nvPr/>
          </p:nvGrpSpPr>
          <p:grpSpPr>
            <a:xfrm>
              <a:off x="4300817" y="3729393"/>
              <a:ext cx="3341802" cy="1988431"/>
              <a:chOff x="726475" y="1272871"/>
              <a:chExt cx="3341802" cy="1988431"/>
            </a:xfrm>
          </p:grpSpPr>
          <p:sp>
            <p:nvSpPr>
              <p:cNvPr id="27" name="Title 2">
                <a:extLst>
                  <a:ext uri="{FF2B5EF4-FFF2-40B4-BE49-F238E27FC236}">
                    <a16:creationId xmlns:a16="http://schemas.microsoft.com/office/drawing/2014/main" id="{23C6C471-19FA-50A9-6E4D-9A8515CFA040}"/>
                  </a:ext>
                </a:extLst>
              </p:cNvPr>
              <p:cNvSpPr txBox="1">
                <a:spLocks/>
              </p:cNvSpPr>
              <p:nvPr/>
            </p:nvSpPr>
            <p:spPr>
              <a:xfrm>
                <a:off x="1663777" y="1272871"/>
                <a:ext cx="2404500" cy="615553"/>
              </a:xfrm>
              <a:prstGeom prst="rect">
                <a:avLst/>
              </a:prstGeom>
              <a:noFill/>
            </p:spPr>
            <p:txBody>
              <a:bodyPr vert="horz" wrap="square" lIns="0" tIns="121920" rIns="121920" bIns="121920" rtlCol="0" anchor="t" anchorCtr="0">
                <a:spAutoFit/>
              </a:bodyPr>
              <a:lstStyle>
                <a:lvl1pPr algn="l" defTabSz="457200" rtl="0" eaLnBrk="1" latinLnBrk="0" hangingPunct="1">
                  <a:spcBef>
                    <a:spcPct val="0"/>
                  </a:spcBef>
                  <a:buNone/>
                  <a:defRPr sz="2800" b="1" kern="1200">
                    <a:solidFill>
                      <a:schemeClr val="tx2"/>
                    </a:solidFill>
                    <a:latin typeface="+mj-lt"/>
                    <a:ea typeface="+mj-ea"/>
                    <a:cs typeface="+mj-cs"/>
                  </a:defRPr>
                </a:lvl1pPr>
              </a:lstStyle>
              <a:p>
                <a:pPr defTabSz="609570">
                  <a:defRPr/>
                </a:pPr>
                <a:r>
                  <a:rPr lang="en-US" sz="2400" b="0">
                    <a:solidFill>
                      <a:srgbClr val="007A96"/>
                    </a:solidFill>
                    <a:latin typeface="Neue Haas Grotesk Text Pro" panose="020B0504020202020204" pitchFamily="34" charset="77"/>
                    <a:cs typeface="Arial" panose="020B0604020202020204" pitchFamily="34" charset="0"/>
                  </a:rPr>
                  <a:t>Alternative care</a:t>
                </a:r>
              </a:p>
            </p:txBody>
          </p:sp>
          <p:pic>
            <p:nvPicPr>
              <p:cNvPr id="28" name="Content Placeholder 14">
                <a:extLst>
                  <a:ext uri="{FF2B5EF4-FFF2-40B4-BE49-F238E27FC236}">
                    <a16:creationId xmlns:a16="http://schemas.microsoft.com/office/drawing/2014/main" id="{DEBCF0BD-06F0-3CC8-F47C-7BEB017DFFF2}"/>
                  </a:ext>
                </a:extLst>
              </p:cNvPr>
              <p:cNvPicPr>
                <a:picLocks noChangeAspect="1"/>
              </p:cNvPicPr>
              <p:nvPr/>
            </p:nvPicPr>
            <p:blipFill>
              <a:blip r:embed="rId9" cstate="email">
                <a:extLst>
                  <a:ext uri="{BEBA8EAE-BF5A-486C-A8C5-ECC9F3942E4B}">
                    <a14:imgProps xmlns:a14="http://schemas.microsoft.com/office/drawing/2010/main">
                      <a14:imgLayer r:embed="rId10">
                        <a14:imgEffect>
                          <a14:brightnessContrast bright="-20000" contrast="-40000"/>
                        </a14:imgEffect>
                      </a14:imgLayer>
                    </a14:imgProps>
                  </a:ext>
                  <a:ext uri="{28A0092B-C50C-407E-A947-70E740481C1C}">
                    <a14:useLocalDpi xmlns:a14="http://schemas.microsoft.com/office/drawing/2010/main"/>
                  </a:ext>
                </a:extLst>
              </a:blip>
              <a:srcRect/>
              <a:stretch/>
            </p:blipFill>
            <p:spPr>
              <a:xfrm>
                <a:off x="726475" y="1287341"/>
                <a:ext cx="713385" cy="731221"/>
              </a:xfrm>
              <a:prstGeom prst="rect">
                <a:avLst/>
              </a:prstGeom>
            </p:spPr>
          </p:pic>
          <p:sp>
            <p:nvSpPr>
              <p:cNvPr id="29" name="Content Placeholder 3">
                <a:extLst>
                  <a:ext uri="{FF2B5EF4-FFF2-40B4-BE49-F238E27FC236}">
                    <a16:creationId xmlns:a16="http://schemas.microsoft.com/office/drawing/2014/main" id="{EF8957C0-29A6-52B1-E718-ECFCC7E3BBC5}"/>
                  </a:ext>
                </a:extLst>
              </p:cNvPr>
              <p:cNvSpPr txBox="1">
                <a:spLocks/>
              </p:cNvSpPr>
              <p:nvPr/>
            </p:nvSpPr>
            <p:spPr>
              <a:xfrm>
                <a:off x="1649492" y="1809569"/>
                <a:ext cx="2263461" cy="1451733"/>
              </a:xfrm>
              <a:prstGeom prst="rect">
                <a:avLst/>
              </a:prstGeom>
            </p:spPr>
            <p:txBody>
              <a:bodyPr vert="horz" lIns="0" tIns="60960" rIns="0" bIns="60960" numCol="1" rtlCol="0" anchor="t">
                <a:noAutofit/>
              </a:bodyPr>
              <a:lstStyle>
                <a:lvl1pPr marL="264478" indent="-258128" algn="l" defTabSz="457200" rtl="0" eaLnBrk="1" latinLnBrk="0" hangingPunct="1">
                  <a:spcBef>
                    <a:spcPts val="1000"/>
                  </a:spcBef>
                  <a:buFont typeface="Wingdings" pitchFamily="2" charset="2"/>
                  <a:buChar char="§"/>
                  <a:tabLst/>
                  <a:defRPr sz="2000" b="0" i="0" kern="1200">
                    <a:solidFill>
                      <a:schemeClr val="tx1"/>
                    </a:solidFill>
                    <a:latin typeface="Helvetica Condensed" panose="020B0606020202030204" pitchFamily="34" charset="0"/>
                    <a:ea typeface="+mn-ea"/>
                    <a:cs typeface="+mn-cs"/>
                  </a:defRPr>
                </a:lvl1pPr>
                <a:lvl2pPr marL="528955" indent="-264478" algn="l" defTabSz="457200" rtl="0" eaLnBrk="1" latinLnBrk="0" hangingPunct="1">
                  <a:spcBef>
                    <a:spcPts val="1000"/>
                  </a:spcBef>
                  <a:buFont typeface="Wingdings" pitchFamily="2" charset="2"/>
                  <a:buChar char="§"/>
                  <a:tabLst/>
                  <a:defRPr sz="1800" b="0" i="0" kern="1200">
                    <a:solidFill>
                      <a:schemeClr val="tx1"/>
                    </a:solidFill>
                    <a:latin typeface="Helvetica Condensed" panose="020B0606020202030204" pitchFamily="34" charset="0"/>
                    <a:ea typeface="+mn-ea"/>
                    <a:cs typeface="+mn-cs"/>
                  </a:defRPr>
                </a:lvl2pPr>
                <a:lvl3pPr marL="822960" indent="-265176" algn="l" defTabSz="457200" rtl="0" eaLnBrk="1" latinLnBrk="0" hangingPunct="1">
                  <a:spcBef>
                    <a:spcPts val="1000"/>
                  </a:spcBef>
                  <a:buFont typeface="Wingdings" pitchFamily="2" charset="2"/>
                  <a:buChar char="§"/>
                  <a:tabLst/>
                  <a:defRPr sz="1600" b="0" i="0" kern="1200">
                    <a:solidFill>
                      <a:schemeClr val="tx1"/>
                    </a:solidFill>
                    <a:latin typeface="Helvetica Condensed" panose="020B0606020202030204" pitchFamily="34" charset="0"/>
                    <a:ea typeface="+mn-ea"/>
                    <a:cs typeface="+mn-cs"/>
                  </a:defRPr>
                </a:lvl3pPr>
                <a:lvl4pPr marL="1087438" indent="-264478" algn="l" defTabSz="457200" rtl="0" eaLnBrk="1" latinLnBrk="0" hangingPunct="1">
                  <a:spcBef>
                    <a:spcPts val="1000"/>
                  </a:spcBef>
                  <a:buFont typeface="Wingdings" pitchFamily="2" charset="2"/>
                  <a:buChar char="§"/>
                  <a:tabLst/>
                  <a:defRPr sz="1600" b="0" i="0" kern="1200">
                    <a:solidFill>
                      <a:schemeClr val="tx1"/>
                    </a:solidFill>
                    <a:latin typeface="Helvetica Condensed" panose="020B0606020202030204" pitchFamily="34" charset="0"/>
                    <a:ea typeface="+mn-ea"/>
                    <a:cs typeface="+mn-cs"/>
                  </a:defRPr>
                </a:lvl4pPr>
                <a:lvl5pPr marL="1351915" indent="-264478" algn="l" defTabSz="457200" rtl="0" eaLnBrk="1" latinLnBrk="0" hangingPunct="1">
                  <a:spcBef>
                    <a:spcPts val="1000"/>
                  </a:spcBef>
                  <a:buFont typeface="Wingdings" pitchFamily="2" charset="2"/>
                  <a:buChar char="§"/>
                  <a:tabLst/>
                  <a:defRPr sz="1600" b="0" i="0" kern="1200">
                    <a:solidFill>
                      <a:schemeClr val="tx1"/>
                    </a:solidFill>
                    <a:latin typeface="Helvetica Condensed" panose="020B0606020202030204" pitchFamily="34" charset="0"/>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227965" indent="-213360" defTabSz="609570">
                  <a:spcBef>
                    <a:spcPts val="0"/>
                  </a:spcBef>
                  <a:spcAft>
                    <a:spcPts val="800"/>
                  </a:spcAft>
                  <a:tabLst>
                    <a:tab pos="1661501" algn="l"/>
                  </a:tabLst>
                  <a:defRPr/>
                </a:pPr>
                <a:r>
                  <a:rPr lang="en-US" sz="1500">
                    <a:latin typeface="Neue Haas Grotesk Text Pro" panose="020B0504020202020204" pitchFamily="34" charset="77"/>
                    <a:cs typeface="Arial" panose="020B0604020202020204" pitchFamily="34" charset="0"/>
                  </a:rPr>
                  <a:t>Chiropractic care</a:t>
                </a:r>
              </a:p>
              <a:p>
                <a:pPr marL="227965" indent="-213360" defTabSz="609570">
                  <a:spcBef>
                    <a:spcPts val="0"/>
                  </a:spcBef>
                  <a:spcAft>
                    <a:spcPts val="800"/>
                  </a:spcAft>
                  <a:tabLst>
                    <a:tab pos="1661501" algn="l"/>
                  </a:tabLst>
                  <a:defRPr/>
                </a:pPr>
                <a:r>
                  <a:rPr lang="en-US" sz="1500">
                    <a:latin typeface="Neue Haas Grotesk Text Pro" panose="020B0504020202020204" pitchFamily="34" charset="77"/>
                    <a:cs typeface="Arial" panose="020B0604020202020204" pitchFamily="34" charset="0"/>
                  </a:rPr>
                  <a:t>Acupuncture</a:t>
                </a:r>
              </a:p>
              <a:p>
                <a:pPr marL="227965" indent="-213360" defTabSz="609570">
                  <a:spcBef>
                    <a:spcPts val="0"/>
                  </a:spcBef>
                  <a:spcAft>
                    <a:spcPts val="600"/>
                  </a:spcAft>
                  <a:tabLst>
                    <a:tab pos="1661501" algn="l"/>
                  </a:tabLst>
                  <a:defRPr/>
                </a:pPr>
                <a:r>
                  <a:rPr lang="en-US" sz="1500">
                    <a:latin typeface="Neue Haas Grotesk Text Pro" panose="020B0504020202020204" pitchFamily="34" charset="77"/>
                    <a:cs typeface="Arial" panose="020B0604020202020204" pitchFamily="34" charset="0"/>
                  </a:rPr>
                  <a:t>Massage* </a:t>
                </a:r>
              </a:p>
            </p:txBody>
          </p:sp>
        </p:grpSp>
        <p:pic>
          <p:nvPicPr>
            <p:cNvPr id="32" name="Graphic 31">
              <a:extLst>
                <a:ext uri="{FF2B5EF4-FFF2-40B4-BE49-F238E27FC236}">
                  <a16:creationId xmlns:a16="http://schemas.microsoft.com/office/drawing/2014/main" id="{01574200-8EE6-4C4E-9D84-DCDAA2A9B88E}"/>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848820" y="3806443"/>
              <a:ext cx="439402" cy="659106"/>
            </a:xfrm>
            <a:prstGeom prst="rect">
              <a:avLst/>
            </a:prstGeom>
          </p:spPr>
        </p:pic>
        <p:grpSp>
          <p:nvGrpSpPr>
            <p:cNvPr id="8" name="Group 7">
              <a:extLst>
                <a:ext uri="{FF2B5EF4-FFF2-40B4-BE49-F238E27FC236}">
                  <a16:creationId xmlns:a16="http://schemas.microsoft.com/office/drawing/2014/main" id="{F1F3DB77-55B2-236B-AB58-F3C4D122EEFE}"/>
                </a:ext>
              </a:extLst>
            </p:cNvPr>
            <p:cNvGrpSpPr/>
            <p:nvPr/>
          </p:nvGrpSpPr>
          <p:grpSpPr>
            <a:xfrm>
              <a:off x="8846556" y="3739725"/>
              <a:ext cx="2922289" cy="2001346"/>
              <a:chOff x="4948407" y="1130803"/>
              <a:chExt cx="2922289" cy="2001346"/>
            </a:xfrm>
          </p:grpSpPr>
          <p:sp>
            <p:nvSpPr>
              <p:cNvPr id="4" name="Title 2">
                <a:extLst>
                  <a:ext uri="{FF2B5EF4-FFF2-40B4-BE49-F238E27FC236}">
                    <a16:creationId xmlns:a16="http://schemas.microsoft.com/office/drawing/2014/main" id="{06524D75-99E2-C2F6-A892-7D7EF974F5E8}"/>
                  </a:ext>
                </a:extLst>
              </p:cNvPr>
              <p:cNvSpPr txBox="1">
                <a:spLocks/>
              </p:cNvSpPr>
              <p:nvPr/>
            </p:nvSpPr>
            <p:spPr>
              <a:xfrm>
                <a:off x="4948407" y="1130803"/>
                <a:ext cx="2404500" cy="615553"/>
              </a:xfrm>
              <a:prstGeom prst="rect">
                <a:avLst/>
              </a:prstGeom>
              <a:noFill/>
            </p:spPr>
            <p:txBody>
              <a:bodyPr vert="horz" wrap="square" lIns="0" tIns="121920" rIns="121920" bIns="121920" rtlCol="0" anchor="t" anchorCtr="0">
                <a:spAutoFit/>
              </a:bodyPr>
              <a:lstStyle>
                <a:lvl1pPr algn="l" defTabSz="457200" rtl="0" eaLnBrk="1" latinLnBrk="0" hangingPunct="1">
                  <a:spcBef>
                    <a:spcPct val="0"/>
                  </a:spcBef>
                  <a:buNone/>
                  <a:defRPr sz="2800" b="1" kern="1200">
                    <a:solidFill>
                      <a:schemeClr val="tx2"/>
                    </a:solidFill>
                    <a:latin typeface="+mj-lt"/>
                    <a:ea typeface="+mj-ea"/>
                    <a:cs typeface="+mj-cs"/>
                  </a:defRPr>
                </a:lvl1pPr>
              </a:lstStyle>
              <a:p>
                <a:pPr defTabSz="609570">
                  <a:defRPr/>
                </a:pPr>
                <a:r>
                  <a:rPr lang="en-US" sz="2400" b="0">
                    <a:solidFill>
                      <a:srgbClr val="007A96"/>
                    </a:solidFill>
                    <a:latin typeface="Neue Haas Grotesk Text Pro" panose="020B0504020202020204" pitchFamily="34" charset="77"/>
                    <a:cs typeface="Arial" panose="020B0604020202020204" pitchFamily="34" charset="0"/>
                  </a:rPr>
                  <a:t>Mental health</a:t>
                </a:r>
              </a:p>
            </p:txBody>
          </p:sp>
          <p:sp>
            <p:nvSpPr>
              <p:cNvPr id="7" name="Content Placeholder 3">
                <a:extLst>
                  <a:ext uri="{FF2B5EF4-FFF2-40B4-BE49-F238E27FC236}">
                    <a16:creationId xmlns:a16="http://schemas.microsoft.com/office/drawing/2014/main" id="{B89DE515-D605-87C4-8812-AD30D6D77070}"/>
                  </a:ext>
                </a:extLst>
              </p:cNvPr>
              <p:cNvSpPr txBox="1">
                <a:spLocks/>
              </p:cNvSpPr>
              <p:nvPr/>
            </p:nvSpPr>
            <p:spPr>
              <a:xfrm>
                <a:off x="4948407" y="1680416"/>
                <a:ext cx="2922289" cy="1451733"/>
              </a:xfrm>
              <a:prstGeom prst="rect">
                <a:avLst/>
              </a:prstGeom>
            </p:spPr>
            <p:txBody>
              <a:bodyPr vert="horz" lIns="0" tIns="60960" rIns="0" bIns="60960" numCol="1" rtlCol="0" anchor="t">
                <a:noAutofit/>
              </a:bodyPr>
              <a:lstStyle>
                <a:lvl1pPr marL="264478" indent="-258128" algn="l" defTabSz="457200" rtl="0" eaLnBrk="1" latinLnBrk="0" hangingPunct="1">
                  <a:spcBef>
                    <a:spcPts val="1000"/>
                  </a:spcBef>
                  <a:buFont typeface="Wingdings" pitchFamily="2" charset="2"/>
                  <a:buChar char="§"/>
                  <a:tabLst/>
                  <a:defRPr sz="2000" b="0" i="0" kern="1200">
                    <a:solidFill>
                      <a:schemeClr val="tx1"/>
                    </a:solidFill>
                    <a:latin typeface="Helvetica Condensed" panose="020B0606020202030204" pitchFamily="34" charset="0"/>
                    <a:ea typeface="+mn-ea"/>
                    <a:cs typeface="+mn-cs"/>
                  </a:defRPr>
                </a:lvl1pPr>
                <a:lvl2pPr marL="528955" indent="-264478" algn="l" defTabSz="457200" rtl="0" eaLnBrk="1" latinLnBrk="0" hangingPunct="1">
                  <a:spcBef>
                    <a:spcPts val="1000"/>
                  </a:spcBef>
                  <a:buFont typeface="Wingdings" pitchFamily="2" charset="2"/>
                  <a:buChar char="§"/>
                  <a:tabLst/>
                  <a:defRPr sz="1800" b="0" i="0" kern="1200">
                    <a:solidFill>
                      <a:schemeClr val="tx1"/>
                    </a:solidFill>
                    <a:latin typeface="Helvetica Condensed" panose="020B0606020202030204" pitchFamily="34" charset="0"/>
                    <a:ea typeface="+mn-ea"/>
                    <a:cs typeface="+mn-cs"/>
                  </a:defRPr>
                </a:lvl2pPr>
                <a:lvl3pPr marL="822960" indent="-265176" algn="l" defTabSz="457200" rtl="0" eaLnBrk="1" latinLnBrk="0" hangingPunct="1">
                  <a:spcBef>
                    <a:spcPts val="1000"/>
                  </a:spcBef>
                  <a:buFont typeface="Wingdings" pitchFamily="2" charset="2"/>
                  <a:buChar char="§"/>
                  <a:tabLst/>
                  <a:defRPr sz="1600" b="0" i="0" kern="1200">
                    <a:solidFill>
                      <a:schemeClr val="tx1"/>
                    </a:solidFill>
                    <a:latin typeface="Helvetica Condensed" panose="020B0606020202030204" pitchFamily="34" charset="0"/>
                    <a:ea typeface="+mn-ea"/>
                    <a:cs typeface="+mn-cs"/>
                  </a:defRPr>
                </a:lvl3pPr>
                <a:lvl4pPr marL="1087438" indent="-264478" algn="l" defTabSz="457200" rtl="0" eaLnBrk="1" latinLnBrk="0" hangingPunct="1">
                  <a:spcBef>
                    <a:spcPts val="1000"/>
                  </a:spcBef>
                  <a:buFont typeface="Wingdings" pitchFamily="2" charset="2"/>
                  <a:buChar char="§"/>
                  <a:tabLst/>
                  <a:defRPr sz="1600" b="0" i="0" kern="1200">
                    <a:solidFill>
                      <a:schemeClr val="tx1"/>
                    </a:solidFill>
                    <a:latin typeface="Helvetica Condensed" panose="020B0606020202030204" pitchFamily="34" charset="0"/>
                    <a:ea typeface="+mn-ea"/>
                    <a:cs typeface="+mn-cs"/>
                  </a:defRPr>
                </a:lvl4pPr>
                <a:lvl5pPr marL="1351915" indent="-264478" algn="l" defTabSz="457200" rtl="0" eaLnBrk="1" latinLnBrk="0" hangingPunct="1">
                  <a:spcBef>
                    <a:spcPts val="1000"/>
                  </a:spcBef>
                  <a:buFont typeface="Wingdings" pitchFamily="2" charset="2"/>
                  <a:buChar char="§"/>
                  <a:tabLst/>
                  <a:defRPr sz="1600" b="0" i="0" kern="1200">
                    <a:solidFill>
                      <a:schemeClr val="tx1"/>
                    </a:solidFill>
                    <a:latin typeface="Helvetica Condensed" panose="020B0606020202030204" pitchFamily="34" charset="0"/>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227965" indent="-213360" defTabSz="609570">
                  <a:spcBef>
                    <a:spcPts val="0"/>
                  </a:spcBef>
                  <a:spcAft>
                    <a:spcPts val="800"/>
                  </a:spcAft>
                  <a:tabLst>
                    <a:tab pos="1661501" algn="l"/>
                  </a:tabLst>
                  <a:defRPr/>
                </a:pPr>
                <a:r>
                  <a:rPr lang="en-US" sz="1500">
                    <a:latin typeface="Neue Haas Grotesk Text Pro" panose="020B0504020202020204" pitchFamily="34" charset="77"/>
                    <a:cs typeface="Arial" panose="020B0604020202020204" pitchFamily="34" charset="0"/>
                  </a:rPr>
                  <a:t>Therapy sessions* </a:t>
                </a:r>
              </a:p>
              <a:p>
                <a:pPr marL="227965" indent="-213360" defTabSz="609570">
                  <a:spcBef>
                    <a:spcPts val="0"/>
                  </a:spcBef>
                  <a:spcAft>
                    <a:spcPts val="800"/>
                  </a:spcAft>
                  <a:tabLst>
                    <a:tab pos="1661501" algn="l"/>
                  </a:tabLst>
                  <a:defRPr/>
                </a:pPr>
                <a:r>
                  <a:rPr lang="en-US" sz="1500">
                    <a:latin typeface="Neue Haas Grotesk Text Pro" panose="020B0504020202020204" pitchFamily="34" charset="77"/>
                    <a:cs typeface="Arial" panose="020B0604020202020204" pitchFamily="34" charset="0"/>
                  </a:rPr>
                  <a:t>Prescriptions</a:t>
                </a:r>
              </a:p>
              <a:p>
                <a:pPr marL="227965" indent="-213360" defTabSz="609570">
                  <a:spcBef>
                    <a:spcPts val="0"/>
                  </a:spcBef>
                  <a:spcAft>
                    <a:spcPts val="800"/>
                  </a:spcAft>
                  <a:tabLst>
                    <a:tab pos="1661501" algn="l"/>
                  </a:tabLst>
                  <a:defRPr/>
                </a:pPr>
                <a:r>
                  <a:rPr lang="en-US" sz="1500">
                    <a:latin typeface="Neue Haas Grotesk Text Pro" panose="020B0504020202020204" pitchFamily="34" charset="77"/>
                    <a:cs typeface="Arial" panose="020B0604020202020204" pitchFamily="34" charset="0"/>
                  </a:rPr>
                  <a:t>Treatment for substance </a:t>
                </a:r>
                <a:br>
                  <a:rPr lang="en-US" sz="1500">
                    <a:latin typeface="Neue Haas Grotesk Text Pro" panose="020B0504020202020204" pitchFamily="34" charset="77"/>
                    <a:cs typeface="Arial" panose="020B0604020202020204" pitchFamily="34" charset="0"/>
                  </a:rPr>
                </a:br>
                <a:r>
                  <a:rPr lang="en-US" sz="1500">
                    <a:latin typeface="Neue Haas Grotesk Text Pro" panose="020B0504020202020204" pitchFamily="34" charset="77"/>
                    <a:cs typeface="Arial" panose="020B0604020202020204" pitchFamily="34" charset="0"/>
                  </a:rPr>
                  <a:t>abuse disorder</a:t>
                </a:r>
              </a:p>
            </p:txBody>
          </p:sp>
        </p:grpSp>
        <p:pic>
          <p:nvPicPr>
            <p:cNvPr id="16" name="Picture 19" descr="Icon&#10;&#10;Description automatically generated">
              <a:extLst>
                <a:ext uri="{FF2B5EF4-FFF2-40B4-BE49-F238E27FC236}">
                  <a16:creationId xmlns:a16="http://schemas.microsoft.com/office/drawing/2014/main" id="{68E7F825-5099-058A-75C3-5718B29077C4}"/>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8115300" y="3830524"/>
              <a:ext cx="433604" cy="546678"/>
            </a:xfrm>
            <a:prstGeom prst="rect">
              <a:avLst/>
            </a:prstGeom>
          </p:spPr>
        </p:pic>
      </p:grpSp>
      <p:sp>
        <p:nvSpPr>
          <p:cNvPr id="5" name="Content Placeholder 3">
            <a:extLst>
              <a:ext uri="{FF2B5EF4-FFF2-40B4-BE49-F238E27FC236}">
                <a16:creationId xmlns:a16="http://schemas.microsoft.com/office/drawing/2014/main" id="{A301C9D2-EFCA-00D4-A632-48DA20E22145}"/>
              </a:ext>
            </a:extLst>
          </p:cNvPr>
          <p:cNvSpPr txBox="1">
            <a:spLocks/>
          </p:cNvSpPr>
          <p:nvPr/>
        </p:nvSpPr>
        <p:spPr>
          <a:xfrm>
            <a:off x="4903378" y="5313713"/>
            <a:ext cx="5253076" cy="395686"/>
          </a:xfrm>
          <a:prstGeom prst="rect">
            <a:avLst/>
          </a:prstGeom>
        </p:spPr>
        <p:txBody>
          <a:bodyPr vert="horz" lIns="0" tIns="0" rIns="0" bIns="0" rtlCol="0">
            <a:spAutoFit/>
          </a:bodyPr>
          <a:lstStyle>
            <a:lvl1pPr marL="0" indent="0" algn="l" defTabSz="609570" rtl="0" eaLnBrk="1" latinLnBrk="0" hangingPunct="1">
              <a:lnSpc>
                <a:spcPct val="130000"/>
              </a:lnSpc>
              <a:spcBef>
                <a:spcPts val="0"/>
              </a:spcBef>
              <a:spcAft>
                <a:spcPts val="800"/>
              </a:spcAft>
              <a:buFont typeface="Wingdings" pitchFamily="2" charset="2"/>
              <a:buNone/>
              <a:tabLst/>
              <a:defRPr sz="800" b="0" i="0" kern="1200">
                <a:solidFill>
                  <a:schemeClr val="tx1"/>
                </a:solidFill>
                <a:latin typeface="NeueHaasGroteskText Pro" panose="020B0504020202020204" pitchFamily="34" charset="77"/>
                <a:ea typeface="+mn-ea"/>
                <a:cs typeface="+mn-cs"/>
              </a:defRPr>
            </a:lvl1pPr>
            <a:lvl2pPr marL="237061" indent="0" algn="l" defTabSz="609570" rtl="0" eaLnBrk="1" latinLnBrk="0" hangingPunct="1">
              <a:lnSpc>
                <a:spcPct val="130000"/>
              </a:lnSpc>
              <a:spcBef>
                <a:spcPts val="0"/>
              </a:spcBef>
              <a:spcAft>
                <a:spcPts val="800"/>
              </a:spcAft>
              <a:buFont typeface="Wingdings" pitchFamily="2" charset="2"/>
              <a:buNone/>
              <a:tabLst/>
              <a:defRPr sz="800" b="0" i="0" kern="1200">
                <a:solidFill>
                  <a:schemeClr val="tx1"/>
                </a:solidFill>
                <a:latin typeface="NeueHaasGroteskText Pro" panose="020B0504020202020204" pitchFamily="34" charset="77"/>
                <a:ea typeface="+mn-ea"/>
                <a:cs typeface="+mn-cs"/>
              </a:defRPr>
            </a:lvl2pPr>
            <a:lvl3pPr marL="463538" indent="0" algn="l" defTabSz="609570" rtl="0" eaLnBrk="1" latinLnBrk="0" hangingPunct="1">
              <a:lnSpc>
                <a:spcPct val="130000"/>
              </a:lnSpc>
              <a:spcBef>
                <a:spcPts val="0"/>
              </a:spcBef>
              <a:spcAft>
                <a:spcPts val="800"/>
              </a:spcAft>
              <a:buFont typeface="Wingdings" pitchFamily="2" charset="2"/>
              <a:buNone/>
              <a:tabLst/>
              <a:defRPr sz="800" b="0" i="0" kern="1200">
                <a:solidFill>
                  <a:schemeClr val="tx1"/>
                </a:solidFill>
                <a:latin typeface="NeueHaasGroteskText Pro" panose="020B0504020202020204" pitchFamily="34" charset="77"/>
                <a:ea typeface="+mn-ea"/>
                <a:cs typeface="+mn-cs"/>
              </a:defRPr>
            </a:lvl3pPr>
            <a:lvl4pPr marL="690016" indent="0" algn="l" defTabSz="609570" rtl="0" eaLnBrk="1" latinLnBrk="0" hangingPunct="1">
              <a:lnSpc>
                <a:spcPct val="130000"/>
              </a:lnSpc>
              <a:spcBef>
                <a:spcPts val="0"/>
              </a:spcBef>
              <a:spcAft>
                <a:spcPts val="800"/>
              </a:spcAft>
              <a:buFont typeface="Wingdings" pitchFamily="2" charset="2"/>
              <a:buNone/>
              <a:tabLst/>
              <a:defRPr sz="800" b="0" i="0" kern="1200">
                <a:solidFill>
                  <a:schemeClr val="tx1"/>
                </a:solidFill>
                <a:latin typeface="NeueHaasGroteskText Pro" panose="020B0504020202020204" pitchFamily="34" charset="77"/>
                <a:ea typeface="+mn-ea"/>
                <a:cs typeface="+mn-cs"/>
              </a:defRPr>
            </a:lvl4pPr>
            <a:lvl5pPr marL="692133" indent="0" algn="l" defTabSz="609570" rtl="0" eaLnBrk="1" latinLnBrk="0" hangingPunct="1">
              <a:lnSpc>
                <a:spcPct val="120000"/>
              </a:lnSpc>
              <a:spcBef>
                <a:spcPts val="0"/>
              </a:spcBef>
              <a:spcAft>
                <a:spcPts val="800"/>
              </a:spcAft>
              <a:buFont typeface="Wingdings" pitchFamily="2" charset="2"/>
              <a:buNone/>
              <a:tabLst/>
              <a:defRPr sz="8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a:lstStyle>
          <a:p>
            <a:pPr marL="6350" indent="0" defTabSz="609570">
              <a:spcBef>
                <a:spcPts val="0"/>
              </a:spcBef>
              <a:spcAft>
                <a:spcPts val="300"/>
              </a:spcAft>
              <a:buNone/>
              <a:tabLst>
                <a:tab pos="1661501" algn="l"/>
              </a:tabLst>
              <a:defRPr/>
            </a:pPr>
            <a:r>
              <a:rPr lang="en-US" sz="1050">
                <a:solidFill>
                  <a:schemeClr val="tx1">
                    <a:lumMod val="75000"/>
                    <a:lumOff val="25000"/>
                  </a:schemeClr>
                </a:solidFill>
                <a:latin typeface="Neue Haas Grotesk Text Pro" panose="020B0504020202020204" pitchFamily="34" charset="77"/>
                <a:cs typeface="Arial" panose="020B0604020202020204" pitchFamily="34" charset="0"/>
              </a:rPr>
              <a:t>*May require letter of medical necessity </a:t>
            </a:r>
          </a:p>
          <a:p>
            <a:endParaRPr lang="en-US">
              <a:latin typeface="Neue Haas Grotesk Text Pro" panose="020B0504020202020204" pitchFamily="34" charset="77"/>
              <a:cs typeface="Arial" panose="020B0604020202020204" pitchFamily="34" charset="0"/>
            </a:endParaRPr>
          </a:p>
        </p:txBody>
      </p:sp>
      <p:pic>
        <p:nvPicPr>
          <p:cNvPr id="12" name="Picture 19">
            <a:extLst>
              <a:ext uri="{FF2B5EF4-FFF2-40B4-BE49-F238E27FC236}">
                <a16:creationId xmlns:a16="http://schemas.microsoft.com/office/drawing/2014/main" id="{294DA22E-F5C1-29B9-86C9-BB36D3024D11}"/>
              </a:ext>
            </a:extLst>
          </p:cNvPr>
          <p:cNvPicPr>
            <a:picLocks noChangeAspect="1"/>
          </p:cNvPicPr>
          <p:nvPr/>
        </p:nvPicPr>
        <p:blipFill rotWithShape="1">
          <a:blip r:embed="rId14" cstate="email">
            <a:extLst>
              <a:ext uri="{28A0092B-C50C-407E-A947-70E740481C1C}">
                <a14:useLocalDpi xmlns:a14="http://schemas.microsoft.com/office/drawing/2010/main"/>
              </a:ext>
              <a:ext uri="{96DAC541-7B7A-43D3-8B79-37D633B846F1}">
                <asvg:svgBlip xmlns:asvg="http://schemas.microsoft.com/office/drawing/2016/SVG/main" r:embed="rId15"/>
              </a:ext>
            </a:extLst>
          </a:blip>
          <a:srcRect t="39521" b="35731"/>
          <a:stretch/>
        </p:blipFill>
        <p:spPr>
          <a:xfrm>
            <a:off x="8846556" y="5952059"/>
            <a:ext cx="2637095" cy="652626"/>
          </a:xfrm>
          <a:prstGeom prst="rect">
            <a:avLst/>
          </a:prstGeom>
        </p:spPr>
      </p:pic>
      <p:sp>
        <p:nvSpPr>
          <p:cNvPr id="24" name="TextBox 23">
            <a:extLst>
              <a:ext uri="{FF2B5EF4-FFF2-40B4-BE49-F238E27FC236}">
                <a16:creationId xmlns:a16="http://schemas.microsoft.com/office/drawing/2014/main" id="{3DEB290E-26EE-B62E-EF2D-429AF731D4B6}"/>
              </a:ext>
            </a:extLst>
          </p:cNvPr>
          <p:cNvSpPr txBox="1"/>
          <p:nvPr/>
        </p:nvSpPr>
        <p:spPr>
          <a:xfrm>
            <a:off x="7642412" y="2653553"/>
            <a:ext cx="2743200" cy="423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74625" indent="-174625">
              <a:lnSpc>
                <a:spcPct val="130000"/>
              </a:lnSpc>
              <a:spcAft>
                <a:spcPts val="600"/>
              </a:spcAft>
              <a:buFont typeface="Wingdings" pitchFamily="2" charset="2"/>
            </a:pPr>
            <a:endParaRPr lang="en-US">
              <a:solidFill>
                <a:srgbClr val="595959"/>
              </a:solidFill>
              <a:latin typeface="neue-haas-grotesk-text"/>
            </a:endParaRPr>
          </a:p>
        </p:txBody>
      </p:sp>
      <p:sp>
        <p:nvSpPr>
          <p:cNvPr id="35" name="Content Placeholder 3">
            <a:extLst>
              <a:ext uri="{FF2B5EF4-FFF2-40B4-BE49-F238E27FC236}">
                <a16:creationId xmlns:a16="http://schemas.microsoft.com/office/drawing/2014/main" id="{3E7B3313-5B73-A0D6-EE9E-46F6D803BA7E}"/>
              </a:ext>
            </a:extLst>
          </p:cNvPr>
          <p:cNvSpPr txBox="1">
            <a:spLocks/>
          </p:cNvSpPr>
          <p:nvPr/>
        </p:nvSpPr>
        <p:spPr>
          <a:xfrm>
            <a:off x="8529599" y="6488089"/>
            <a:ext cx="3661841" cy="723340"/>
          </a:xfrm>
          <a:prstGeom prst="rect">
            <a:avLst/>
          </a:prstGeom>
        </p:spPr>
        <p:txBody>
          <a:bodyPr vert="horz" wrap="square" lIns="0" tIns="0" rIns="0" bIns="0" rtlCol="0" anchor="t">
            <a:spAutoFit/>
          </a:bodyPr>
          <a:lstStyle>
            <a:lvl1pPr marL="0" indent="0" algn="l" defTabSz="609570" rtl="0" eaLnBrk="1" latinLnBrk="0" hangingPunct="1">
              <a:lnSpc>
                <a:spcPct val="130000"/>
              </a:lnSpc>
              <a:spcBef>
                <a:spcPts val="0"/>
              </a:spcBef>
              <a:spcAft>
                <a:spcPts val="800"/>
              </a:spcAft>
              <a:buFont typeface="Wingdings" pitchFamily="2" charset="2"/>
              <a:buNone/>
              <a:tabLst/>
              <a:defRPr sz="800" b="0" i="0" kern="1200">
                <a:solidFill>
                  <a:schemeClr val="tx1"/>
                </a:solidFill>
                <a:latin typeface="NeueHaasGroteskText Pro" panose="020B0504020202020204" pitchFamily="34" charset="77"/>
                <a:ea typeface="+mn-ea"/>
                <a:cs typeface="+mn-cs"/>
              </a:defRPr>
            </a:lvl1pPr>
            <a:lvl2pPr marL="237061" indent="0" algn="l" defTabSz="609570" rtl="0" eaLnBrk="1" latinLnBrk="0" hangingPunct="1">
              <a:lnSpc>
                <a:spcPct val="130000"/>
              </a:lnSpc>
              <a:spcBef>
                <a:spcPts val="0"/>
              </a:spcBef>
              <a:spcAft>
                <a:spcPts val="800"/>
              </a:spcAft>
              <a:buFont typeface="Wingdings" pitchFamily="2" charset="2"/>
              <a:buNone/>
              <a:tabLst/>
              <a:defRPr sz="800" b="0" i="0" kern="1200">
                <a:solidFill>
                  <a:schemeClr val="tx1"/>
                </a:solidFill>
                <a:latin typeface="NeueHaasGroteskText Pro" panose="020B0504020202020204" pitchFamily="34" charset="77"/>
                <a:ea typeface="+mn-ea"/>
                <a:cs typeface="+mn-cs"/>
              </a:defRPr>
            </a:lvl2pPr>
            <a:lvl3pPr marL="463538" indent="0" algn="l" defTabSz="609570" rtl="0" eaLnBrk="1" latinLnBrk="0" hangingPunct="1">
              <a:lnSpc>
                <a:spcPct val="130000"/>
              </a:lnSpc>
              <a:spcBef>
                <a:spcPts val="0"/>
              </a:spcBef>
              <a:spcAft>
                <a:spcPts val="800"/>
              </a:spcAft>
              <a:buFont typeface="Wingdings" pitchFamily="2" charset="2"/>
              <a:buNone/>
              <a:tabLst/>
              <a:defRPr sz="800" b="0" i="0" kern="1200">
                <a:solidFill>
                  <a:schemeClr val="tx1"/>
                </a:solidFill>
                <a:latin typeface="NeueHaasGroteskText Pro" panose="020B0504020202020204" pitchFamily="34" charset="77"/>
                <a:ea typeface="+mn-ea"/>
                <a:cs typeface="+mn-cs"/>
              </a:defRPr>
            </a:lvl3pPr>
            <a:lvl4pPr marL="690016" indent="0" algn="l" defTabSz="609570" rtl="0" eaLnBrk="1" latinLnBrk="0" hangingPunct="1">
              <a:lnSpc>
                <a:spcPct val="130000"/>
              </a:lnSpc>
              <a:spcBef>
                <a:spcPts val="0"/>
              </a:spcBef>
              <a:spcAft>
                <a:spcPts val="800"/>
              </a:spcAft>
              <a:buFont typeface="Wingdings" pitchFamily="2" charset="2"/>
              <a:buNone/>
              <a:tabLst/>
              <a:defRPr sz="800" b="0" i="0" kern="1200">
                <a:solidFill>
                  <a:schemeClr val="tx1"/>
                </a:solidFill>
                <a:latin typeface="NeueHaasGroteskText Pro" panose="020B0504020202020204" pitchFamily="34" charset="77"/>
                <a:ea typeface="+mn-ea"/>
                <a:cs typeface="+mn-cs"/>
              </a:defRPr>
            </a:lvl4pPr>
            <a:lvl5pPr marL="692133" indent="0" algn="l" defTabSz="609570" rtl="0" eaLnBrk="1" latinLnBrk="0" hangingPunct="1">
              <a:lnSpc>
                <a:spcPct val="120000"/>
              </a:lnSpc>
              <a:spcBef>
                <a:spcPts val="0"/>
              </a:spcBef>
              <a:spcAft>
                <a:spcPts val="800"/>
              </a:spcAft>
              <a:buFont typeface="Wingdings" pitchFamily="2" charset="2"/>
              <a:buNone/>
              <a:tabLst/>
              <a:defRPr sz="8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a:lstStyle>
          <a:p>
            <a:pPr marL="6350">
              <a:spcAft>
                <a:spcPts val="300"/>
              </a:spcAft>
              <a:tabLst>
                <a:tab pos="1661501" algn="l"/>
              </a:tabLst>
              <a:defRPr/>
            </a:pPr>
            <a:r>
              <a:rPr lang="en-US" sz="900" dirty="0">
                <a:solidFill>
                  <a:srgbClr val="595959"/>
                </a:solidFill>
                <a:latin typeface="Arial" panose="020B0604020202020204" pitchFamily="34" charset="0"/>
                <a:cs typeface="Arial" panose="020B0604020202020204" pitchFamily="34" charset="0"/>
              </a:rPr>
              <a:t>HealthEquity and The HSA Store are separate, unaffiliated companies and are not responsible for each other's policies or services</a:t>
            </a:r>
            <a:br>
              <a:rPr lang="en-US" sz="900" dirty="0">
                <a:latin typeface="NeueHaasGroteskText Pro"/>
                <a:cs typeface="Arial" panose="020B0604020202020204" pitchFamily="34" charset="0"/>
              </a:rPr>
            </a:br>
            <a:endParaRPr lang="en-US" sz="900" dirty="0">
              <a:solidFill>
                <a:srgbClr val="595959"/>
              </a:solidFill>
              <a:latin typeface="NeueHaasGroteskText Pro"/>
              <a:cs typeface="Arial" panose="020B0604020202020204" pitchFamily="34" charset="0"/>
            </a:endParaRPr>
          </a:p>
          <a:p>
            <a:endParaRPr lang="en-US" dirty="0">
              <a:latin typeface="+mn-lt"/>
            </a:endParaRPr>
          </a:p>
        </p:txBody>
      </p:sp>
    </p:spTree>
    <p:extLst>
      <p:ext uri="{BB962C8B-B14F-4D97-AF65-F5344CB8AC3E}">
        <p14:creationId xmlns:p14="http://schemas.microsoft.com/office/powerpoint/2010/main" val="38658862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8397FE1-7AD0-01D7-6011-A6598FD21247}"/>
              </a:ext>
              <a:ext uri="{C183D7F6-B498-43B3-948B-1728B52AA6E4}">
                <adec:decorative xmlns:adec="http://schemas.microsoft.com/office/drawing/2017/decorative" val="1"/>
              </a:ext>
            </a:extLst>
          </p:cNvPr>
          <p:cNvSpPr/>
          <p:nvPr/>
        </p:nvSpPr>
        <p:spPr>
          <a:xfrm>
            <a:off x="6556442" y="1"/>
            <a:ext cx="5635557" cy="6857999"/>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en-US" sz="2400" b="1">
              <a:solidFill>
                <a:srgbClr val="00AAC6"/>
              </a:solidFill>
              <a:latin typeface="Arial" panose="020B0604020202020204" pitchFamily="34" charset="0"/>
            </a:endParaRPr>
          </a:p>
        </p:txBody>
      </p:sp>
      <p:sp>
        <p:nvSpPr>
          <p:cNvPr id="17" name="TextBox 16">
            <a:extLst>
              <a:ext uri="{FF2B5EF4-FFF2-40B4-BE49-F238E27FC236}">
                <a16:creationId xmlns:a16="http://schemas.microsoft.com/office/drawing/2014/main" id="{56365BE2-0616-C949-12A2-795A94C27AD4}"/>
              </a:ext>
            </a:extLst>
          </p:cNvPr>
          <p:cNvSpPr txBox="1"/>
          <p:nvPr/>
        </p:nvSpPr>
        <p:spPr>
          <a:xfrm>
            <a:off x="7373629" y="1837200"/>
            <a:ext cx="4001181" cy="2862322"/>
          </a:xfrm>
          <a:prstGeom prst="rect">
            <a:avLst/>
          </a:prstGeom>
          <a:noFill/>
        </p:spPr>
        <p:txBody>
          <a:bodyPr wrap="square" lIns="91440" tIns="45720" rIns="91440" bIns="45720" rtlCol="0" anchor="t">
            <a:spAutoFit/>
          </a:bodyPr>
          <a:lstStyle/>
          <a:p>
            <a:pPr marL="459105" indent="-459105" defTabSz="609570">
              <a:spcAft>
                <a:spcPts val="1600"/>
              </a:spcAft>
              <a:buFont typeface="+mj-lt"/>
              <a:buAutoNum type="alphaUcPeriod"/>
            </a:pPr>
            <a:r>
              <a:rPr lang="en-US" sz="2800" dirty="0">
                <a:solidFill>
                  <a:srgbClr val="2A2C2C"/>
                </a:solidFill>
                <a:latin typeface="Neue Haas Grotesk Text Pro" panose="020B0504020202020204" pitchFamily="34" charset="77"/>
                <a:cs typeface="Arial"/>
              </a:rPr>
              <a:t>Yourself</a:t>
            </a:r>
          </a:p>
          <a:p>
            <a:pPr marL="459105" indent="-459105" defTabSz="609570">
              <a:spcAft>
                <a:spcPts val="1600"/>
              </a:spcAft>
              <a:buFont typeface="+mj-lt"/>
              <a:buAutoNum type="alphaUcPeriod"/>
            </a:pPr>
            <a:r>
              <a:rPr lang="en-US" sz="2800" dirty="0">
                <a:solidFill>
                  <a:srgbClr val="2A2C2C"/>
                </a:solidFill>
                <a:latin typeface="Neue Haas Grotesk Text Pro" panose="020B0504020202020204" pitchFamily="34" charset="77"/>
                <a:cs typeface="Arial"/>
              </a:rPr>
              <a:t>Your spouse</a:t>
            </a:r>
          </a:p>
          <a:p>
            <a:pPr marL="459105" indent="-459105" defTabSz="609570">
              <a:spcAft>
                <a:spcPts val="1600"/>
              </a:spcAft>
              <a:buFont typeface="+mj-lt"/>
              <a:buAutoNum type="alphaUcPeriod"/>
            </a:pPr>
            <a:r>
              <a:rPr lang="en-US" sz="2800" dirty="0">
                <a:solidFill>
                  <a:srgbClr val="2A2C2C"/>
                </a:solidFill>
                <a:latin typeface="Neue Haas Grotesk Text Pro" panose="020B0504020202020204" pitchFamily="34" charset="77"/>
                <a:cs typeface="Arial"/>
              </a:rPr>
              <a:t>Your eligible tax dependents</a:t>
            </a:r>
          </a:p>
          <a:p>
            <a:pPr marL="459105" indent="-459105" defTabSz="609570">
              <a:spcAft>
                <a:spcPts val="1600"/>
              </a:spcAft>
              <a:buFont typeface="+mj-lt"/>
              <a:buAutoNum type="alphaUcPeriod"/>
            </a:pPr>
            <a:r>
              <a:rPr lang="en-US" sz="2800" dirty="0">
                <a:solidFill>
                  <a:srgbClr val="2A2C2C"/>
                </a:solidFill>
                <a:latin typeface="Neue Haas Grotesk Text Pro" panose="020B0504020202020204" pitchFamily="34" charset="77"/>
                <a:cs typeface="Arial"/>
              </a:rPr>
              <a:t>All of the above</a:t>
            </a:r>
          </a:p>
        </p:txBody>
      </p:sp>
      <p:sp>
        <p:nvSpPr>
          <p:cNvPr id="3" name="Title 59">
            <a:extLst>
              <a:ext uri="{FF2B5EF4-FFF2-40B4-BE49-F238E27FC236}">
                <a16:creationId xmlns:a16="http://schemas.microsoft.com/office/drawing/2014/main" id="{C7976B4F-B923-D6A1-92E0-EB2FFD82E4F2}"/>
              </a:ext>
            </a:extLst>
          </p:cNvPr>
          <p:cNvSpPr txBox="1">
            <a:spLocks/>
          </p:cNvSpPr>
          <p:nvPr/>
        </p:nvSpPr>
        <p:spPr>
          <a:xfrm>
            <a:off x="853444" y="2319676"/>
            <a:ext cx="4088208" cy="4186658"/>
          </a:xfrm>
          <a:prstGeom prst="rect">
            <a:avLst/>
          </a:prstGeom>
        </p:spPr>
        <p:txBody>
          <a:bodyPr/>
          <a:lstStyle>
            <a:lvl1pPr algn="l" defTabSz="609570" rtl="0" eaLnBrk="1" latinLnBrk="0" hangingPunct="1">
              <a:spcBef>
                <a:spcPct val="0"/>
              </a:spcBef>
              <a:buNone/>
              <a:defRPr sz="4267" b="1" i="0" kern="1200">
                <a:solidFill>
                  <a:schemeClr val="tx2"/>
                </a:solidFill>
                <a:latin typeface="Neue Haas Grotesk Text Pro" panose="020B0504020202020204" pitchFamily="34" charset="0"/>
                <a:ea typeface="+mj-ea"/>
                <a:cs typeface="+mj-cs"/>
              </a:defRPr>
            </a:lvl1pPr>
          </a:lstStyle>
          <a:p>
            <a:pPr defTabSz="609585">
              <a:lnSpc>
                <a:spcPct val="110000"/>
              </a:lnSpc>
              <a:spcBef>
                <a:spcPts val="0"/>
              </a:spcBef>
              <a:defRPr/>
            </a:pPr>
            <a:r>
              <a:rPr lang="en-US" sz="4270" dirty="0">
                <a:solidFill>
                  <a:srgbClr val="4F2883"/>
                </a:solidFill>
                <a:latin typeface="Neue Haas Grotesk Text Pro" panose="020B0504020202020204" pitchFamily="34" charset="77"/>
                <a:cs typeface="Arial" panose="020B0604020202020204" pitchFamily="34" charset="0"/>
              </a:rPr>
              <a:t>Who can you spend your HSA funds on?</a:t>
            </a:r>
          </a:p>
        </p:txBody>
      </p:sp>
      <p:grpSp>
        <p:nvGrpSpPr>
          <p:cNvPr id="2" name="Group 1">
            <a:extLst>
              <a:ext uri="{FF2B5EF4-FFF2-40B4-BE49-F238E27FC236}">
                <a16:creationId xmlns:a16="http://schemas.microsoft.com/office/drawing/2014/main" id="{145C9DE8-2B27-A5C9-99D1-7EEB2EC9C80C}"/>
              </a:ext>
              <a:ext uri="{C183D7F6-B498-43B3-948B-1728B52AA6E4}">
                <adec:decorative xmlns:adec="http://schemas.microsoft.com/office/drawing/2017/decorative" val="1"/>
              </a:ext>
            </a:extLst>
          </p:cNvPr>
          <p:cNvGrpSpPr/>
          <p:nvPr/>
        </p:nvGrpSpPr>
        <p:grpSpPr>
          <a:xfrm>
            <a:off x="904397" y="995983"/>
            <a:ext cx="1043679" cy="1031152"/>
            <a:chOff x="4171916" y="1066071"/>
            <a:chExt cx="782759" cy="773364"/>
          </a:xfrm>
        </p:grpSpPr>
        <p:sp>
          <p:nvSpPr>
            <p:cNvPr id="5" name="Oval 4">
              <a:extLst>
                <a:ext uri="{FF2B5EF4-FFF2-40B4-BE49-F238E27FC236}">
                  <a16:creationId xmlns:a16="http://schemas.microsoft.com/office/drawing/2014/main" id="{32A647BE-2719-59BE-C2F8-9BB3400173F8}"/>
                </a:ext>
              </a:extLst>
            </p:cNvPr>
            <p:cNvSpPr/>
            <p:nvPr/>
          </p:nvSpPr>
          <p:spPr>
            <a:xfrm>
              <a:off x="4181311" y="1066071"/>
              <a:ext cx="773364" cy="773364"/>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en-US" sz="2400">
                <a:solidFill>
                  <a:schemeClr val="tx2"/>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F8F31650-9D92-B407-FC19-86BC61AC0051}"/>
                </a:ext>
                <a:ext uri="{C183D7F6-B498-43B3-948B-1728B52AA6E4}">
                  <adec:decorative xmlns:adec="http://schemas.microsoft.com/office/drawing/2017/decorative" val="1"/>
                </a:ext>
              </a:extLst>
            </p:cNvPr>
            <p:cNvSpPr txBox="1"/>
            <p:nvPr/>
          </p:nvSpPr>
          <p:spPr>
            <a:xfrm>
              <a:off x="4171916" y="1285477"/>
              <a:ext cx="773365" cy="517834"/>
            </a:xfrm>
            <a:prstGeom prst="rect">
              <a:avLst/>
            </a:prstGeom>
            <a:noFill/>
          </p:spPr>
          <p:txBody>
            <a:bodyPr wrap="square" rtlCol="0">
              <a:spAutoFit/>
            </a:bodyPr>
            <a:lstStyle/>
            <a:p>
              <a:pPr algn="ctr" defTabSz="609570">
                <a:lnSpc>
                  <a:spcPts val="4613"/>
                </a:lnSpc>
              </a:pPr>
              <a:r>
                <a:rPr lang="en-US" sz="5333" b="1" dirty="0">
                  <a:solidFill>
                    <a:srgbClr val="FFFFFF"/>
                  </a:solidFill>
                  <a:latin typeface="Arial" panose="020B0604020202020204" pitchFamily="34" charset="0"/>
                  <a:cs typeface="Arial" panose="020B0604020202020204" pitchFamily="34" charset="0"/>
                </a:rPr>
                <a:t>?</a:t>
              </a:r>
            </a:p>
          </p:txBody>
        </p:sp>
      </p:grpSp>
    </p:spTree>
    <p:extLst>
      <p:ext uri="{BB962C8B-B14F-4D97-AF65-F5344CB8AC3E}">
        <p14:creationId xmlns:p14="http://schemas.microsoft.com/office/powerpoint/2010/main" val="32823339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val 13">
            <a:extLst>
              <a:ext uri="{FF2B5EF4-FFF2-40B4-BE49-F238E27FC236}">
                <a16:creationId xmlns:a16="http://schemas.microsoft.com/office/drawing/2014/main" id="{936AE2D6-DBA6-C25D-3D95-69E40E4D5AF2}"/>
              </a:ext>
            </a:extLst>
          </p:cNvPr>
          <p:cNvSpPr/>
          <p:nvPr/>
        </p:nvSpPr>
        <p:spPr>
          <a:xfrm>
            <a:off x="916925" y="577208"/>
            <a:ext cx="1031153" cy="1031152"/>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r>
              <a:rPr lang="en-US" sz="4270" b="1" dirty="0">
                <a:solidFill>
                  <a:schemeClr val="bg1"/>
                </a:solidFill>
                <a:latin typeface="Arial" panose="020B0604020202020204" pitchFamily="34" charset="0"/>
                <a:cs typeface="Arial" panose="020B0604020202020204" pitchFamily="34" charset="0"/>
              </a:rPr>
              <a:t>D</a:t>
            </a:r>
          </a:p>
        </p:txBody>
      </p:sp>
      <p:sp>
        <p:nvSpPr>
          <p:cNvPr id="17" name="Title 59">
            <a:extLst>
              <a:ext uri="{FF2B5EF4-FFF2-40B4-BE49-F238E27FC236}">
                <a16:creationId xmlns:a16="http://schemas.microsoft.com/office/drawing/2014/main" id="{9340F616-F5FF-B3B6-0DCB-5781280CF40D}"/>
              </a:ext>
            </a:extLst>
          </p:cNvPr>
          <p:cNvSpPr txBox="1">
            <a:spLocks/>
          </p:cNvSpPr>
          <p:nvPr/>
        </p:nvSpPr>
        <p:spPr>
          <a:xfrm>
            <a:off x="853443" y="1839171"/>
            <a:ext cx="8340432" cy="4186658"/>
          </a:xfrm>
          <a:prstGeom prst="rect">
            <a:avLst/>
          </a:prstGeom>
        </p:spPr>
        <p:txBody>
          <a:bodyPr/>
          <a:lstStyle>
            <a:lvl1pPr algn="l" defTabSz="609570" rtl="0" eaLnBrk="1" latinLnBrk="0" hangingPunct="1">
              <a:spcBef>
                <a:spcPct val="0"/>
              </a:spcBef>
              <a:buNone/>
              <a:defRPr sz="4267" b="1" i="0" kern="1200">
                <a:solidFill>
                  <a:schemeClr val="tx2"/>
                </a:solidFill>
                <a:latin typeface="Neue Haas Grotesk Text Pro" panose="020B0504020202020204" pitchFamily="34" charset="0"/>
                <a:ea typeface="+mj-ea"/>
                <a:cs typeface="+mj-cs"/>
              </a:defRPr>
            </a:lvl1pPr>
          </a:lstStyle>
          <a:p>
            <a:pPr marL="0" marR="0" lvl="0" indent="0" defTabSz="914400" rtl="0" eaLnBrk="1" fontAlgn="auto" latinLnBrk="0" hangingPunct="1">
              <a:lnSpc>
                <a:spcPct val="100000"/>
              </a:lnSpc>
              <a:spcBef>
                <a:spcPts val="0"/>
              </a:spcBef>
              <a:spcAft>
                <a:spcPts val="2400"/>
              </a:spcAft>
              <a:buClrTx/>
              <a:buSzTx/>
              <a:buFontTx/>
              <a:buNone/>
              <a:tabLst/>
              <a:defRPr/>
            </a:pPr>
            <a:r>
              <a:rPr kumimoji="0" lang="en-US" sz="4400" i="0" u="none" strike="noStrike" kern="1200" cap="none" spc="0" normalizeH="0" baseline="0" noProof="0" dirty="0">
                <a:ln>
                  <a:noFill/>
                </a:ln>
                <a:solidFill>
                  <a:srgbClr val="592C82"/>
                </a:solidFill>
                <a:effectLst/>
                <a:uLnTx/>
                <a:uFillTx/>
                <a:latin typeface="Neue Haas Grotesk Text Pro" panose="020B0504020202020204" pitchFamily="34" charset="77"/>
                <a:ea typeface="+mn-ea"/>
                <a:cs typeface="Arial" panose="020B0604020202020204" pitchFamily="34" charset="0"/>
              </a:rPr>
              <a:t>All of the above</a:t>
            </a:r>
            <a:endParaRPr kumimoji="0" lang="en-US" sz="4400" i="0" u="none" strike="noStrike" kern="1200" cap="none" spc="0" normalizeH="0" baseline="30000" noProof="0" dirty="0">
              <a:ln>
                <a:noFill/>
              </a:ln>
              <a:solidFill>
                <a:srgbClr val="592C82"/>
              </a:solidFill>
              <a:effectLst/>
              <a:uLnTx/>
              <a:uFillTx/>
              <a:latin typeface="Neue Haas Grotesk Text Pro" panose="020B0504020202020204" pitchFamily="34" charset="77"/>
              <a:ea typeface="+mn-ea"/>
              <a:cs typeface="Arial" panose="020B0604020202020204" pitchFamily="34" charset="0"/>
            </a:endParaRPr>
          </a:p>
          <a:p>
            <a:pPr marL="0" marR="0" lvl="0" indent="0" defTabSz="609585" rtl="0" eaLnBrk="1" fontAlgn="auto" latinLnBrk="0" hangingPunct="1">
              <a:lnSpc>
                <a:spcPts val="368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2A2C2C"/>
                </a:solidFill>
                <a:effectLst/>
                <a:uLnTx/>
                <a:uFillTx/>
                <a:latin typeface="Neue Haas Grotesk Text Pro" panose="020B0504020202020204" pitchFamily="34" charset="77"/>
                <a:ea typeface="+mn-ea"/>
                <a:cs typeface="Arial" panose="020B0604020202020204" pitchFamily="34" charset="0"/>
              </a:rPr>
              <a:t>You can use your HSA to cover </a:t>
            </a:r>
            <a:r>
              <a:rPr lang="en-US" sz="2800" b="0" dirty="0">
                <a:solidFill>
                  <a:srgbClr val="2A2C2C"/>
                </a:solidFill>
                <a:latin typeface="Neue Haas Grotesk Text Pro" panose="020B0504020202020204" pitchFamily="34" charset="77"/>
                <a:ea typeface="+mn-ea"/>
                <a:cs typeface="Arial" panose="020B0604020202020204" pitchFamily="34" charset="0"/>
              </a:rPr>
              <a:t>qualified </a:t>
            </a:r>
            <a:br>
              <a:rPr lang="en-US" sz="2800" b="0" dirty="0">
                <a:solidFill>
                  <a:srgbClr val="2A2C2C"/>
                </a:solidFill>
                <a:latin typeface="Neue Haas Grotesk Text Pro" panose="020B0504020202020204" pitchFamily="34" charset="77"/>
                <a:ea typeface="+mn-ea"/>
                <a:cs typeface="Arial" panose="020B0604020202020204" pitchFamily="34" charset="0"/>
              </a:rPr>
            </a:br>
            <a:r>
              <a:rPr lang="en-US" sz="2800" b="0" dirty="0">
                <a:solidFill>
                  <a:srgbClr val="2A2C2C"/>
                </a:solidFill>
                <a:latin typeface="Neue Haas Grotesk Text Pro" panose="020B0504020202020204" pitchFamily="34" charset="77"/>
                <a:ea typeface="+mn-ea"/>
                <a:cs typeface="Arial" panose="020B0604020202020204" pitchFamily="34" charset="0"/>
              </a:rPr>
              <a:t>medical </a:t>
            </a:r>
            <a:r>
              <a:rPr kumimoji="0" lang="en-US" sz="2800" b="0" i="0" u="none" strike="noStrike" kern="1200" cap="none" spc="0" normalizeH="0" baseline="0" noProof="0" dirty="0">
                <a:ln>
                  <a:noFill/>
                </a:ln>
                <a:solidFill>
                  <a:srgbClr val="2A2C2C"/>
                </a:solidFill>
                <a:effectLst/>
                <a:uLnTx/>
                <a:uFillTx/>
                <a:latin typeface="Neue Haas Grotesk Text Pro" panose="020B0504020202020204" pitchFamily="34" charset="77"/>
                <a:ea typeface="+mn-ea"/>
                <a:cs typeface="Arial" panose="020B0604020202020204" pitchFamily="34" charset="0"/>
              </a:rPr>
              <a:t>expenses for you and your eligible tax dependents, even if they are not eligible</a:t>
            </a:r>
            <a:r>
              <a:rPr lang="en-US" sz="2800" b="0" dirty="0">
                <a:solidFill>
                  <a:srgbClr val="2A2C2C"/>
                </a:solidFill>
                <a:latin typeface="Neue Haas Grotesk Text Pro" panose="020B0504020202020204" pitchFamily="34" charset="77"/>
                <a:ea typeface="+mn-ea"/>
                <a:cs typeface="Arial" panose="020B0604020202020204" pitchFamily="34" charset="0"/>
              </a:rPr>
              <a:t> for an HSA themselves.</a:t>
            </a:r>
            <a:r>
              <a:rPr kumimoji="0" lang="en-US" sz="2800" b="0" i="0" u="none" strike="noStrike" kern="1200" cap="none" spc="0" normalizeH="0" baseline="0" noProof="0" dirty="0">
                <a:ln>
                  <a:noFill/>
                </a:ln>
                <a:solidFill>
                  <a:srgbClr val="2A2C2C"/>
                </a:solidFill>
                <a:effectLst/>
                <a:uLnTx/>
                <a:uFillTx/>
                <a:latin typeface="Neue Haas Grotesk Text Pro" panose="020B0504020202020204" pitchFamily="34" charset="77"/>
                <a:ea typeface="+mn-ea"/>
                <a:cs typeface="Arial" panose="020B0604020202020204" pitchFamily="34" charset="0"/>
              </a:rPr>
              <a:t> </a:t>
            </a:r>
          </a:p>
          <a:p>
            <a:pPr marL="0" marR="0" lvl="0" indent="0" defTabSz="914400" rtl="0" eaLnBrk="1" fontAlgn="auto" latinLnBrk="0" hangingPunct="1">
              <a:lnSpc>
                <a:spcPct val="100000"/>
              </a:lnSpc>
              <a:spcBef>
                <a:spcPts val="0"/>
              </a:spcBef>
              <a:spcAft>
                <a:spcPts val="2400"/>
              </a:spcAft>
              <a:buClrTx/>
              <a:buSzTx/>
              <a:buFontTx/>
              <a:buNone/>
              <a:tabLst/>
              <a:defRPr/>
            </a:pPr>
            <a:endParaRPr kumimoji="0" lang="en-US" sz="4400" i="0" u="none" strike="noStrike" kern="1200" cap="none" spc="0" normalizeH="0" baseline="30000" noProof="0" dirty="0">
              <a:ln>
                <a:noFill/>
              </a:ln>
              <a:solidFill>
                <a:srgbClr val="592C82"/>
              </a:solidFill>
              <a:effectLst/>
              <a:uLnTx/>
              <a:uFillTx/>
              <a:latin typeface="Neue Haas Grotesk Text Pro" panose="020B0504020202020204" pitchFamily="34" charset="77"/>
              <a:ea typeface="+mn-ea"/>
              <a:cs typeface="Arial" panose="020B0604020202020204" pitchFamily="34" charset="0"/>
            </a:endParaRPr>
          </a:p>
        </p:txBody>
      </p:sp>
      <p:pic>
        <p:nvPicPr>
          <p:cNvPr id="3" name="Picture 2">
            <a:extLst>
              <a:ext uri="{FF2B5EF4-FFF2-40B4-BE49-F238E27FC236}">
                <a16:creationId xmlns:a16="http://schemas.microsoft.com/office/drawing/2014/main" id="{74993BF2-2B50-D760-4F9E-CFA4F552CBD9}"/>
              </a:ext>
            </a:extLst>
          </p:cNvPr>
          <p:cNvPicPr>
            <a:picLocks noChangeAspect="1"/>
          </p:cNvPicPr>
          <p:nvPr/>
        </p:nvPicPr>
        <p:blipFill>
          <a:blip r:embed="rId3" cstate="screen">
            <a:duotone>
              <a:schemeClr val="bg2">
                <a:shade val="45000"/>
                <a:satMod val="135000"/>
              </a:schemeClr>
              <a:prstClr val="white"/>
            </a:duotone>
            <a:alphaModFix amt="50000"/>
            <a:extLst>
              <a:ext uri="{28A0092B-C50C-407E-A947-70E740481C1C}">
                <a14:useLocalDpi xmlns:a14="http://schemas.microsoft.com/office/drawing/2010/main"/>
              </a:ext>
            </a:extLst>
          </a:blip>
          <a:stretch>
            <a:fillRect/>
          </a:stretch>
        </p:blipFill>
        <p:spPr>
          <a:xfrm>
            <a:off x="9193875" y="4269641"/>
            <a:ext cx="2403342" cy="2001985"/>
          </a:xfrm>
          <a:prstGeom prst="rect">
            <a:avLst/>
          </a:prstGeom>
        </p:spPr>
      </p:pic>
    </p:spTree>
    <p:extLst>
      <p:ext uri="{BB962C8B-B14F-4D97-AF65-F5344CB8AC3E}">
        <p14:creationId xmlns:p14="http://schemas.microsoft.com/office/powerpoint/2010/main" val="8139726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8F42808-1D2A-672D-66D1-DFFEC0C8A00E}"/>
              </a:ext>
            </a:extLst>
          </p:cNvPr>
          <p:cNvSpPr>
            <a:spLocks noGrp="1"/>
          </p:cNvSpPr>
          <p:nvPr>
            <p:ph type="title"/>
          </p:nvPr>
        </p:nvSpPr>
        <p:spPr>
          <a:xfrm>
            <a:off x="853442" y="365762"/>
            <a:ext cx="10836993" cy="1431867"/>
          </a:xfrm>
        </p:spPr>
        <p:txBody>
          <a:bodyPr/>
          <a:lstStyle/>
          <a:p>
            <a:r>
              <a:rPr lang="en-US" sz="4400" dirty="0">
                <a:latin typeface="Neue Haas Grotesk Text Pro" panose="020B0504020202020204" pitchFamily="34" charset="77"/>
                <a:cs typeface="Arial" panose="020B0604020202020204" pitchFamily="34" charset="0"/>
              </a:rPr>
              <a:t>Sign up for a high-deductible health plan (HDHP) to access an HSA </a:t>
            </a:r>
            <a:endParaRPr lang="en-US" dirty="0">
              <a:latin typeface="Neue Haas Grotesk Text Pro" panose="020B0504020202020204" pitchFamily="34" charset="77"/>
              <a:cs typeface="Arial" panose="020B0604020202020204" pitchFamily="34" charset="0"/>
            </a:endParaRPr>
          </a:p>
        </p:txBody>
      </p:sp>
      <p:sp>
        <p:nvSpPr>
          <p:cNvPr id="16" name="Title 2">
            <a:extLst>
              <a:ext uri="{FF2B5EF4-FFF2-40B4-BE49-F238E27FC236}">
                <a16:creationId xmlns:a16="http://schemas.microsoft.com/office/drawing/2014/main" id="{4E1DDF8F-D561-7144-2A60-945D10AFC1C4}"/>
              </a:ext>
            </a:extLst>
          </p:cNvPr>
          <p:cNvSpPr txBox="1">
            <a:spLocks/>
          </p:cNvSpPr>
          <p:nvPr/>
        </p:nvSpPr>
        <p:spPr>
          <a:xfrm>
            <a:off x="853442" y="2512749"/>
            <a:ext cx="2551964" cy="574453"/>
          </a:xfrm>
          <a:prstGeom prst="rect">
            <a:avLst/>
          </a:prstGeom>
          <a:noFill/>
        </p:spPr>
        <p:txBody>
          <a:bodyPr vert="horz" wrap="square" lIns="121920" tIns="121920" rIns="121920" bIns="121920" rtlCol="0" anchor="t" anchorCtr="0">
            <a:spAutoFit/>
          </a:bodyPr>
          <a:lstStyle>
            <a:lvl1pPr algn="l" defTabSz="457200" rtl="0" eaLnBrk="1" latinLnBrk="0" hangingPunct="1">
              <a:spcBef>
                <a:spcPct val="0"/>
              </a:spcBef>
              <a:buNone/>
              <a:defRPr sz="2800" b="1" kern="1200">
                <a:solidFill>
                  <a:schemeClr val="tx2"/>
                </a:solidFill>
                <a:latin typeface="+mj-lt"/>
                <a:ea typeface="+mj-ea"/>
                <a:cs typeface="+mj-cs"/>
              </a:defRPr>
            </a:lvl1pPr>
          </a:lstStyle>
          <a:p>
            <a:pPr defTabSz="609585"/>
            <a:r>
              <a:rPr lang="en-US" sz="2133">
                <a:solidFill>
                  <a:schemeClr val="tx1"/>
                </a:solidFill>
                <a:latin typeface="Neue Haas Grotesk Text Pro" panose="020B0504020202020204" pitchFamily="34" charset="77"/>
                <a:cs typeface="Arial" panose="020B0604020202020204" pitchFamily="34" charset="0"/>
              </a:rPr>
              <a:t>Lower premiums</a:t>
            </a:r>
          </a:p>
        </p:txBody>
      </p:sp>
      <p:cxnSp>
        <p:nvCxnSpPr>
          <p:cNvPr id="17" name="Straight Arrow Connector 16">
            <a:extLst>
              <a:ext uri="{FF2B5EF4-FFF2-40B4-BE49-F238E27FC236}">
                <a16:creationId xmlns:a16="http://schemas.microsoft.com/office/drawing/2014/main" id="{11BBDF98-3D2C-DA55-7543-A1FDF89E785A}"/>
              </a:ext>
              <a:ext uri="{C183D7F6-B498-43B3-948B-1728B52AA6E4}">
                <adec:decorative xmlns:adec="http://schemas.microsoft.com/office/drawing/2017/decorative" val="1"/>
              </a:ext>
            </a:extLst>
          </p:cNvPr>
          <p:cNvCxnSpPr>
            <a:cxnSpLocks/>
          </p:cNvCxnSpPr>
          <p:nvPr/>
        </p:nvCxnSpPr>
        <p:spPr>
          <a:xfrm>
            <a:off x="3423366" y="2823461"/>
            <a:ext cx="7513401" cy="0"/>
          </a:xfrm>
          <a:prstGeom prst="straightConnector1">
            <a:avLst/>
          </a:prstGeom>
          <a:ln>
            <a:solidFill>
              <a:schemeClr val="tx1"/>
            </a:solidFill>
            <a:tailEnd type="triangle" w="lg" len="lg"/>
          </a:ln>
          <a:effectLst/>
        </p:spPr>
        <p:style>
          <a:lnRef idx="2">
            <a:schemeClr val="accent1"/>
          </a:lnRef>
          <a:fillRef idx="0">
            <a:schemeClr val="accent1"/>
          </a:fillRef>
          <a:effectRef idx="1">
            <a:schemeClr val="accent1"/>
          </a:effectRef>
          <a:fontRef idx="minor">
            <a:schemeClr val="tx1"/>
          </a:fontRef>
        </p:style>
      </p:cxnSp>
      <p:sp>
        <p:nvSpPr>
          <p:cNvPr id="18" name="Graphic 27">
            <a:extLst>
              <a:ext uri="{FF2B5EF4-FFF2-40B4-BE49-F238E27FC236}">
                <a16:creationId xmlns:a16="http://schemas.microsoft.com/office/drawing/2014/main" id="{4BF8EBA2-03B0-A4E8-897A-C207247A609A}"/>
              </a:ext>
              <a:ext uri="{C183D7F6-B498-43B3-948B-1728B52AA6E4}">
                <adec:decorative xmlns:adec="http://schemas.microsoft.com/office/drawing/2017/decorative" val="1"/>
              </a:ext>
            </a:extLst>
          </p:cNvPr>
          <p:cNvSpPr/>
          <p:nvPr/>
        </p:nvSpPr>
        <p:spPr>
          <a:xfrm>
            <a:off x="3944575" y="2644084"/>
            <a:ext cx="364989" cy="364989"/>
          </a:xfrm>
          <a:custGeom>
            <a:avLst/>
            <a:gdLst>
              <a:gd name="connsiteX0" fmla="*/ 273743 w 273742"/>
              <a:gd name="connsiteY0" fmla="*/ 136871 h 273742"/>
              <a:gd name="connsiteX1" fmla="*/ 136871 w 273742"/>
              <a:gd name="connsiteY1" fmla="*/ 273743 h 273742"/>
              <a:gd name="connsiteX2" fmla="*/ 0 w 273742"/>
              <a:gd name="connsiteY2" fmla="*/ 136871 h 273742"/>
              <a:gd name="connsiteX3" fmla="*/ 136871 w 273742"/>
              <a:gd name="connsiteY3" fmla="*/ 0 h 273742"/>
              <a:gd name="connsiteX4" fmla="*/ 273743 w 273742"/>
              <a:gd name="connsiteY4" fmla="*/ 136871 h 2737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42" h="273742">
                <a:moveTo>
                  <a:pt x="273743" y="136871"/>
                </a:moveTo>
                <a:cubicBezTo>
                  <a:pt x="273743" y="212463"/>
                  <a:pt x="212463" y="273743"/>
                  <a:pt x="136871" y="273743"/>
                </a:cubicBezTo>
                <a:cubicBezTo>
                  <a:pt x="61279" y="273743"/>
                  <a:pt x="0" y="212463"/>
                  <a:pt x="0" y="136871"/>
                </a:cubicBezTo>
                <a:cubicBezTo>
                  <a:pt x="0" y="61279"/>
                  <a:pt x="61279" y="0"/>
                  <a:pt x="136871" y="0"/>
                </a:cubicBezTo>
                <a:cubicBezTo>
                  <a:pt x="212463" y="0"/>
                  <a:pt x="273743" y="61279"/>
                  <a:pt x="273743" y="136871"/>
                </a:cubicBezTo>
                <a:close/>
              </a:path>
            </a:pathLst>
          </a:custGeom>
          <a:solidFill>
            <a:srgbClr val="FFFFFF"/>
          </a:solidFill>
          <a:ln w="4679" cap="flat">
            <a:noFill/>
            <a:prstDash val="solid"/>
            <a:miter/>
          </a:ln>
        </p:spPr>
        <p:txBody>
          <a:bodyPr rtlCol="0" anchor="ctr"/>
          <a:lstStyle/>
          <a:p>
            <a:pPr defTabSz="609570"/>
            <a:endParaRPr lang="en-US" sz="2400">
              <a:solidFill>
                <a:srgbClr val="2A2C2C"/>
              </a:solidFill>
              <a:latin typeface="Arial" panose="020B0604020202020204" pitchFamily="34" charset="0"/>
              <a:cs typeface="Arial" panose="020B0604020202020204" pitchFamily="34" charset="0"/>
            </a:endParaRPr>
          </a:p>
        </p:txBody>
      </p:sp>
      <p:sp>
        <p:nvSpPr>
          <p:cNvPr id="19" name="Graphic 27">
            <a:extLst>
              <a:ext uri="{FF2B5EF4-FFF2-40B4-BE49-F238E27FC236}">
                <a16:creationId xmlns:a16="http://schemas.microsoft.com/office/drawing/2014/main" id="{8680641A-7D89-938F-E14D-7B489A2E7733}"/>
              </a:ext>
              <a:ext uri="{C183D7F6-B498-43B3-948B-1728B52AA6E4}">
                <adec:decorative xmlns:adec="http://schemas.microsoft.com/office/drawing/2017/decorative" val="1"/>
              </a:ext>
            </a:extLst>
          </p:cNvPr>
          <p:cNvSpPr/>
          <p:nvPr/>
        </p:nvSpPr>
        <p:spPr>
          <a:xfrm>
            <a:off x="3944639" y="2644083"/>
            <a:ext cx="364989" cy="364989"/>
          </a:xfrm>
          <a:custGeom>
            <a:avLst/>
            <a:gdLst>
              <a:gd name="connsiteX0" fmla="*/ 136823 w 273742"/>
              <a:gd name="connsiteY0" fmla="*/ 0 h 273742"/>
              <a:gd name="connsiteX1" fmla="*/ 0 w 273742"/>
              <a:gd name="connsiteY1" fmla="*/ 136919 h 273742"/>
              <a:gd name="connsiteX2" fmla="*/ 136919 w 273742"/>
              <a:gd name="connsiteY2" fmla="*/ 273743 h 273742"/>
              <a:gd name="connsiteX3" fmla="*/ 273742 w 273742"/>
              <a:gd name="connsiteY3" fmla="*/ 136871 h 273742"/>
              <a:gd name="connsiteX4" fmla="*/ 136871 w 273742"/>
              <a:gd name="connsiteY4" fmla="*/ 0 h 273742"/>
              <a:gd name="connsiteX5" fmla="*/ 136823 w 273742"/>
              <a:gd name="connsiteY5" fmla="*/ 0 h 273742"/>
              <a:gd name="connsiteX6" fmla="*/ 192794 w 273742"/>
              <a:gd name="connsiteY6" fmla="*/ 192505 h 273742"/>
              <a:gd name="connsiteX7" fmla="*/ 178356 w 273742"/>
              <a:gd name="connsiteY7" fmla="*/ 208772 h 273742"/>
              <a:gd name="connsiteX8" fmla="*/ 152753 w 273742"/>
              <a:gd name="connsiteY8" fmla="*/ 217868 h 273742"/>
              <a:gd name="connsiteX9" fmla="*/ 152753 w 273742"/>
              <a:gd name="connsiteY9" fmla="*/ 238177 h 273742"/>
              <a:gd name="connsiteX10" fmla="*/ 130134 w 273742"/>
              <a:gd name="connsiteY10" fmla="*/ 238177 h 273742"/>
              <a:gd name="connsiteX11" fmla="*/ 130134 w 273742"/>
              <a:gd name="connsiteY11" fmla="*/ 218397 h 273742"/>
              <a:gd name="connsiteX12" fmla="*/ 103327 w 273742"/>
              <a:gd name="connsiteY12" fmla="*/ 211323 h 273742"/>
              <a:gd name="connsiteX13" fmla="*/ 75221 w 273742"/>
              <a:gd name="connsiteY13" fmla="*/ 191398 h 273742"/>
              <a:gd name="connsiteX14" fmla="*/ 98081 w 273742"/>
              <a:gd name="connsiteY14" fmla="*/ 170512 h 273742"/>
              <a:gd name="connsiteX15" fmla="*/ 140577 w 273742"/>
              <a:gd name="connsiteY15" fmla="*/ 191398 h 273742"/>
              <a:gd name="connsiteX16" fmla="*/ 158480 w 273742"/>
              <a:gd name="connsiteY16" fmla="*/ 184901 h 273742"/>
              <a:gd name="connsiteX17" fmla="*/ 165988 w 273742"/>
              <a:gd name="connsiteY17" fmla="*/ 169645 h 273742"/>
              <a:gd name="connsiteX18" fmla="*/ 161175 w 273742"/>
              <a:gd name="connsiteY18" fmla="*/ 156699 h 273742"/>
              <a:gd name="connsiteX19" fmla="*/ 142165 w 273742"/>
              <a:gd name="connsiteY19" fmla="*/ 145341 h 273742"/>
              <a:gd name="connsiteX20" fmla="*/ 103664 w 273742"/>
              <a:gd name="connsiteY20" fmla="*/ 126668 h 273742"/>
              <a:gd name="connsiteX21" fmla="*/ 88601 w 273742"/>
              <a:gd name="connsiteY21" fmla="*/ 111124 h 273742"/>
              <a:gd name="connsiteX22" fmla="*/ 83788 w 273742"/>
              <a:gd name="connsiteY22" fmla="*/ 92739 h 273742"/>
              <a:gd name="connsiteX23" fmla="*/ 96975 w 273742"/>
              <a:gd name="connsiteY23" fmla="*/ 65067 h 273742"/>
              <a:gd name="connsiteX24" fmla="*/ 130134 w 273742"/>
              <a:gd name="connsiteY24" fmla="*/ 52939 h 273742"/>
              <a:gd name="connsiteX25" fmla="*/ 130134 w 273742"/>
              <a:gd name="connsiteY25" fmla="*/ 35758 h 273742"/>
              <a:gd name="connsiteX26" fmla="*/ 152657 w 273742"/>
              <a:gd name="connsiteY26" fmla="*/ 35758 h 273742"/>
              <a:gd name="connsiteX27" fmla="*/ 152657 w 273742"/>
              <a:gd name="connsiteY27" fmla="*/ 54094 h 273742"/>
              <a:gd name="connsiteX28" fmla="*/ 172437 w 273742"/>
              <a:gd name="connsiteY28" fmla="*/ 60735 h 273742"/>
              <a:gd name="connsiteX29" fmla="*/ 191687 w 273742"/>
              <a:gd name="connsiteY29" fmla="*/ 74885 h 273742"/>
              <a:gd name="connsiteX30" fmla="*/ 168394 w 273742"/>
              <a:gd name="connsiteY30" fmla="*/ 95001 h 273742"/>
              <a:gd name="connsiteX31" fmla="*/ 137064 w 273742"/>
              <a:gd name="connsiteY31" fmla="*/ 80563 h 273742"/>
              <a:gd name="connsiteX32" fmla="*/ 122241 w 273742"/>
              <a:gd name="connsiteY32" fmla="*/ 84943 h 273742"/>
              <a:gd name="connsiteX33" fmla="*/ 116562 w 273742"/>
              <a:gd name="connsiteY33" fmla="*/ 94953 h 273742"/>
              <a:gd name="connsiteX34" fmla="*/ 121375 w 273742"/>
              <a:gd name="connsiteY34" fmla="*/ 104578 h 273742"/>
              <a:gd name="connsiteX35" fmla="*/ 141347 w 273742"/>
              <a:gd name="connsiteY35" fmla="*/ 114829 h 273742"/>
              <a:gd name="connsiteX36" fmla="*/ 178019 w 273742"/>
              <a:gd name="connsiteY36" fmla="*/ 131433 h 273742"/>
              <a:gd name="connsiteX37" fmla="*/ 193131 w 273742"/>
              <a:gd name="connsiteY37" fmla="*/ 148133 h 273742"/>
              <a:gd name="connsiteX38" fmla="*/ 198425 w 273742"/>
              <a:gd name="connsiteY38" fmla="*/ 169982 h 273742"/>
              <a:gd name="connsiteX39" fmla="*/ 192794 w 273742"/>
              <a:gd name="connsiteY39" fmla="*/ 192505 h 273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73742" h="273742">
                <a:moveTo>
                  <a:pt x="136823" y="0"/>
                </a:moveTo>
                <a:cubicBezTo>
                  <a:pt x="61231" y="27"/>
                  <a:pt x="-27" y="61327"/>
                  <a:pt x="0" y="136919"/>
                </a:cubicBezTo>
                <a:cubicBezTo>
                  <a:pt x="27" y="212511"/>
                  <a:pt x="61327" y="273769"/>
                  <a:pt x="136919" y="273743"/>
                </a:cubicBezTo>
                <a:cubicBezTo>
                  <a:pt x="212493" y="273716"/>
                  <a:pt x="273742" y="212444"/>
                  <a:pt x="273742" y="136871"/>
                </a:cubicBezTo>
                <a:cubicBezTo>
                  <a:pt x="273742" y="61279"/>
                  <a:pt x="212463" y="0"/>
                  <a:pt x="136871" y="0"/>
                </a:cubicBezTo>
                <a:cubicBezTo>
                  <a:pt x="136855" y="0"/>
                  <a:pt x="136839" y="0"/>
                  <a:pt x="136823" y="0"/>
                </a:cubicBezTo>
                <a:close/>
                <a:moveTo>
                  <a:pt x="192794" y="192505"/>
                </a:moveTo>
                <a:cubicBezTo>
                  <a:pt x="189355" y="199007"/>
                  <a:pt x="184403" y="204586"/>
                  <a:pt x="178356" y="208772"/>
                </a:cubicBezTo>
                <a:cubicBezTo>
                  <a:pt x="170513" y="213480"/>
                  <a:pt x="161808" y="216573"/>
                  <a:pt x="152753" y="217868"/>
                </a:cubicBezTo>
                <a:lnTo>
                  <a:pt x="152753" y="238177"/>
                </a:lnTo>
                <a:lnTo>
                  <a:pt x="130134" y="238177"/>
                </a:lnTo>
                <a:lnTo>
                  <a:pt x="130134" y="218397"/>
                </a:lnTo>
                <a:cubicBezTo>
                  <a:pt x="120854" y="217620"/>
                  <a:pt x="111782" y="215225"/>
                  <a:pt x="103327" y="211323"/>
                </a:cubicBezTo>
                <a:cubicBezTo>
                  <a:pt x="93007" y="206138"/>
                  <a:pt x="83530" y="199421"/>
                  <a:pt x="75221" y="191398"/>
                </a:cubicBezTo>
                <a:lnTo>
                  <a:pt x="98081" y="170512"/>
                </a:lnTo>
                <a:cubicBezTo>
                  <a:pt x="112712" y="184436"/>
                  <a:pt x="126877" y="191398"/>
                  <a:pt x="140577" y="191398"/>
                </a:cubicBezTo>
                <a:cubicBezTo>
                  <a:pt x="147144" y="191529"/>
                  <a:pt x="153525" y="189213"/>
                  <a:pt x="158480" y="184901"/>
                </a:cubicBezTo>
                <a:cubicBezTo>
                  <a:pt x="163186" y="181233"/>
                  <a:pt x="165952" y="175611"/>
                  <a:pt x="165988" y="169645"/>
                </a:cubicBezTo>
                <a:cubicBezTo>
                  <a:pt x="166040" y="164883"/>
                  <a:pt x="164325" y="160271"/>
                  <a:pt x="161175" y="156699"/>
                </a:cubicBezTo>
                <a:cubicBezTo>
                  <a:pt x="155699" y="151631"/>
                  <a:pt x="149224" y="147762"/>
                  <a:pt x="142165" y="145341"/>
                </a:cubicBezTo>
                <a:cubicBezTo>
                  <a:pt x="128812" y="140252"/>
                  <a:pt x="115929" y="134004"/>
                  <a:pt x="103664" y="126668"/>
                </a:cubicBezTo>
                <a:cubicBezTo>
                  <a:pt x="97545" y="122677"/>
                  <a:pt x="92397" y="117366"/>
                  <a:pt x="88601" y="111124"/>
                </a:cubicBezTo>
                <a:cubicBezTo>
                  <a:pt x="85383" y="105536"/>
                  <a:pt x="83721" y="99187"/>
                  <a:pt x="83788" y="92739"/>
                </a:cubicBezTo>
                <a:cubicBezTo>
                  <a:pt x="83765" y="81994"/>
                  <a:pt x="88614" y="71817"/>
                  <a:pt x="96975" y="65067"/>
                </a:cubicBezTo>
                <a:cubicBezTo>
                  <a:pt x="106314" y="57349"/>
                  <a:pt x="118018" y="53068"/>
                  <a:pt x="130134" y="52939"/>
                </a:cubicBezTo>
                <a:lnTo>
                  <a:pt x="130134" y="35758"/>
                </a:lnTo>
                <a:lnTo>
                  <a:pt x="152657" y="35758"/>
                </a:lnTo>
                <a:lnTo>
                  <a:pt x="152657" y="54094"/>
                </a:lnTo>
                <a:cubicBezTo>
                  <a:pt x="159518" y="55412"/>
                  <a:pt x="166171" y="57645"/>
                  <a:pt x="172437" y="60735"/>
                </a:cubicBezTo>
                <a:cubicBezTo>
                  <a:pt x="179411" y="64641"/>
                  <a:pt x="185877" y="69394"/>
                  <a:pt x="191687" y="74885"/>
                </a:cubicBezTo>
                <a:lnTo>
                  <a:pt x="168394" y="95001"/>
                </a:lnTo>
                <a:cubicBezTo>
                  <a:pt x="157870" y="85376"/>
                  <a:pt x="147427" y="80563"/>
                  <a:pt x="137064" y="80563"/>
                </a:cubicBezTo>
                <a:cubicBezTo>
                  <a:pt x="131776" y="80354"/>
                  <a:pt x="126566" y="81893"/>
                  <a:pt x="122241" y="84943"/>
                </a:cubicBezTo>
                <a:cubicBezTo>
                  <a:pt x="118822" y="87148"/>
                  <a:pt x="116701" y="90888"/>
                  <a:pt x="116562" y="94953"/>
                </a:cubicBezTo>
                <a:cubicBezTo>
                  <a:pt x="116760" y="98691"/>
                  <a:pt x="118503" y="102177"/>
                  <a:pt x="121375" y="104578"/>
                </a:cubicBezTo>
                <a:cubicBezTo>
                  <a:pt x="127332" y="109215"/>
                  <a:pt x="134106" y="112693"/>
                  <a:pt x="141347" y="114829"/>
                </a:cubicBezTo>
                <a:cubicBezTo>
                  <a:pt x="154168" y="118936"/>
                  <a:pt x="166474" y="124508"/>
                  <a:pt x="178019" y="131433"/>
                </a:cubicBezTo>
                <a:cubicBezTo>
                  <a:pt x="184289" y="135747"/>
                  <a:pt x="189463" y="141465"/>
                  <a:pt x="193131" y="148133"/>
                </a:cubicBezTo>
                <a:cubicBezTo>
                  <a:pt x="196710" y="154853"/>
                  <a:pt x="198531" y="162369"/>
                  <a:pt x="198425" y="169982"/>
                </a:cubicBezTo>
                <a:cubicBezTo>
                  <a:pt x="198510" y="177848"/>
                  <a:pt x="196571" y="185605"/>
                  <a:pt x="192794" y="192505"/>
                </a:cubicBezTo>
                <a:close/>
              </a:path>
            </a:pathLst>
          </a:custGeom>
          <a:solidFill>
            <a:srgbClr val="007A96"/>
          </a:solidFill>
          <a:ln w="4679" cap="flat">
            <a:noFill/>
            <a:prstDash val="solid"/>
            <a:miter/>
          </a:ln>
        </p:spPr>
        <p:txBody>
          <a:bodyPr rtlCol="0" anchor="ctr"/>
          <a:lstStyle/>
          <a:p>
            <a:pPr defTabSz="609570"/>
            <a:endParaRPr lang="en-US" sz="2400">
              <a:solidFill>
                <a:srgbClr val="2A2C2C"/>
              </a:solidFill>
              <a:latin typeface="Arial" panose="020B0604020202020204" pitchFamily="34" charset="0"/>
              <a:cs typeface="Arial" panose="020B0604020202020204" pitchFamily="34" charset="0"/>
            </a:endParaRPr>
          </a:p>
        </p:txBody>
      </p:sp>
      <p:sp>
        <p:nvSpPr>
          <p:cNvPr id="20" name="Graphic 28">
            <a:extLst>
              <a:ext uri="{FF2B5EF4-FFF2-40B4-BE49-F238E27FC236}">
                <a16:creationId xmlns:a16="http://schemas.microsoft.com/office/drawing/2014/main" id="{735BD965-FAD3-9C72-B543-1372B1EDEEC5}"/>
              </a:ext>
              <a:ext uri="{C183D7F6-B498-43B3-948B-1728B52AA6E4}">
                <adec:decorative xmlns:adec="http://schemas.microsoft.com/office/drawing/2017/decorative" val="1"/>
              </a:ext>
            </a:extLst>
          </p:cNvPr>
          <p:cNvSpPr/>
          <p:nvPr/>
        </p:nvSpPr>
        <p:spPr>
          <a:xfrm>
            <a:off x="5329559" y="2644083"/>
            <a:ext cx="364989" cy="364989"/>
          </a:xfrm>
          <a:custGeom>
            <a:avLst/>
            <a:gdLst>
              <a:gd name="connsiteX0" fmla="*/ 273743 w 273742"/>
              <a:gd name="connsiteY0" fmla="*/ 136871 h 273742"/>
              <a:gd name="connsiteX1" fmla="*/ 136871 w 273742"/>
              <a:gd name="connsiteY1" fmla="*/ 273743 h 273742"/>
              <a:gd name="connsiteX2" fmla="*/ 0 w 273742"/>
              <a:gd name="connsiteY2" fmla="*/ 136871 h 273742"/>
              <a:gd name="connsiteX3" fmla="*/ 136871 w 273742"/>
              <a:gd name="connsiteY3" fmla="*/ 0 h 273742"/>
              <a:gd name="connsiteX4" fmla="*/ 273743 w 273742"/>
              <a:gd name="connsiteY4" fmla="*/ 136871 h 2737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42" h="273742">
                <a:moveTo>
                  <a:pt x="273743" y="136871"/>
                </a:moveTo>
                <a:cubicBezTo>
                  <a:pt x="273743" y="212463"/>
                  <a:pt x="212463" y="273743"/>
                  <a:pt x="136871" y="273743"/>
                </a:cubicBezTo>
                <a:cubicBezTo>
                  <a:pt x="61279" y="273743"/>
                  <a:pt x="0" y="212463"/>
                  <a:pt x="0" y="136871"/>
                </a:cubicBezTo>
                <a:cubicBezTo>
                  <a:pt x="0" y="61279"/>
                  <a:pt x="61279" y="0"/>
                  <a:pt x="136871" y="0"/>
                </a:cubicBezTo>
                <a:cubicBezTo>
                  <a:pt x="212463" y="0"/>
                  <a:pt x="273743" y="61279"/>
                  <a:pt x="273743" y="136871"/>
                </a:cubicBezTo>
                <a:close/>
              </a:path>
            </a:pathLst>
          </a:custGeom>
          <a:solidFill>
            <a:srgbClr val="FFFFFF"/>
          </a:solidFill>
          <a:ln w="4679" cap="flat">
            <a:noFill/>
            <a:prstDash val="solid"/>
            <a:miter/>
          </a:ln>
        </p:spPr>
        <p:txBody>
          <a:bodyPr rtlCol="0" anchor="ctr"/>
          <a:lstStyle/>
          <a:p>
            <a:pPr defTabSz="609570"/>
            <a:endParaRPr lang="en-US" sz="2400">
              <a:solidFill>
                <a:srgbClr val="2A2C2C"/>
              </a:solidFill>
              <a:latin typeface="Arial" panose="020B0604020202020204" pitchFamily="34" charset="0"/>
              <a:cs typeface="Arial" panose="020B0604020202020204" pitchFamily="34" charset="0"/>
            </a:endParaRPr>
          </a:p>
        </p:txBody>
      </p:sp>
      <p:sp>
        <p:nvSpPr>
          <p:cNvPr id="21" name="Graphic 28">
            <a:extLst>
              <a:ext uri="{FF2B5EF4-FFF2-40B4-BE49-F238E27FC236}">
                <a16:creationId xmlns:a16="http://schemas.microsoft.com/office/drawing/2014/main" id="{74D535A0-A065-B4DD-166E-FE7CCDA8B1F3}"/>
              </a:ext>
              <a:ext uri="{C183D7F6-B498-43B3-948B-1728B52AA6E4}">
                <adec:decorative xmlns:adec="http://schemas.microsoft.com/office/drawing/2017/decorative" val="1"/>
              </a:ext>
            </a:extLst>
          </p:cNvPr>
          <p:cNvSpPr/>
          <p:nvPr/>
        </p:nvSpPr>
        <p:spPr>
          <a:xfrm>
            <a:off x="5329623" y="2644082"/>
            <a:ext cx="364989" cy="364989"/>
          </a:xfrm>
          <a:custGeom>
            <a:avLst/>
            <a:gdLst>
              <a:gd name="connsiteX0" fmla="*/ 136823 w 273742"/>
              <a:gd name="connsiteY0" fmla="*/ 0 h 273742"/>
              <a:gd name="connsiteX1" fmla="*/ 0 w 273742"/>
              <a:gd name="connsiteY1" fmla="*/ 136919 h 273742"/>
              <a:gd name="connsiteX2" fmla="*/ 136919 w 273742"/>
              <a:gd name="connsiteY2" fmla="*/ 273743 h 273742"/>
              <a:gd name="connsiteX3" fmla="*/ 273742 w 273742"/>
              <a:gd name="connsiteY3" fmla="*/ 136871 h 273742"/>
              <a:gd name="connsiteX4" fmla="*/ 136871 w 273742"/>
              <a:gd name="connsiteY4" fmla="*/ 0 h 273742"/>
              <a:gd name="connsiteX5" fmla="*/ 136823 w 273742"/>
              <a:gd name="connsiteY5" fmla="*/ 0 h 273742"/>
              <a:gd name="connsiteX6" fmla="*/ 192794 w 273742"/>
              <a:gd name="connsiteY6" fmla="*/ 192505 h 273742"/>
              <a:gd name="connsiteX7" fmla="*/ 178356 w 273742"/>
              <a:gd name="connsiteY7" fmla="*/ 208772 h 273742"/>
              <a:gd name="connsiteX8" fmla="*/ 152753 w 273742"/>
              <a:gd name="connsiteY8" fmla="*/ 217868 h 273742"/>
              <a:gd name="connsiteX9" fmla="*/ 152753 w 273742"/>
              <a:gd name="connsiteY9" fmla="*/ 238177 h 273742"/>
              <a:gd name="connsiteX10" fmla="*/ 130134 w 273742"/>
              <a:gd name="connsiteY10" fmla="*/ 238177 h 273742"/>
              <a:gd name="connsiteX11" fmla="*/ 130134 w 273742"/>
              <a:gd name="connsiteY11" fmla="*/ 218397 h 273742"/>
              <a:gd name="connsiteX12" fmla="*/ 103327 w 273742"/>
              <a:gd name="connsiteY12" fmla="*/ 211323 h 273742"/>
              <a:gd name="connsiteX13" fmla="*/ 75221 w 273742"/>
              <a:gd name="connsiteY13" fmla="*/ 191398 h 273742"/>
              <a:gd name="connsiteX14" fmla="*/ 98081 w 273742"/>
              <a:gd name="connsiteY14" fmla="*/ 170512 h 273742"/>
              <a:gd name="connsiteX15" fmla="*/ 140577 w 273742"/>
              <a:gd name="connsiteY15" fmla="*/ 191398 h 273742"/>
              <a:gd name="connsiteX16" fmla="*/ 158480 w 273742"/>
              <a:gd name="connsiteY16" fmla="*/ 184901 h 273742"/>
              <a:gd name="connsiteX17" fmla="*/ 165988 w 273742"/>
              <a:gd name="connsiteY17" fmla="*/ 169645 h 273742"/>
              <a:gd name="connsiteX18" fmla="*/ 161175 w 273742"/>
              <a:gd name="connsiteY18" fmla="*/ 156699 h 273742"/>
              <a:gd name="connsiteX19" fmla="*/ 142165 w 273742"/>
              <a:gd name="connsiteY19" fmla="*/ 145341 h 273742"/>
              <a:gd name="connsiteX20" fmla="*/ 103664 w 273742"/>
              <a:gd name="connsiteY20" fmla="*/ 126668 h 273742"/>
              <a:gd name="connsiteX21" fmla="*/ 88601 w 273742"/>
              <a:gd name="connsiteY21" fmla="*/ 111124 h 273742"/>
              <a:gd name="connsiteX22" fmla="*/ 83788 w 273742"/>
              <a:gd name="connsiteY22" fmla="*/ 92739 h 273742"/>
              <a:gd name="connsiteX23" fmla="*/ 96975 w 273742"/>
              <a:gd name="connsiteY23" fmla="*/ 65067 h 273742"/>
              <a:gd name="connsiteX24" fmla="*/ 130134 w 273742"/>
              <a:gd name="connsiteY24" fmla="*/ 52939 h 273742"/>
              <a:gd name="connsiteX25" fmla="*/ 130134 w 273742"/>
              <a:gd name="connsiteY25" fmla="*/ 35758 h 273742"/>
              <a:gd name="connsiteX26" fmla="*/ 152657 w 273742"/>
              <a:gd name="connsiteY26" fmla="*/ 35758 h 273742"/>
              <a:gd name="connsiteX27" fmla="*/ 152657 w 273742"/>
              <a:gd name="connsiteY27" fmla="*/ 54094 h 273742"/>
              <a:gd name="connsiteX28" fmla="*/ 172437 w 273742"/>
              <a:gd name="connsiteY28" fmla="*/ 60735 h 273742"/>
              <a:gd name="connsiteX29" fmla="*/ 191687 w 273742"/>
              <a:gd name="connsiteY29" fmla="*/ 74885 h 273742"/>
              <a:gd name="connsiteX30" fmla="*/ 168394 w 273742"/>
              <a:gd name="connsiteY30" fmla="*/ 95001 h 273742"/>
              <a:gd name="connsiteX31" fmla="*/ 137064 w 273742"/>
              <a:gd name="connsiteY31" fmla="*/ 80563 h 273742"/>
              <a:gd name="connsiteX32" fmla="*/ 122241 w 273742"/>
              <a:gd name="connsiteY32" fmla="*/ 84943 h 273742"/>
              <a:gd name="connsiteX33" fmla="*/ 116562 w 273742"/>
              <a:gd name="connsiteY33" fmla="*/ 94953 h 273742"/>
              <a:gd name="connsiteX34" fmla="*/ 121375 w 273742"/>
              <a:gd name="connsiteY34" fmla="*/ 104578 h 273742"/>
              <a:gd name="connsiteX35" fmla="*/ 141347 w 273742"/>
              <a:gd name="connsiteY35" fmla="*/ 114829 h 273742"/>
              <a:gd name="connsiteX36" fmla="*/ 178019 w 273742"/>
              <a:gd name="connsiteY36" fmla="*/ 131433 h 273742"/>
              <a:gd name="connsiteX37" fmla="*/ 193131 w 273742"/>
              <a:gd name="connsiteY37" fmla="*/ 148133 h 273742"/>
              <a:gd name="connsiteX38" fmla="*/ 198425 w 273742"/>
              <a:gd name="connsiteY38" fmla="*/ 169982 h 273742"/>
              <a:gd name="connsiteX39" fmla="*/ 192794 w 273742"/>
              <a:gd name="connsiteY39" fmla="*/ 192505 h 273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73742" h="273742">
                <a:moveTo>
                  <a:pt x="136823" y="0"/>
                </a:moveTo>
                <a:cubicBezTo>
                  <a:pt x="61231" y="27"/>
                  <a:pt x="-27" y="61327"/>
                  <a:pt x="0" y="136919"/>
                </a:cubicBezTo>
                <a:cubicBezTo>
                  <a:pt x="27" y="212511"/>
                  <a:pt x="61327" y="273769"/>
                  <a:pt x="136919" y="273743"/>
                </a:cubicBezTo>
                <a:cubicBezTo>
                  <a:pt x="212493" y="273716"/>
                  <a:pt x="273742" y="212444"/>
                  <a:pt x="273742" y="136871"/>
                </a:cubicBezTo>
                <a:cubicBezTo>
                  <a:pt x="273742" y="61279"/>
                  <a:pt x="212463" y="0"/>
                  <a:pt x="136871" y="0"/>
                </a:cubicBezTo>
                <a:cubicBezTo>
                  <a:pt x="136855" y="0"/>
                  <a:pt x="136839" y="0"/>
                  <a:pt x="136823" y="0"/>
                </a:cubicBezTo>
                <a:close/>
                <a:moveTo>
                  <a:pt x="192794" y="192505"/>
                </a:moveTo>
                <a:cubicBezTo>
                  <a:pt x="189355" y="199007"/>
                  <a:pt x="184403" y="204586"/>
                  <a:pt x="178356" y="208772"/>
                </a:cubicBezTo>
                <a:cubicBezTo>
                  <a:pt x="170513" y="213480"/>
                  <a:pt x="161808" y="216573"/>
                  <a:pt x="152753" y="217868"/>
                </a:cubicBezTo>
                <a:lnTo>
                  <a:pt x="152753" y="238177"/>
                </a:lnTo>
                <a:lnTo>
                  <a:pt x="130134" y="238177"/>
                </a:lnTo>
                <a:lnTo>
                  <a:pt x="130134" y="218397"/>
                </a:lnTo>
                <a:cubicBezTo>
                  <a:pt x="120854" y="217620"/>
                  <a:pt x="111782" y="215225"/>
                  <a:pt x="103327" y="211323"/>
                </a:cubicBezTo>
                <a:cubicBezTo>
                  <a:pt x="93007" y="206138"/>
                  <a:pt x="83530" y="199421"/>
                  <a:pt x="75221" y="191398"/>
                </a:cubicBezTo>
                <a:lnTo>
                  <a:pt x="98081" y="170512"/>
                </a:lnTo>
                <a:cubicBezTo>
                  <a:pt x="112712" y="184436"/>
                  <a:pt x="126877" y="191398"/>
                  <a:pt x="140577" y="191398"/>
                </a:cubicBezTo>
                <a:cubicBezTo>
                  <a:pt x="147144" y="191529"/>
                  <a:pt x="153525" y="189213"/>
                  <a:pt x="158480" y="184901"/>
                </a:cubicBezTo>
                <a:cubicBezTo>
                  <a:pt x="163186" y="181233"/>
                  <a:pt x="165952" y="175611"/>
                  <a:pt x="165988" y="169645"/>
                </a:cubicBezTo>
                <a:cubicBezTo>
                  <a:pt x="166040" y="164883"/>
                  <a:pt x="164325" y="160271"/>
                  <a:pt x="161175" y="156699"/>
                </a:cubicBezTo>
                <a:cubicBezTo>
                  <a:pt x="155699" y="151631"/>
                  <a:pt x="149224" y="147762"/>
                  <a:pt x="142165" y="145341"/>
                </a:cubicBezTo>
                <a:cubicBezTo>
                  <a:pt x="128812" y="140252"/>
                  <a:pt x="115929" y="134004"/>
                  <a:pt x="103664" y="126668"/>
                </a:cubicBezTo>
                <a:cubicBezTo>
                  <a:pt x="97545" y="122677"/>
                  <a:pt x="92397" y="117366"/>
                  <a:pt x="88601" y="111124"/>
                </a:cubicBezTo>
                <a:cubicBezTo>
                  <a:pt x="85383" y="105536"/>
                  <a:pt x="83721" y="99187"/>
                  <a:pt x="83788" y="92739"/>
                </a:cubicBezTo>
                <a:cubicBezTo>
                  <a:pt x="83765" y="81994"/>
                  <a:pt x="88614" y="71817"/>
                  <a:pt x="96975" y="65067"/>
                </a:cubicBezTo>
                <a:cubicBezTo>
                  <a:pt x="106314" y="57349"/>
                  <a:pt x="118018" y="53068"/>
                  <a:pt x="130134" y="52939"/>
                </a:cubicBezTo>
                <a:lnTo>
                  <a:pt x="130134" y="35758"/>
                </a:lnTo>
                <a:lnTo>
                  <a:pt x="152657" y="35758"/>
                </a:lnTo>
                <a:lnTo>
                  <a:pt x="152657" y="54094"/>
                </a:lnTo>
                <a:cubicBezTo>
                  <a:pt x="159518" y="55412"/>
                  <a:pt x="166171" y="57645"/>
                  <a:pt x="172437" y="60735"/>
                </a:cubicBezTo>
                <a:cubicBezTo>
                  <a:pt x="179411" y="64641"/>
                  <a:pt x="185877" y="69394"/>
                  <a:pt x="191687" y="74885"/>
                </a:cubicBezTo>
                <a:lnTo>
                  <a:pt x="168394" y="95001"/>
                </a:lnTo>
                <a:cubicBezTo>
                  <a:pt x="157870" y="85376"/>
                  <a:pt x="147427" y="80563"/>
                  <a:pt x="137064" y="80563"/>
                </a:cubicBezTo>
                <a:cubicBezTo>
                  <a:pt x="131776" y="80354"/>
                  <a:pt x="126566" y="81893"/>
                  <a:pt x="122241" y="84943"/>
                </a:cubicBezTo>
                <a:cubicBezTo>
                  <a:pt x="118822" y="87148"/>
                  <a:pt x="116701" y="90888"/>
                  <a:pt x="116562" y="94953"/>
                </a:cubicBezTo>
                <a:cubicBezTo>
                  <a:pt x="116760" y="98691"/>
                  <a:pt x="118503" y="102177"/>
                  <a:pt x="121375" y="104578"/>
                </a:cubicBezTo>
                <a:cubicBezTo>
                  <a:pt x="127332" y="109215"/>
                  <a:pt x="134106" y="112693"/>
                  <a:pt x="141347" y="114829"/>
                </a:cubicBezTo>
                <a:cubicBezTo>
                  <a:pt x="154168" y="118936"/>
                  <a:pt x="166474" y="124508"/>
                  <a:pt x="178019" y="131433"/>
                </a:cubicBezTo>
                <a:cubicBezTo>
                  <a:pt x="184289" y="135747"/>
                  <a:pt x="189463" y="141465"/>
                  <a:pt x="193131" y="148133"/>
                </a:cubicBezTo>
                <a:cubicBezTo>
                  <a:pt x="196710" y="154853"/>
                  <a:pt x="198531" y="162369"/>
                  <a:pt x="198425" y="169982"/>
                </a:cubicBezTo>
                <a:cubicBezTo>
                  <a:pt x="198510" y="177848"/>
                  <a:pt x="196571" y="185605"/>
                  <a:pt x="192794" y="192505"/>
                </a:cubicBezTo>
                <a:close/>
              </a:path>
            </a:pathLst>
          </a:custGeom>
          <a:solidFill>
            <a:srgbClr val="007A96"/>
          </a:solidFill>
          <a:ln w="4679" cap="flat">
            <a:noFill/>
            <a:prstDash val="solid"/>
            <a:miter/>
          </a:ln>
        </p:spPr>
        <p:txBody>
          <a:bodyPr rtlCol="0" anchor="ctr"/>
          <a:lstStyle/>
          <a:p>
            <a:pPr defTabSz="609570"/>
            <a:endParaRPr lang="en-US" sz="2400">
              <a:solidFill>
                <a:srgbClr val="2A2C2C"/>
              </a:solidFill>
              <a:latin typeface="Arial" panose="020B0604020202020204" pitchFamily="34" charset="0"/>
              <a:cs typeface="Arial" panose="020B0604020202020204" pitchFamily="34" charset="0"/>
            </a:endParaRPr>
          </a:p>
        </p:txBody>
      </p:sp>
      <p:sp>
        <p:nvSpPr>
          <p:cNvPr id="22" name="Graphic 29">
            <a:extLst>
              <a:ext uri="{FF2B5EF4-FFF2-40B4-BE49-F238E27FC236}">
                <a16:creationId xmlns:a16="http://schemas.microsoft.com/office/drawing/2014/main" id="{01F3B1FA-258D-9D70-8B0E-B76405589728}"/>
              </a:ext>
              <a:ext uri="{C183D7F6-B498-43B3-948B-1728B52AA6E4}">
                <adec:decorative xmlns:adec="http://schemas.microsoft.com/office/drawing/2017/decorative" val="1"/>
              </a:ext>
            </a:extLst>
          </p:cNvPr>
          <p:cNvSpPr/>
          <p:nvPr/>
        </p:nvSpPr>
        <p:spPr>
          <a:xfrm>
            <a:off x="6752454" y="2647492"/>
            <a:ext cx="364989" cy="364989"/>
          </a:xfrm>
          <a:custGeom>
            <a:avLst/>
            <a:gdLst>
              <a:gd name="connsiteX0" fmla="*/ 273743 w 273742"/>
              <a:gd name="connsiteY0" fmla="*/ 136871 h 273742"/>
              <a:gd name="connsiteX1" fmla="*/ 136871 w 273742"/>
              <a:gd name="connsiteY1" fmla="*/ 273743 h 273742"/>
              <a:gd name="connsiteX2" fmla="*/ 0 w 273742"/>
              <a:gd name="connsiteY2" fmla="*/ 136871 h 273742"/>
              <a:gd name="connsiteX3" fmla="*/ 136871 w 273742"/>
              <a:gd name="connsiteY3" fmla="*/ 0 h 273742"/>
              <a:gd name="connsiteX4" fmla="*/ 273743 w 273742"/>
              <a:gd name="connsiteY4" fmla="*/ 136871 h 2737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42" h="273742">
                <a:moveTo>
                  <a:pt x="273743" y="136871"/>
                </a:moveTo>
                <a:cubicBezTo>
                  <a:pt x="273743" y="212463"/>
                  <a:pt x="212463" y="273743"/>
                  <a:pt x="136871" y="273743"/>
                </a:cubicBezTo>
                <a:cubicBezTo>
                  <a:pt x="61279" y="273743"/>
                  <a:pt x="0" y="212463"/>
                  <a:pt x="0" y="136871"/>
                </a:cubicBezTo>
                <a:cubicBezTo>
                  <a:pt x="0" y="61279"/>
                  <a:pt x="61279" y="0"/>
                  <a:pt x="136871" y="0"/>
                </a:cubicBezTo>
                <a:cubicBezTo>
                  <a:pt x="212463" y="0"/>
                  <a:pt x="273743" y="61279"/>
                  <a:pt x="273743" y="136871"/>
                </a:cubicBezTo>
                <a:close/>
              </a:path>
            </a:pathLst>
          </a:custGeom>
          <a:solidFill>
            <a:srgbClr val="FFFFFF"/>
          </a:solidFill>
          <a:ln w="4679" cap="flat">
            <a:noFill/>
            <a:prstDash val="solid"/>
            <a:miter/>
          </a:ln>
        </p:spPr>
        <p:txBody>
          <a:bodyPr rtlCol="0" anchor="ctr"/>
          <a:lstStyle/>
          <a:p>
            <a:pPr defTabSz="609570"/>
            <a:endParaRPr lang="en-US" sz="2400">
              <a:solidFill>
                <a:srgbClr val="2A2C2C"/>
              </a:solidFill>
              <a:latin typeface="Arial" panose="020B0604020202020204" pitchFamily="34" charset="0"/>
              <a:cs typeface="Arial" panose="020B0604020202020204" pitchFamily="34" charset="0"/>
            </a:endParaRPr>
          </a:p>
        </p:txBody>
      </p:sp>
      <p:sp>
        <p:nvSpPr>
          <p:cNvPr id="23" name="Graphic 29">
            <a:extLst>
              <a:ext uri="{FF2B5EF4-FFF2-40B4-BE49-F238E27FC236}">
                <a16:creationId xmlns:a16="http://schemas.microsoft.com/office/drawing/2014/main" id="{7332DF80-73FD-2821-9315-7BEDD19EBACD}"/>
              </a:ext>
              <a:ext uri="{C183D7F6-B498-43B3-948B-1728B52AA6E4}">
                <adec:decorative xmlns:adec="http://schemas.microsoft.com/office/drawing/2017/decorative" val="1"/>
              </a:ext>
            </a:extLst>
          </p:cNvPr>
          <p:cNvSpPr/>
          <p:nvPr/>
        </p:nvSpPr>
        <p:spPr>
          <a:xfrm>
            <a:off x="6752518" y="2647491"/>
            <a:ext cx="364989" cy="364989"/>
          </a:xfrm>
          <a:custGeom>
            <a:avLst/>
            <a:gdLst>
              <a:gd name="connsiteX0" fmla="*/ 136823 w 273742"/>
              <a:gd name="connsiteY0" fmla="*/ 0 h 273742"/>
              <a:gd name="connsiteX1" fmla="*/ 0 w 273742"/>
              <a:gd name="connsiteY1" fmla="*/ 136919 h 273742"/>
              <a:gd name="connsiteX2" fmla="*/ 136919 w 273742"/>
              <a:gd name="connsiteY2" fmla="*/ 273743 h 273742"/>
              <a:gd name="connsiteX3" fmla="*/ 273742 w 273742"/>
              <a:gd name="connsiteY3" fmla="*/ 136871 h 273742"/>
              <a:gd name="connsiteX4" fmla="*/ 136871 w 273742"/>
              <a:gd name="connsiteY4" fmla="*/ 0 h 273742"/>
              <a:gd name="connsiteX5" fmla="*/ 136823 w 273742"/>
              <a:gd name="connsiteY5" fmla="*/ 0 h 273742"/>
              <a:gd name="connsiteX6" fmla="*/ 192794 w 273742"/>
              <a:gd name="connsiteY6" fmla="*/ 192505 h 273742"/>
              <a:gd name="connsiteX7" fmla="*/ 178356 w 273742"/>
              <a:gd name="connsiteY7" fmla="*/ 208772 h 273742"/>
              <a:gd name="connsiteX8" fmla="*/ 152753 w 273742"/>
              <a:gd name="connsiteY8" fmla="*/ 217868 h 273742"/>
              <a:gd name="connsiteX9" fmla="*/ 152753 w 273742"/>
              <a:gd name="connsiteY9" fmla="*/ 238177 h 273742"/>
              <a:gd name="connsiteX10" fmla="*/ 130134 w 273742"/>
              <a:gd name="connsiteY10" fmla="*/ 238177 h 273742"/>
              <a:gd name="connsiteX11" fmla="*/ 130134 w 273742"/>
              <a:gd name="connsiteY11" fmla="*/ 218397 h 273742"/>
              <a:gd name="connsiteX12" fmla="*/ 103327 w 273742"/>
              <a:gd name="connsiteY12" fmla="*/ 211323 h 273742"/>
              <a:gd name="connsiteX13" fmla="*/ 75221 w 273742"/>
              <a:gd name="connsiteY13" fmla="*/ 191398 h 273742"/>
              <a:gd name="connsiteX14" fmla="*/ 98081 w 273742"/>
              <a:gd name="connsiteY14" fmla="*/ 170512 h 273742"/>
              <a:gd name="connsiteX15" fmla="*/ 140577 w 273742"/>
              <a:gd name="connsiteY15" fmla="*/ 191398 h 273742"/>
              <a:gd name="connsiteX16" fmla="*/ 158480 w 273742"/>
              <a:gd name="connsiteY16" fmla="*/ 184901 h 273742"/>
              <a:gd name="connsiteX17" fmla="*/ 165988 w 273742"/>
              <a:gd name="connsiteY17" fmla="*/ 169645 h 273742"/>
              <a:gd name="connsiteX18" fmla="*/ 161175 w 273742"/>
              <a:gd name="connsiteY18" fmla="*/ 156699 h 273742"/>
              <a:gd name="connsiteX19" fmla="*/ 142165 w 273742"/>
              <a:gd name="connsiteY19" fmla="*/ 145341 h 273742"/>
              <a:gd name="connsiteX20" fmla="*/ 103664 w 273742"/>
              <a:gd name="connsiteY20" fmla="*/ 126668 h 273742"/>
              <a:gd name="connsiteX21" fmla="*/ 88601 w 273742"/>
              <a:gd name="connsiteY21" fmla="*/ 111124 h 273742"/>
              <a:gd name="connsiteX22" fmla="*/ 83788 w 273742"/>
              <a:gd name="connsiteY22" fmla="*/ 92739 h 273742"/>
              <a:gd name="connsiteX23" fmla="*/ 96975 w 273742"/>
              <a:gd name="connsiteY23" fmla="*/ 65067 h 273742"/>
              <a:gd name="connsiteX24" fmla="*/ 130134 w 273742"/>
              <a:gd name="connsiteY24" fmla="*/ 52939 h 273742"/>
              <a:gd name="connsiteX25" fmla="*/ 130134 w 273742"/>
              <a:gd name="connsiteY25" fmla="*/ 35758 h 273742"/>
              <a:gd name="connsiteX26" fmla="*/ 152657 w 273742"/>
              <a:gd name="connsiteY26" fmla="*/ 35758 h 273742"/>
              <a:gd name="connsiteX27" fmla="*/ 152657 w 273742"/>
              <a:gd name="connsiteY27" fmla="*/ 54094 h 273742"/>
              <a:gd name="connsiteX28" fmla="*/ 172437 w 273742"/>
              <a:gd name="connsiteY28" fmla="*/ 60735 h 273742"/>
              <a:gd name="connsiteX29" fmla="*/ 191687 w 273742"/>
              <a:gd name="connsiteY29" fmla="*/ 74885 h 273742"/>
              <a:gd name="connsiteX30" fmla="*/ 168394 w 273742"/>
              <a:gd name="connsiteY30" fmla="*/ 95001 h 273742"/>
              <a:gd name="connsiteX31" fmla="*/ 137064 w 273742"/>
              <a:gd name="connsiteY31" fmla="*/ 80563 h 273742"/>
              <a:gd name="connsiteX32" fmla="*/ 122241 w 273742"/>
              <a:gd name="connsiteY32" fmla="*/ 84943 h 273742"/>
              <a:gd name="connsiteX33" fmla="*/ 116562 w 273742"/>
              <a:gd name="connsiteY33" fmla="*/ 94953 h 273742"/>
              <a:gd name="connsiteX34" fmla="*/ 121375 w 273742"/>
              <a:gd name="connsiteY34" fmla="*/ 104578 h 273742"/>
              <a:gd name="connsiteX35" fmla="*/ 141347 w 273742"/>
              <a:gd name="connsiteY35" fmla="*/ 114829 h 273742"/>
              <a:gd name="connsiteX36" fmla="*/ 178019 w 273742"/>
              <a:gd name="connsiteY36" fmla="*/ 131433 h 273742"/>
              <a:gd name="connsiteX37" fmla="*/ 193131 w 273742"/>
              <a:gd name="connsiteY37" fmla="*/ 148133 h 273742"/>
              <a:gd name="connsiteX38" fmla="*/ 198425 w 273742"/>
              <a:gd name="connsiteY38" fmla="*/ 169982 h 273742"/>
              <a:gd name="connsiteX39" fmla="*/ 192794 w 273742"/>
              <a:gd name="connsiteY39" fmla="*/ 192505 h 273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73742" h="273742">
                <a:moveTo>
                  <a:pt x="136823" y="0"/>
                </a:moveTo>
                <a:cubicBezTo>
                  <a:pt x="61231" y="27"/>
                  <a:pt x="-27" y="61327"/>
                  <a:pt x="0" y="136919"/>
                </a:cubicBezTo>
                <a:cubicBezTo>
                  <a:pt x="27" y="212511"/>
                  <a:pt x="61327" y="273769"/>
                  <a:pt x="136919" y="273743"/>
                </a:cubicBezTo>
                <a:cubicBezTo>
                  <a:pt x="212493" y="273716"/>
                  <a:pt x="273742" y="212444"/>
                  <a:pt x="273742" y="136871"/>
                </a:cubicBezTo>
                <a:cubicBezTo>
                  <a:pt x="273742" y="61279"/>
                  <a:pt x="212463" y="0"/>
                  <a:pt x="136871" y="0"/>
                </a:cubicBezTo>
                <a:cubicBezTo>
                  <a:pt x="136855" y="0"/>
                  <a:pt x="136839" y="0"/>
                  <a:pt x="136823" y="0"/>
                </a:cubicBezTo>
                <a:close/>
                <a:moveTo>
                  <a:pt x="192794" y="192505"/>
                </a:moveTo>
                <a:cubicBezTo>
                  <a:pt x="189355" y="199007"/>
                  <a:pt x="184403" y="204586"/>
                  <a:pt x="178356" y="208772"/>
                </a:cubicBezTo>
                <a:cubicBezTo>
                  <a:pt x="170513" y="213480"/>
                  <a:pt x="161808" y="216573"/>
                  <a:pt x="152753" y="217868"/>
                </a:cubicBezTo>
                <a:lnTo>
                  <a:pt x="152753" y="238177"/>
                </a:lnTo>
                <a:lnTo>
                  <a:pt x="130134" y="238177"/>
                </a:lnTo>
                <a:lnTo>
                  <a:pt x="130134" y="218397"/>
                </a:lnTo>
                <a:cubicBezTo>
                  <a:pt x="120854" y="217620"/>
                  <a:pt x="111782" y="215225"/>
                  <a:pt x="103327" y="211323"/>
                </a:cubicBezTo>
                <a:cubicBezTo>
                  <a:pt x="93007" y="206138"/>
                  <a:pt x="83530" y="199421"/>
                  <a:pt x="75221" y="191398"/>
                </a:cubicBezTo>
                <a:lnTo>
                  <a:pt x="98081" y="170512"/>
                </a:lnTo>
                <a:cubicBezTo>
                  <a:pt x="112712" y="184436"/>
                  <a:pt x="126877" y="191398"/>
                  <a:pt x="140577" y="191398"/>
                </a:cubicBezTo>
                <a:cubicBezTo>
                  <a:pt x="147144" y="191529"/>
                  <a:pt x="153525" y="189213"/>
                  <a:pt x="158480" y="184901"/>
                </a:cubicBezTo>
                <a:cubicBezTo>
                  <a:pt x="163186" y="181233"/>
                  <a:pt x="165952" y="175611"/>
                  <a:pt x="165988" y="169645"/>
                </a:cubicBezTo>
                <a:cubicBezTo>
                  <a:pt x="166040" y="164883"/>
                  <a:pt x="164325" y="160271"/>
                  <a:pt x="161175" y="156699"/>
                </a:cubicBezTo>
                <a:cubicBezTo>
                  <a:pt x="155699" y="151631"/>
                  <a:pt x="149224" y="147762"/>
                  <a:pt x="142165" y="145341"/>
                </a:cubicBezTo>
                <a:cubicBezTo>
                  <a:pt x="128812" y="140252"/>
                  <a:pt x="115929" y="134004"/>
                  <a:pt x="103664" y="126668"/>
                </a:cubicBezTo>
                <a:cubicBezTo>
                  <a:pt x="97545" y="122677"/>
                  <a:pt x="92397" y="117366"/>
                  <a:pt x="88601" y="111124"/>
                </a:cubicBezTo>
                <a:cubicBezTo>
                  <a:pt x="85383" y="105536"/>
                  <a:pt x="83721" y="99187"/>
                  <a:pt x="83788" y="92739"/>
                </a:cubicBezTo>
                <a:cubicBezTo>
                  <a:pt x="83765" y="81994"/>
                  <a:pt x="88614" y="71817"/>
                  <a:pt x="96975" y="65067"/>
                </a:cubicBezTo>
                <a:cubicBezTo>
                  <a:pt x="106314" y="57349"/>
                  <a:pt x="118018" y="53068"/>
                  <a:pt x="130134" y="52939"/>
                </a:cubicBezTo>
                <a:lnTo>
                  <a:pt x="130134" y="35758"/>
                </a:lnTo>
                <a:lnTo>
                  <a:pt x="152657" y="35758"/>
                </a:lnTo>
                <a:lnTo>
                  <a:pt x="152657" y="54094"/>
                </a:lnTo>
                <a:cubicBezTo>
                  <a:pt x="159518" y="55412"/>
                  <a:pt x="166171" y="57645"/>
                  <a:pt x="172437" y="60735"/>
                </a:cubicBezTo>
                <a:cubicBezTo>
                  <a:pt x="179411" y="64641"/>
                  <a:pt x="185877" y="69394"/>
                  <a:pt x="191687" y="74885"/>
                </a:cubicBezTo>
                <a:lnTo>
                  <a:pt x="168394" y="95001"/>
                </a:lnTo>
                <a:cubicBezTo>
                  <a:pt x="157870" y="85376"/>
                  <a:pt x="147427" y="80563"/>
                  <a:pt x="137064" y="80563"/>
                </a:cubicBezTo>
                <a:cubicBezTo>
                  <a:pt x="131776" y="80354"/>
                  <a:pt x="126566" y="81893"/>
                  <a:pt x="122241" y="84943"/>
                </a:cubicBezTo>
                <a:cubicBezTo>
                  <a:pt x="118822" y="87148"/>
                  <a:pt x="116701" y="90888"/>
                  <a:pt x="116562" y="94953"/>
                </a:cubicBezTo>
                <a:cubicBezTo>
                  <a:pt x="116760" y="98691"/>
                  <a:pt x="118503" y="102177"/>
                  <a:pt x="121375" y="104578"/>
                </a:cubicBezTo>
                <a:cubicBezTo>
                  <a:pt x="127332" y="109215"/>
                  <a:pt x="134106" y="112693"/>
                  <a:pt x="141347" y="114829"/>
                </a:cubicBezTo>
                <a:cubicBezTo>
                  <a:pt x="154168" y="118936"/>
                  <a:pt x="166474" y="124508"/>
                  <a:pt x="178019" y="131433"/>
                </a:cubicBezTo>
                <a:cubicBezTo>
                  <a:pt x="184289" y="135747"/>
                  <a:pt x="189463" y="141465"/>
                  <a:pt x="193131" y="148133"/>
                </a:cubicBezTo>
                <a:cubicBezTo>
                  <a:pt x="196710" y="154853"/>
                  <a:pt x="198531" y="162369"/>
                  <a:pt x="198425" y="169982"/>
                </a:cubicBezTo>
                <a:cubicBezTo>
                  <a:pt x="198510" y="177848"/>
                  <a:pt x="196571" y="185605"/>
                  <a:pt x="192794" y="192505"/>
                </a:cubicBezTo>
                <a:close/>
              </a:path>
            </a:pathLst>
          </a:custGeom>
          <a:solidFill>
            <a:srgbClr val="007A96"/>
          </a:solidFill>
          <a:ln w="4679" cap="flat">
            <a:noFill/>
            <a:prstDash val="solid"/>
            <a:miter/>
          </a:ln>
        </p:spPr>
        <p:txBody>
          <a:bodyPr rtlCol="0" anchor="ctr"/>
          <a:lstStyle/>
          <a:p>
            <a:pPr defTabSz="609570"/>
            <a:endParaRPr lang="en-US" sz="2400">
              <a:solidFill>
                <a:srgbClr val="2A2C2C"/>
              </a:solidFill>
              <a:latin typeface="Arial" panose="020B0604020202020204" pitchFamily="34" charset="0"/>
              <a:cs typeface="Arial" panose="020B0604020202020204" pitchFamily="34" charset="0"/>
            </a:endParaRPr>
          </a:p>
        </p:txBody>
      </p:sp>
      <p:sp>
        <p:nvSpPr>
          <p:cNvPr id="24" name="Graphic 30">
            <a:extLst>
              <a:ext uri="{FF2B5EF4-FFF2-40B4-BE49-F238E27FC236}">
                <a16:creationId xmlns:a16="http://schemas.microsoft.com/office/drawing/2014/main" id="{83E3E6B9-F864-7600-1E9A-F74071EBE36A}"/>
              </a:ext>
              <a:ext uri="{C183D7F6-B498-43B3-948B-1728B52AA6E4}">
                <adec:decorative xmlns:adec="http://schemas.microsoft.com/office/drawing/2017/decorative" val="1"/>
              </a:ext>
            </a:extLst>
          </p:cNvPr>
          <p:cNvSpPr/>
          <p:nvPr/>
        </p:nvSpPr>
        <p:spPr>
          <a:xfrm>
            <a:off x="8175478" y="2635826"/>
            <a:ext cx="364989" cy="364989"/>
          </a:xfrm>
          <a:custGeom>
            <a:avLst/>
            <a:gdLst>
              <a:gd name="connsiteX0" fmla="*/ 273743 w 273742"/>
              <a:gd name="connsiteY0" fmla="*/ 136871 h 273742"/>
              <a:gd name="connsiteX1" fmla="*/ 136871 w 273742"/>
              <a:gd name="connsiteY1" fmla="*/ 273743 h 273742"/>
              <a:gd name="connsiteX2" fmla="*/ 0 w 273742"/>
              <a:gd name="connsiteY2" fmla="*/ 136871 h 273742"/>
              <a:gd name="connsiteX3" fmla="*/ 136871 w 273742"/>
              <a:gd name="connsiteY3" fmla="*/ 0 h 273742"/>
              <a:gd name="connsiteX4" fmla="*/ 273743 w 273742"/>
              <a:gd name="connsiteY4" fmla="*/ 136871 h 2737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42" h="273742">
                <a:moveTo>
                  <a:pt x="273743" y="136871"/>
                </a:moveTo>
                <a:cubicBezTo>
                  <a:pt x="273743" y="212463"/>
                  <a:pt x="212463" y="273743"/>
                  <a:pt x="136871" y="273743"/>
                </a:cubicBezTo>
                <a:cubicBezTo>
                  <a:pt x="61279" y="273743"/>
                  <a:pt x="0" y="212463"/>
                  <a:pt x="0" y="136871"/>
                </a:cubicBezTo>
                <a:cubicBezTo>
                  <a:pt x="0" y="61279"/>
                  <a:pt x="61279" y="0"/>
                  <a:pt x="136871" y="0"/>
                </a:cubicBezTo>
                <a:cubicBezTo>
                  <a:pt x="212463" y="0"/>
                  <a:pt x="273743" y="61279"/>
                  <a:pt x="273743" y="136871"/>
                </a:cubicBezTo>
                <a:close/>
              </a:path>
            </a:pathLst>
          </a:custGeom>
          <a:solidFill>
            <a:srgbClr val="FFFFFF"/>
          </a:solidFill>
          <a:ln w="4679" cap="flat">
            <a:noFill/>
            <a:prstDash val="solid"/>
            <a:miter/>
          </a:ln>
        </p:spPr>
        <p:txBody>
          <a:bodyPr rtlCol="0" anchor="ctr"/>
          <a:lstStyle/>
          <a:p>
            <a:pPr defTabSz="609570"/>
            <a:endParaRPr lang="en-US" sz="2400">
              <a:solidFill>
                <a:srgbClr val="2A2C2C"/>
              </a:solidFill>
              <a:latin typeface="Arial" panose="020B0604020202020204" pitchFamily="34" charset="0"/>
              <a:cs typeface="Arial" panose="020B0604020202020204" pitchFamily="34" charset="0"/>
            </a:endParaRPr>
          </a:p>
        </p:txBody>
      </p:sp>
      <p:sp>
        <p:nvSpPr>
          <p:cNvPr id="25" name="Graphic 30">
            <a:extLst>
              <a:ext uri="{FF2B5EF4-FFF2-40B4-BE49-F238E27FC236}">
                <a16:creationId xmlns:a16="http://schemas.microsoft.com/office/drawing/2014/main" id="{E35FB0D9-48E8-AFAA-F0EF-7EE351334714}"/>
              </a:ext>
              <a:ext uri="{C183D7F6-B498-43B3-948B-1728B52AA6E4}">
                <adec:decorative xmlns:adec="http://schemas.microsoft.com/office/drawing/2017/decorative" val="1"/>
              </a:ext>
            </a:extLst>
          </p:cNvPr>
          <p:cNvSpPr/>
          <p:nvPr/>
        </p:nvSpPr>
        <p:spPr>
          <a:xfrm>
            <a:off x="8175542" y="2635825"/>
            <a:ext cx="364989" cy="364989"/>
          </a:xfrm>
          <a:custGeom>
            <a:avLst/>
            <a:gdLst>
              <a:gd name="connsiteX0" fmla="*/ 136823 w 273742"/>
              <a:gd name="connsiteY0" fmla="*/ 0 h 273742"/>
              <a:gd name="connsiteX1" fmla="*/ 0 w 273742"/>
              <a:gd name="connsiteY1" fmla="*/ 136919 h 273742"/>
              <a:gd name="connsiteX2" fmla="*/ 136919 w 273742"/>
              <a:gd name="connsiteY2" fmla="*/ 273743 h 273742"/>
              <a:gd name="connsiteX3" fmla="*/ 273742 w 273742"/>
              <a:gd name="connsiteY3" fmla="*/ 136871 h 273742"/>
              <a:gd name="connsiteX4" fmla="*/ 136871 w 273742"/>
              <a:gd name="connsiteY4" fmla="*/ 0 h 273742"/>
              <a:gd name="connsiteX5" fmla="*/ 136823 w 273742"/>
              <a:gd name="connsiteY5" fmla="*/ 0 h 273742"/>
              <a:gd name="connsiteX6" fmla="*/ 192794 w 273742"/>
              <a:gd name="connsiteY6" fmla="*/ 192505 h 273742"/>
              <a:gd name="connsiteX7" fmla="*/ 178356 w 273742"/>
              <a:gd name="connsiteY7" fmla="*/ 208772 h 273742"/>
              <a:gd name="connsiteX8" fmla="*/ 152753 w 273742"/>
              <a:gd name="connsiteY8" fmla="*/ 217868 h 273742"/>
              <a:gd name="connsiteX9" fmla="*/ 152753 w 273742"/>
              <a:gd name="connsiteY9" fmla="*/ 238177 h 273742"/>
              <a:gd name="connsiteX10" fmla="*/ 130134 w 273742"/>
              <a:gd name="connsiteY10" fmla="*/ 238177 h 273742"/>
              <a:gd name="connsiteX11" fmla="*/ 130134 w 273742"/>
              <a:gd name="connsiteY11" fmla="*/ 218397 h 273742"/>
              <a:gd name="connsiteX12" fmla="*/ 103327 w 273742"/>
              <a:gd name="connsiteY12" fmla="*/ 211323 h 273742"/>
              <a:gd name="connsiteX13" fmla="*/ 75221 w 273742"/>
              <a:gd name="connsiteY13" fmla="*/ 191398 h 273742"/>
              <a:gd name="connsiteX14" fmla="*/ 98081 w 273742"/>
              <a:gd name="connsiteY14" fmla="*/ 170512 h 273742"/>
              <a:gd name="connsiteX15" fmla="*/ 140577 w 273742"/>
              <a:gd name="connsiteY15" fmla="*/ 191398 h 273742"/>
              <a:gd name="connsiteX16" fmla="*/ 158480 w 273742"/>
              <a:gd name="connsiteY16" fmla="*/ 184901 h 273742"/>
              <a:gd name="connsiteX17" fmla="*/ 165988 w 273742"/>
              <a:gd name="connsiteY17" fmla="*/ 169645 h 273742"/>
              <a:gd name="connsiteX18" fmla="*/ 161175 w 273742"/>
              <a:gd name="connsiteY18" fmla="*/ 156699 h 273742"/>
              <a:gd name="connsiteX19" fmla="*/ 142165 w 273742"/>
              <a:gd name="connsiteY19" fmla="*/ 145341 h 273742"/>
              <a:gd name="connsiteX20" fmla="*/ 103664 w 273742"/>
              <a:gd name="connsiteY20" fmla="*/ 126668 h 273742"/>
              <a:gd name="connsiteX21" fmla="*/ 88601 w 273742"/>
              <a:gd name="connsiteY21" fmla="*/ 111124 h 273742"/>
              <a:gd name="connsiteX22" fmla="*/ 83788 w 273742"/>
              <a:gd name="connsiteY22" fmla="*/ 92739 h 273742"/>
              <a:gd name="connsiteX23" fmla="*/ 96975 w 273742"/>
              <a:gd name="connsiteY23" fmla="*/ 65067 h 273742"/>
              <a:gd name="connsiteX24" fmla="*/ 130134 w 273742"/>
              <a:gd name="connsiteY24" fmla="*/ 52939 h 273742"/>
              <a:gd name="connsiteX25" fmla="*/ 130134 w 273742"/>
              <a:gd name="connsiteY25" fmla="*/ 35758 h 273742"/>
              <a:gd name="connsiteX26" fmla="*/ 152657 w 273742"/>
              <a:gd name="connsiteY26" fmla="*/ 35758 h 273742"/>
              <a:gd name="connsiteX27" fmla="*/ 152657 w 273742"/>
              <a:gd name="connsiteY27" fmla="*/ 54094 h 273742"/>
              <a:gd name="connsiteX28" fmla="*/ 172437 w 273742"/>
              <a:gd name="connsiteY28" fmla="*/ 60735 h 273742"/>
              <a:gd name="connsiteX29" fmla="*/ 191687 w 273742"/>
              <a:gd name="connsiteY29" fmla="*/ 74885 h 273742"/>
              <a:gd name="connsiteX30" fmla="*/ 168394 w 273742"/>
              <a:gd name="connsiteY30" fmla="*/ 95001 h 273742"/>
              <a:gd name="connsiteX31" fmla="*/ 137064 w 273742"/>
              <a:gd name="connsiteY31" fmla="*/ 80563 h 273742"/>
              <a:gd name="connsiteX32" fmla="*/ 122241 w 273742"/>
              <a:gd name="connsiteY32" fmla="*/ 84943 h 273742"/>
              <a:gd name="connsiteX33" fmla="*/ 116562 w 273742"/>
              <a:gd name="connsiteY33" fmla="*/ 94953 h 273742"/>
              <a:gd name="connsiteX34" fmla="*/ 121375 w 273742"/>
              <a:gd name="connsiteY34" fmla="*/ 104578 h 273742"/>
              <a:gd name="connsiteX35" fmla="*/ 141347 w 273742"/>
              <a:gd name="connsiteY35" fmla="*/ 114829 h 273742"/>
              <a:gd name="connsiteX36" fmla="*/ 178019 w 273742"/>
              <a:gd name="connsiteY36" fmla="*/ 131433 h 273742"/>
              <a:gd name="connsiteX37" fmla="*/ 193131 w 273742"/>
              <a:gd name="connsiteY37" fmla="*/ 148133 h 273742"/>
              <a:gd name="connsiteX38" fmla="*/ 198425 w 273742"/>
              <a:gd name="connsiteY38" fmla="*/ 169982 h 273742"/>
              <a:gd name="connsiteX39" fmla="*/ 192794 w 273742"/>
              <a:gd name="connsiteY39" fmla="*/ 192505 h 273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73742" h="273742">
                <a:moveTo>
                  <a:pt x="136823" y="0"/>
                </a:moveTo>
                <a:cubicBezTo>
                  <a:pt x="61231" y="27"/>
                  <a:pt x="-27" y="61327"/>
                  <a:pt x="0" y="136919"/>
                </a:cubicBezTo>
                <a:cubicBezTo>
                  <a:pt x="27" y="212511"/>
                  <a:pt x="61327" y="273769"/>
                  <a:pt x="136919" y="273743"/>
                </a:cubicBezTo>
                <a:cubicBezTo>
                  <a:pt x="212493" y="273716"/>
                  <a:pt x="273742" y="212444"/>
                  <a:pt x="273742" y="136871"/>
                </a:cubicBezTo>
                <a:cubicBezTo>
                  <a:pt x="273742" y="61279"/>
                  <a:pt x="212463" y="0"/>
                  <a:pt x="136871" y="0"/>
                </a:cubicBezTo>
                <a:cubicBezTo>
                  <a:pt x="136855" y="0"/>
                  <a:pt x="136839" y="0"/>
                  <a:pt x="136823" y="0"/>
                </a:cubicBezTo>
                <a:close/>
                <a:moveTo>
                  <a:pt x="192794" y="192505"/>
                </a:moveTo>
                <a:cubicBezTo>
                  <a:pt x="189355" y="199007"/>
                  <a:pt x="184403" y="204586"/>
                  <a:pt x="178356" y="208772"/>
                </a:cubicBezTo>
                <a:cubicBezTo>
                  <a:pt x="170513" y="213480"/>
                  <a:pt x="161808" y="216573"/>
                  <a:pt x="152753" y="217868"/>
                </a:cubicBezTo>
                <a:lnTo>
                  <a:pt x="152753" y="238177"/>
                </a:lnTo>
                <a:lnTo>
                  <a:pt x="130134" y="238177"/>
                </a:lnTo>
                <a:lnTo>
                  <a:pt x="130134" y="218397"/>
                </a:lnTo>
                <a:cubicBezTo>
                  <a:pt x="120854" y="217620"/>
                  <a:pt x="111782" y="215225"/>
                  <a:pt x="103327" y="211323"/>
                </a:cubicBezTo>
                <a:cubicBezTo>
                  <a:pt x="93007" y="206138"/>
                  <a:pt x="83530" y="199421"/>
                  <a:pt x="75221" y="191398"/>
                </a:cubicBezTo>
                <a:lnTo>
                  <a:pt x="98081" y="170512"/>
                </a:lnTo>
                <a:cubicBezTo>
                  <a:pt x="112712" y="184436"/>
                  <a:pt x="126877" y="191398"/>
                  <a:pt x="140577" y="191398"/>
                </a:cubicBezTo>
                <a:cubicBezTo>
                  <a:pt x="147144" y="191529"/>
                  <a:pt x="153525" y="189213"/>
                  <a:pt x="158480" y="184901"/>
                </a:cubicBezTo>
                <a:cubicBezTo>
                  <a:pt x="163186" y="181233"/>
                  <a:pt x="165952" y="175611"/>
                  <a:pt x="165988" y="169645"/>
                </a:cubicBezTo>
                <a:cubicBezTo>
                  <a:pt x="166040" y="164883"/>
                  <a:pt x="164325" y="160271"/>
                  <a:pt x="161175" y="156699"/>
                </a:cubicBezTo>
                <a:cubicBezTo>
                  <a:pt x="155699" y="151631"/>
                  <a:pt x="149224" y="147762"/>
                  <a:pt x="142165" y="145341"/>
                </a:cubicBezTo>
                <a:cubicBezTo>
                  <a:pt x="128812" y="140252"/>
                  <a:pt x="115929" y="134004"/>
                  <a:pt x="103664" y="126668"/>
                </a:cubicBezTo>
                <a:cubicBezTo>
                  <a:pt x="97545" y="122677"/>
                  <a:pt x="92397" y="117366"/>
                  <a:pt x="88601" y="111124"/>
                </a:cubicBezTo>
                <a:cubicBezTo>
                  <a:pt x="85383" y="105536"/>
                  <a:pt x="83721" y="99187"/>
                  <a:pt x="83788" y="92739"/>
                </a:cubicBezTo>
                <a:cubicBezTo>
                  <a:pt x="83765" y="81994"/>
                  <a:pt x="88614" y="71817"/>
                  <a:pt x="96975" y="65067"/>
                </a:cubicBezTo>
                <a:cubicBezTo>
                  <a:pt x="106314" y="57349"/>
                  <a:pt x="118018" y="53068"/>
                  <a:pt x="130134" y="52939"/>
                </a:cubicBezTo>
                <a:lnTo>
                  <a:pt x="130134" y="35758"/>
                </a:lnTo>
                <a:lnTo>
                  <a:pt x="152657" y="35758"/>
                </a:lnTo>
                <a:lnTo>
                  <a:pt x="152657" y="54094"/>
                </a:lnTo>
                <a:cubicBezTo>
                  <a:pt x="159518" y="55412"/>
                  <a:pt x="166171" y="57645"/>
                  <a:pt x="172437" y="60735"/>
                </a:cubicBezTo>
                <a:cubicBezTo>
                  <a:pt x="179411" y="64641"/>
                  <a:pt x="185877" y="69394"/>
                  <a:pt x="191687" y="74885"/>
                </a:cubicBezTo>
                <a:lnTo>
                  <a:pt x="168394" y="95001"/>
                </a:lnTo>
                <a:cubicBezTo>
                  <a:pt x="157870" y="85376"/>
                  <a:pt x="147427" y="80563"/>
                  <a:pt x="137064" y="80563"/>
                </a:cubicBezTo>
                <a:cubicBezTo>
                  <a:pt x="131776" y="80354"/>
                  <a:pt x="126566" y="81893"/>
                  <a:pt x="122241" y="84943"/>
                </a:cubicBezTo>
                <a:cubicBezTo>
                  <a:pt x="118822" y="87148"/>
                  <a:pt x="116701" y="90888"/>
                  <a:pt x="116562" y="94953"/>
                </a:cubicBezTo>
                <a:cubicBezTo>
                  <a:pt x="116760" y="98691"/>
                  <a:pt x="118503" y="102177"/>
                  <a:pt x="121375" y="104578"/>
                </a:cubicBezTo>
                <a:cubicBezTo>
                  <a:pt x="127332" y="109215"/>
                  <a:pt x="134106" y="112693"/>
                  <a:pt x="141347" y="114829"/>
                </a:cubicBezTo>
                <a:cubicBezTo>
                  <a:pt x="154168" y="118936"/>
                  <a:pt x="166474" y="124508"/>
                  <a:pt x="178019" y="131433"/>
                </a:cubicBezTo>
                <a:cubicBezTo>
                  <a:pt x="184289" y="135747"/>
                  <a:pt x="189463" y="141465"/>
                  <a:pt x="193131" y="148133"/>
                </a:cubicBezTo>
                <a:cubicBezTo>
                  <a:pt x="196710" y="154853"/>
                  <a:pt x="198531" y="162369"/>
                  <a:pt x="198425" y="169982"/>
                </a:cubicBezTo>
                <a:cubicBezTo>
                  <a:pt x="198510" y="177848"/>
                  <a:pt x="196571" y="185605"/>
                  <a:pt x="192794" y="192505"/>
                </a:cubicBezTo>
                <a:close/>
              </a:path>
            </a:pathLst>
          </a:custGeom>
          <a:solidFill>
            <a:srgbClr val="007A96"/>
          </a:solidFill>
          <a:ln w="4679" cap="flat">
            <a:noFill/>
            <a:prstDash val="solid"/>
            <a:miter/>
          </a:ln>
        </p:spPr>
        <p:txBody>
          <a:bodyPr rtlCol="0" anchor="ctr"/>
          <a:lstStyle/>
          <a:p>
            <a:pPr defTabSz="609570"/>
            <a:endParaRPr lang="en-US" sz="2400">
              <a:solidFill>
                <a:srgbClr val="2A2C2C"/>
              </a:solidFill>
              <a:latin typeface="Arial" panose="020B0604020202020204" pitchFamily="34" charset="0"/>
              <a:cs typeface="Arial" panose="020B0604020202020204" pitchFamily="34" charset="0"/>
            </a:endParaRPr>
          </a:p>
        </p:txBody>
      </p:sp>
      <p:sp>
        <p:nvSpPr>
          <p:cNvPr id="26" name="Graphic 31">
            <a:extLst>
              <a:ext uri="{FF2B5EF4-FFF2-40B4-BE49-F238E27FC236}">
                <a16:creationId xmlns:a16="http://schemas.microsoft.com/office/drawing/2014/main" id="{1F1C7143-F08A-F9A5-320B-A7286295ED1E}"/>
              </a:ext>
              <a:ext uri="{C183D7F6-B498-43B3-948B-1728B52AA6E4}">
                <adec:decorative xmlns:adec="http://schemas.microsoft.com/office/drawing/2017/decorative" val="1"/>
              </a:ext>
            </a:extLst>
          </p:cNvPr>
          <p:cNvSpPr/>
          <p:nvPr/>
        </p:nvSpPr>
        <p:spPr>
          <a:xfrm>
            <a:off x="9555994" y="2644083"/>
            <a:ext cx="364989" cy="364989"/>
          </a:xfrm>
          <a:custGeom>
            <a:avLst/>
            <a:gdLst>
              <a:gd name="connsiteX0" fmla="*/ 273743 w 273742"/>
              <a:gd name="connsiteY0" fmla="*/ 136871 h 273742"/>
              <a:gd name="connsiteX1" fmla="*/ 136871 w 273742"/>
              <a:gd name="connsiteY1" fmla="*/ 273743 h 273742"/>
              <a:gd name="connsiteX2" fmla="*/ 0 w 273742"/>
              <a:gd name="connsiteY2" fmla="*/ 136871 h 273742"/>
              <a:gd name="connsiteX3" fmla="*/ 136871 w 273742"/>
              <a:gd name="connsiteY3" fmla="*/ 0 h 273742"/>
              <a:gd name="connsiteX4" fmla="*/ 273743 w 273742"/>
              <a:gd name="connsiteY4" fmla="*/ 136871 h 2737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42" h="273742">
                <a:moveTo>
                  <a:pt x="273743" y="136871"/>
                </a:moveTo>
                <a:cubicBezTo>
                  <a:pt x="273743" y="212463"/>
                  <a:pt x="212463" y="273743"/>
                  <a:pt x="136871" y="273743"/>
                </a:cubicBezTo>
                <a:cubicBezTo>
                  <a:pt x="61279" y="273743"/>
                  <a:pt x="0" y="212463"/>
                  <a:pt x="0" y="136871"/>
                </a:cubicBezTo>
                <a:cubicBezTo>
                  <a:pt x="0" y="61279"/>
                  <a:pt x="61279" y="0"/>
                  <a:pt x="136871" y="0"/>
                </a:cubicBezTo>
                <a:cubicBezTo>
                  <a:pt x="212463" y="0"/>
                  <a:pt x="273743" y="61279"/>
                  <a:pt x="273743" y="136871"/>
                </a:cubicBezTo>
                <a:close/>
              </a:path>
            </a:pathLst>
          </a:custGeom>
          <a:solidFill>
            <a:srgbClr val="FFFFFF"/>
          </a:solidFill>
          <a:ln w="4679" cap="flat">
            <a:noFill/>
            <a:prstDash val="solid"/>
            <a:miter/>
          </a:ln>
        </p:spPr>
        <p:txBody>
          <a:bodyPr rtlCol="0" anchor="ctr"/>
          <a:lstStyle/>
          <a:p>
            <a:pPr defTabSz="609570"/>
            <a:endParaRPr lang="en-US" sz="2400">
              <a:solidFill>
                <a:srgbClr val="2A2C2C"/>
              </a:solidFill>
              <a:latin typeface="Arial" panose="020B0604020202020204" pitchFamily="34" charset="0"/>
              <a:cs typeface="Arial" panose="020B0604020202020204" pitchFamily="34" charset="0"/>
            </a:endParaRPr>
          </a:p>
        </p:txBody>
      </p:sp>
      <p:sp>
        <p:nvSpPr>
          <p:cNvPr id="27" name="Graphic 31">
            <a:extLst>
              <a:ext uri="{FF2B5EF4-FFF2-40B4-BE49-F238E27FC236}">
                <a16:creationId xmlns:a16="http://schemas.microsoft.com/office/drawing/2014/main" id="{25215D99-9607-49E4-14DC-096637C2FBDE}"/>
              </a:ext>
              <a:ext uri="{C183D7F6-B498-43B3-948B-1728B52AA6E4}">
                <adec:decorative xmlns:adec="http://schemas.microsoft.com/office/drawing/2017/decorative" val="1"/>
              </a:ext>
            </a:extLst>
          </p:cNvPr>
          <p:cNvSpPr/>
          <p:nvPr/>
        </p:nvSpPr>
        <p:spPr>
          <a:xfrm>
            <a:off x="9556058" y="2644082"/>
            <a:ext cx="364989" cy="364989"/>
          </a:xfrm>
          <a:custGeom>
            <a:avLst/>
            <a:gdLst>
              <a:gd name="connsiteX0" fmla="*/ 136823 w 273742"/>
              <a:gd name="connsiteY0" fmla="*/ 0 h 273742"/>
              <a:gd name="connsiteX1" fmla="*/ 0 w 273742"/>
              <a:gd name="connsiteY1" fmla="*/ 136919 h 273742"/>
              <a:gd name="connsiteX2" fmla="*/ 136919 w 273742"/>
              <a:gd name="connsiteY2" fmla="*/ 273743 h 273742"/>
              <a:gd name="connsiteX3" fmla="*/ 273742 w 273742"/>
              <a:gd name="connsiteY3" fmla="*/ 136871 h 273742"/>
              <a:gd name="connsiteX4" fmla="*/ 136871 w 273742"/>
              <a:gd name="connsiteY4" fmla="*/ 0 h 273742"/>
              <a:gd name="connsiteX5" fmla="*/ 136823 w 273742"/>
              <a:gd name="connsiteY5" fmla="*/ 0 h 273742"/>
              <a:gd name="connsiteX6" fmla="*/ 192794 w 273742"/>
              <a:gd name="connsiteY6" fmla="*/ 192505 h 273742"/>
              <a:gd name="connsiteX7" fmla="*/ 178356 w 273742"/>
              <a:gd name="connsiteY7" fmla="*/ 208772 h 273742"/>
              <a:gd name="connsiteX8" fmla="*/ 152753 w 273742"/>
              <a:gd name="connsiteY8" fmla="*/ 217868 h 273742"/>
              <a:gd name="connsiteX9" fmla="*/ 152753 w 273742"/>
              <a:gd name="connsiteY9" fmla="*/ 238177 h 273742"/>
              <a:gd name="connsiteX10" fmla="*/ 130134 w 273742"/>
              <a:gd name="connsiteY10" fmla="*/ 238177 h 273742"/>
              <a:gd name="connsiteX11" fmla="*/ 130134 w 273742"/>
              <a:gd name="connsiteY11" fmla="*/ 218397 h 273742"/>
              <a:gd name="connsiteX12" fmla="*/ 103327 w 273742"/>
              <a:gd name="connsiteY12" fmla="*/ 211323 h 273742"/>
              <a:gd name="connsiteX13" fmla="*/ 75221 w 273742"/>
              <a:gd name="connsiteY13" fmla="*/ 191398 h 273742"/>
              <a:gd name="connsiteX14" fmla="*/ 98081 w 273742"/>
              <a:gd name="connsiteY14" fmla="*/ 170512 h 273742"/>
              <a:gd name="connsiteX15" fmla="*/ 140577 w 273742"/>
              <a:gd name="connsiteY15" fmla="*/ 191398 h 273742"/>
              <a:gd name="connsiteX16" fmla="*/ 158480 w 273742"/>
              <a:gd name="connsiteY16" fmla="*/ 184901 h 273742"/>
              <a:gd name="connsiteX17" fmla="*/ 165988 w 273742"/>
              <a:gd name="connsiteY17" fmla="*/ 169645 h 273742"/>
              <a:gd name="connsiteX18" fmla="*/ 161175 w 273742"/>
              <a:gd name="connsiteY18" fmla="*/ 156699 h 273742"/>
              <a:gd name="connsiteX19" fmla="*/ 142165 w 273742"/>
              <a:gd name="connsiteY19" fmla="*/ 145341 h 273742"/>
              <a:gd name="connsiteX20" fmla="*/ 103664 w 273742"/>
              <a:gd name="connsiteY20" fmla="*/ 126668 h 273742"/>
              <a:gd name="connsiteX21" fmla="*/ 88601 w 273742"/>
              <a:gd name="connsiteY21" fmla="*/ 111124 h 273742"/>
              <a:gd name="connsiteX22" fmla="*/ 83788 w 273742"/>
              <a:gd name="connsiteY22" fmla="*/ 92739 h 273742"/>
              <a:gd name="connsiteX23" fmla="*/ 96975 w 273742"/>
              <a:gd name="connsiteY23" fmla="*/ 65067 h 273742"/>
              <a:gd name="connsiteX24" fmla="*/ 130134 w 273742"/>
              <a:gd name="connsiteY24" fmla="*/ 52939 h 273742"/>
              <a:gd name="connsiteX25" fmla="*/ 130134 w 273742"/>
              <a:gd name="connsiteY25" fmla="*/ 35758 h 273742"/>
              <a:gd name="connsiteX26" fmla="*/ 152657 w 273742"/>
              <a:gd name="connsiteY26" fmla="*/ 35758 h 273742"/>
              <a:gd name="connsiteX27" fmla="*/ 152657 w 273742"/>
              <a:gd name="connsiteY27" fmla="*/ 54094 h 273742"/>
              <a:gd name="connsiteX28" fmla="*/ 172437 w 273742"/>
              <a:gd name="connsiteY28" fmla="*/ 60735 h 273742"/>
              <a:gd name="connsiteX29" fmla="*/ 191687 w 273742"/>
              <a:gd name="connsiteY29" fmla="*/ 74885 h 273742"/>
              <a:gd name="connsiteX30" fmla="*/ 168394 w 273742"/>
              <a:gd name="connsiteY30" fmla="*/ 95001 h 273742"/>
              <a:gd name="connsiteX31" fmla="*/ 137064 w 273742"/>
              <a:gd name="connsiteY31" fmla="*/ 80563 h 273742"/>
              <a:gd name="connsiteX32" fmla="*/ 122241 w 273742"/>
              <a:gd name="connsiteY32" fmla="*/ 84943 h 273742"/>
              <a:gd name="connsiteX33" fmla="*/ 116562 w 273742"/>
              <a:gd name="connsiteY33" fmla="*/ 94953 h 273742"/>
              <a:gd name="connsiteX34" fmla="*/ 121375 w 273742"/>
              <a:gd name="connsiteY34" fmla="*/ 104578 h 273742"/>
              <a:gd name="connsiteX35" fmla="*/ 141347 w 273742"/>
              <a:gd name="connsiteY35" fmla="*/ 114829 h 273742"/>
              <a:gd name="connsiteX36" fmla="*/ 178019 w 273742"/>
              <a:gd name="connsiteY36" fmla="*/ 131433 h 273742"/>
              <a:gd name="connsiteX37" fmla="*/ 193131 w 273742"/>
              <a:gd name="connsiteY37" fmla="*/ 148133 h 273742"/>
              <a:gd name="connsiteX38" fmla="*/ 198425 w 273742"/>
              <a:gd name="connsiteY38" fmla="*/ 169982 h 273742"/>
              <a:gd name="connsiteX39" fmla="*/ 192794 w 273742"/>
              <a:gd name="connsiteY39" fmla="*/ 192505 h 273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73742" h="273742">
                <a:moveTo>
                  <a:pt x="136823" y="0"/>
                </a:moveTo>
                <a:cubicBezTo>
                  <a:pt x="61231" y="27"/>
                  <a:pt x="-27" y="61327"/>
                  <a:pt x="0" y="136919"/>
                </a:cubicBezTo>
                <a:cubicBezTo>
                  <a:pt x="27" y="212511"/>
                  <a:pt x="61327" y="273769"/>
                  <a:pt x="136919" y="273743"/>
                </a:cubicBezTo>
                <a:cubicBezTo>
                  <a:pt x="212493" y="273716"/>
                  <a:pt x="273742" y="212444"/>
                  <a:pt x="273742" y="136871"/>
                </a:cubicBezTo>
                <a:cubicBezTo>
                  <a:pt x="273742" y="61279"/>
                  <a:pt x="212463" y="0"/>
                  <a:pt x="136871" y="0"/>
                </a:cubicBezTo>
                <a:cubicBezTo>
                  <a:pt x="136855" y="0"/>
                  <a:pt x="136839" y="0"/>
                  <a:pt x="136823" y="0"/>
                </a:cubicBezTo>
                <a:close/>
                <a:moveTo>
                  <a:pt x="192794" y="192505"/>
                </a:moveTo>
                <a:cubicBezTo>
                  <a:pt x="189355" y="199007"/>
                  <a:pt x="184403" y="204586"/>
                  <a:pt x="178356" y="208772"/>
                </a:cubicBezTo>
                <a:cubicBezTo>
                  <a:pt x="170513" y="213480"/>
                  <a:pt x="161808" y="216573"/>
                  <a:pt x="152753" y="217868"/>
                </a:cubicBezTo>
                <a:lnTo>
                  <a:pt x="152753" y="238177"/>
                </a:lnTo>
                <a:lnTo>
                  <a:pt x="130134" y="238177"/>
                </a:lnTo>
                <a:lnTo>
                  <a:pt x="130134" y="218397"/>
                </a:lnTo>
                <a:cubicBezTo>
                  <a:pt x="120854" y="217620"/>
                  <a:pt x="111782" y="215225"/>
                  <a:pt x="103327" y="211323"/>
                </a:cubicBezTo>
                <a:cubicBezTo>
                  <a:pt x="93007" y="206138"/>
                  <a:pt x="83530" y="199421"/>
                  <a:pt x="75221" y="191398"/>
                </a:cubicBezTo>
                <a:lnTo>
                  <a:pt x="98081" y="170512"/>
                </a:lnTo>
                <a:cubicBezTo>
                  <a:pt x="112712" y="184436"/>
                  <a:pt x="126877" y="191398"/>
                  <a:pt x="140577" y="191398"/>
                </a:cubicBezTo>
                <a:cubicBezTo>
                  <a:pt x="147144" y="191529"/>
                  <a:pt x="153525" y="189213"/>
                  <a:pt x="158480" y="184901"/>
                </a:cubicBezTo>
                <a:cubicBezTo>
                  <a:pt x="163186" y="181233"/>
                  <a:pt x="165952" y="175611"/>
                  <a:pt x="165988" y="169645"/>
                </a:cubicBezTo>
                <a:cubicBezTo>
                  <a:pt x="166040" y="164883"/>
                  <a:pt x="164325" y="160271"/>
                  <a:pt x="161175" y="156699"/>
                </a:cubicBezTo>
                <a:cubicBezTo>
                  <a:pt x="155699" y="151631"/>
                  <a:pt x="149224" y="147762"/>
                  <a:pt x="142165" y="145341"/>
                </a:cubicBezTo>
                <a:cubicBezTo>
                  <a:pt x="128812" y="140252"/>
                  <a:pt x="115929" y="134004"/>
                  <a:pt x="103664" y="126668"/>
                </a:cubicBezTo>
                <a:cubicBezTo>
                  <a:pt x="97545" y="122677"/>
                  <a:pt x="92397" y="117366"/>
                  <a:pt x="88601" y="111124"/>
                </a:cubicBezTo>
                <a:cubicBezTo>
                  <a:pt x="85383" y="105536"/>
                  <a:pt x="83721" y="99187"/>
                  <a:pt x="83788" y="92739"/>
                </a:cubicBezTo>
                <a:cubicBezTo>
                  <a:pt x="83765" y="81994"/>
                  <a:pt x="88614" y="71817"/>
                  <a:pt x="96975" y="65067"/>
                </a:cubicBezTo>
                <a:cubicBezTo>
                  <a:pt x="106314" y="57349"/>
                  <a:pt x="118018" y="53068"/>
                  <a:pt x="130134" y="52939"/>
                </a:cubicBezTo>
                <a:lnTo>
                  <a:pt x="130134" y="35758"/>
                </a:lnTo>
                <a:lnTo>
                  <a:pt x="152657" y="35758"/>
                </a:lnTo>
                <a:lnTo>
                  <a:pt x="152657" y="54094"/>
                </a:lnTo>
                <a:cubicBezTo>
                  <a:pt x="159518" y="55412"/>
                  <a:pt x="166171" y="57645"/>
                  <a:pt x="172437" y="60735"/>
                </a:cubicBezTo>
                <a:cubicBezTo>
                  <a:pt x="179411" y="64641"/>
                  <a:pt x="185877" y="69394"/>
                  <a:pt x="191687" y="74885"/>
                </a:cubicBezTo>
                <a:lnTo>
                  <a:pt x="168394" y="95001"/>
                </a:lnTo>
                <a:cubicBezTo>
                  <a:pt x="157870" y="85376"/>
                  <a:pt x="147427" y="80563"/>
                  <a:pt x="137064" y="80563"/>
                </a:cubicBezTo>
                <a:cubicBezTo>
                  <a:pt x="131776" y="80354"/>
                  <a:pt x="126566" y="81893"/>
                  <a:pt x="122241" y="84943"/>
                </a:cubicBezTo>
                <a:cubicBezTo>
                  <a:pt x="118822" y="87148"/>
                  <a:pt x="116701" y="90888"/>
                  <a:pt x="116562" y="94953"/>
                </a:cubicBezTo>
                <a:cubicBezTo>
                  <a:pt x="116760" y="98691"/>
                  <a:pt x="118503" y="102177"/>
                  <a:pt x="121375" y="104578"/>
                </a:cubicBezTo>
                <a:cubicBezTo>
                  <a:pt x="127332" y="109215"/>
                  <a:pt x="134106" y="112693"/>
                  <a:pt x="141347" y="114829"/>
                </a:cubicBezTo>
                <a:cubicBezTo>
                  <a:pt x="154168" y="118936"/>
                  <a:pt x="166474" y="124508"/>
                  <a:pt x="178019" y="131433"/>
                </a:cubicBezTo>
                <a:cubicBezTo>
                  <a:pt x="184289" y="135747"/>
                  <a:pt x="189463" y="141465"/>
                  <a:pt x="193131" y="148133"/>
                </a:cubicBezTo>
                <a:cubicBezTo>
                  <a:pt x="196710" y="154853"/>
                  <a:pt x="198531" y="162369"/>
                  <a:pt x="198425" y="169982"/>
                </a:cubicBezTo>
                <a:cubicBezTo>
                  <a:pt x="198510" y="177848"/>
                  <a:pt x="196571" y="185605"/>
                  <a:pt x="192794" y="192505"/>
                </a:cubicBezTo>
                <a:close/>
              </a:path>
            </a:pathLst>
          </a:custGeom>
          <a:solidFill>
            <a:srgbClr val="007A96"/>
          </a:solidFill>
          <a:ln w="4679" cap="flat">
            <a:noFill/>
            <a:prstDash val="solid"/>
            <a:miter/>
          </a:ln>
        </p:spPr>
        <p:txBody>
          <a:bodyPr rtlCol="0" anchor="ctr"/>
          <a:lstStyle/>
          <a:p>
            <a:pPr defTabSz="609570"/>
            <a:endParaRPr lang="en-US" sz="2400">
              <a:solidFill>
                <a:srgbClr val="2A2C2C"/>
              </a:solidFill>
              <a:latin typeface="Arial" panose="020B0604020202020204" pitchFamily="34" charset="0"/>
              <a:cs typeface="Arial" panose="020B0604020202020204" pitchFamily="34" charset="0"/>
            </a:endParaRPr>
          </a:p>
        </p:txBody>
      </p:sp>
      <p:sp>
        <p:nvSpPr>
          <p:cNvPr id="28" name="Title 2">
            <a:extLst>
              <a:ext uri="{FF2B5EF4-FFF2-40B4-BE49-F238E27FC236}">
                <a16:creationId xmlns:a16="http://schemas.microsoft.com/office/drawing/2014/main" id="{A4E4B33E-0600-23DC-2320-16496B142B59}"/>
              </a:ext>
            </a:extLst>
          </p:cNvPr>
          <p:cNvSpPr txBox="1">
            <a:spLocks/>
          </p:cNvSpPr>
          <p:nvPr/>
        </p:nvSpPr>
        <p:spPr>
          <a:xfrm>
            <a:off x="3308446" y="3360377"/>
            <a:ext cx="1912299" cy="574453"/>
          </a:xfrm>
          <a:prstGeom prst="rect">
            <a:avLst/>
          </a:prstGeom>
          <a:noFill/>
        </p:spPr>
        <p:txBody>
          <a:bodyPr vert="horz" wrap="square" lIns="121920" tIns="121920" rIns="121920" bIns="121920" rtlCol="0" anchor="t" anchorCtr="0">
            <a:spAutoFit/>
          </a:bodyPr>
          <a:lstStyle>
            <a:lvl1pPr algn="l" defTabSz="457200" rtl="0" eaLnBrk="1" latinLnBrk="0" hangingPunct="1">
              <a:spcBef>
                <a:spcPct val="0"/>
              </a:spcBef>
              <a:buNone/>
              <a:defRPr sz="2800" b="1" kern="1200">
                <a:solidFill>
                  <a:schemeClr val="tx2"/>
                </a:solidFill>
                <a:latin typeface="+mj-lt"/>
                <a:ea typeface="+mj-ea"/>
                <a:cs typeface="+mj-cs"/>
              </a:defRPr>
            </a:lvl1pPr>
          </a:lstStyle>
          <a:p>
            <a:pPr algn="ctr" defTabSz="609585"/>
            <a:r>
              <a:rPr lang="en-US" sz="2133">
                <a:solidFill>
                  <a:schemeClr val="tx1"/>
                </a:solidFill>
                <a:latin typeface="Neue Haas Grotesk Text Pro" panose="020B0504020202020204" pitchFamily="34" charset="77"/>
                <a:cs typeface="Arial" panose="020B0604020202020204" pitchFamily="34" charset="0"/>
              </a:rPr>
              <a:t>Deductible</a:t>
            </a:r>
          </a:p>
        </p:txBody>
      </p:sp>
      <p:sp>
        <p:nvSpPr>
          <p:cNvPr id="29" name="Title 2">
            <a:extLst>
              <a:ext uri="{FF2B5EF4-FFF2-40B4-BE49-F238E27FC236}">
                <a16:creationId xmlns:a16="http://schemas.microsoft.com/office/drawing/2014/main" id="{C0F66B2B-1DE4-7B64-33CD-89C0EA494A3C}"/>
              </a:ext>
            </a:extLst>
          </p:cNvPr>
          <p:cNvSpPr txBox="1">
            <a:spLocks/>
          </p:cNvSpPr>
          <p:nvPr/>
        </p:nvSpPr>
        <p:spPr>
          <a:xfrm>
            <a:off x="956048" y="4440875"/>
            <a:ext cx="3299852" cy="533544"/>
          </a:xfrm>
          <a:prstGeom prst="rect">
            <a:avLst/>
          </a:prstGeom>
          <a:noFill/>
        </p:spPr>
        <p:txBody>
          <a:bodyPr vert="horz" wrap="square" lIns="121920" tIns="121920" rIns="121920" bIns="121920" rtlCol="0" anchor="t" anchorCtr="0">
            <a:spAutoFit/>
          </a:bodyPr>
          <a:lstStyle>
            <a:lvl1pPr algn="l" defTabSz="457200" rtl="0" eaLnBrk="1" latinLnBrk="0" hangingPunct="1">
              <a:spcBef>
                <a:spcPct val="0"/>
              </a:spcBef>
              <a:buNone/>
              <a:defRPr sz="2800" b="1" kern="1200">
                <a:solidFill>
                  <a:schemeClr val="tx2"/>
                </a:solidFill>
                <a:latin typeface="+mj-lt"/>
                <a:ea typeface="+mj-ea"/>
                <a:cs typeface="+mj-cs"/>
              </a:defRPr>
            </a:lvl1pPr>
          </a:lstStyle>
          <a:p>
            <a:pPr algn="ctr" defTabSz="609585"/>
            <a:r>
              <a:rPr lang="en-US" sz="1867" b="0">
                <a:solidFill>
                  <a:srgbClr val="2A2C2C"/>
                </a:solidFill>
                <a:latin typeface="Neue Haas Grotesk Text Pro" panose="020B0504020202020204" pitchFamily="34" charset="77"/>
                <a:cs typeface="Arial" panose="020B0604020202020204" pitchFamily="34" charset="0"/>
              </a:rPr>
              <a:t>You pay 100%</a:t>
            </a:r>
          </a:p>
        </p:txBody>
      </p:sp>
      <p:cxnSp>
        <p:nvCxnSpPr>
          <p:cNvPr id="30" name="Straight Connector 29">
            <a:extLst>
              <a:ext uri="{FF2B5EF4-FFF2-40B4-BE49-F238E27FC236}">
                <a16:creationId xmlns:a16="http://schemas.microsoft.com/office/drawing/2014/main" id="{16A95413-EA50-44F2-78E4-4F6444FD3A23}"/>
              </a:ext>
              <a:ext uri="{C183D7F6-B498-43B3-948B-1728B52AA6E4}">
                <adec:decorative xmlns:adec="http://schemas.microsoft.com/office/drawing/2017/decorative" val="1"/>
              </a:ext>
            </a:extLst>
          </p:cNvPr>
          <p:cNvCxnSpPr>
            <a:cxnSpLocks/>
          </p:cNvCxnSpPr>
          <p:nvPr/>
        </p:nvCxnSpPr>
        <p:spPr>
          <a:xfrm>
            <a:off x="4260622" y="3966591"/>
            <a:ext cx="0" cy="1312889"/>
          </a:xfrm>
          <a:prstGeom prst="line">
            <a:avLst/>
          </a:prstGeom>
          <a:ln>
            <a:solidFill>
              <a:schemeClr val="accent6"/>
            </a:solidFill>
            <a:headEnd type="oval"/>
          </a:ln>
          <a:effectLst/>
        </p:spPr>
        <p:style>
          <a:lnRef idx="2">
            <a:schemeClr val="accent1"/>
          </a:lnRef>
          <a:fillRef idx="0">
            <a:schemeClr val="accent1"/>
          </a:fillRef>
          <a:effectRef idx="1">
            <a:schemeClr val="accent1"/>
          </a:effectRef>
          <a:fontRef idx="minor">
            <a:schemeClr val="tx1"/>
          </a:fontRef>
        </p:style>
      </p:cxnSp>
      <p:cxnSp>
        <p:nvCxnSpPr>
          <p:cNvPr id="31" name="Straight Arrow Connector 30">
            <a:extLst>
              <a:ext uri="{FF2B5EF4-FFF2-40B4-BE49-F238E27FC236}">
                <a16:creationId xmlns:a16="http://schemas.microsoft.com/office/drawing/2014/main" id="{C06DE832-FBC4-742D-BA1D-38AAC01B94CB}"/>
              </a:ext>
              <a:ext uri="{C183D7F6-B498-43B3-948B-1728B52AA6E4}">
                <adec:decorative xmlns:adec="http://schemas.microsoft.com/office/drawing/2017/decorative" val="1"/>
              </a:ext>
            </a:extLst>
          </p:cNvPr>
          <p:cNvCxnSpPr>
            <a:cxnSpLocks/>
          </p:cNvCxnSpPr>
          <p:nvPr/>
        </p:nvCxnSpPr>
        <p:spPr>
          <a:xfrm>
            <a:off x="961070" y="5034190"/>
            <a:ext cx="3294829" cy="0"/>
          </a:xfrm>
          <a:prstGeom prst="straightConnector1">
            <a:avLst/>
          </a:prstGeom>
          <a:ln>
            <a:solidFill>
              <a:schemeClr val="accent6"/>
            </a:solidFill>
            <a:tailEnd type="none" w="lg" len="lg"/>
          </a:ln>
          <a:effectLst/>
        </p:spPr>
        <p:style>
          <a:lnRef idx="2">
            <a:schemeClr val="accent1"/>
          </a:lnRef>
          <a:fillRef idx="0">
            <a:schemeClr val="accent1"/>
          </a:fillRef>
          <a:effectRef idx="1">
            <a:schemeClr val="accent1"/>
          </a:effectRef>
          <a:fontRef idx="minor">
            <a:schemeClr val="tx1"/>
          </a:fontRef>
        </p:style>
      </p:cxnSp>
      <p:cxnSp>
        <p:nvCxnSpPr>
          <p:cNvPr id="32" name="Straight Arrow Connector 31">
            <a:extLst>
              <a:ext uri="{FF2B5EF4-FFF2-40B4-BE49-F238E27FC236}">
                <a16:creationId xmlns:a16="http://schemas.microsoft.com/office/drawing/2014/main" id="{0B16FA1B-FB84-AAF0-3AAF-4FB4B68306E0}"/>
              </a:ext>
              <a:ext uri="{C183D7F6-B498-43B3-948B-1728B52AA6E4}">
                <adec:decorative xmlns:adec="http://schemas.microsoft.com/office/drawing/2017/decorative" val="1"/>
              </a:ext>
            </a:extLst>
          </p:cNvPr>
          <p:cNvCxnSpPr>
            <a:cxnSpLocks/>
          </p:cNvCxnSpPr>
          <p:nvPr/>
        </p:nvCxnSpPr>
        <p:spPr>
          <a:xfrm>
            <a:off x="969269" y="5034190"/>
            <a:ext cx="3320503" cy="0"/>
          </a:xfrm>
          <a:prstGeom prst="straightConnector1">
            <a:avLst/>
          </a:prstGeom>
          <a:ln>
            <a:solidFill>
              <a:srgbClr val="007A96"/>
            </a:solidFill>
            <a:tailEnd type="triangle" w="lg" len="lg"/>
          </a:ln>
          <a:effectLst/>
        </p:spPr>
        <p:style>
          <a:lnRef idx="2">
            <a:schemeClr val="accent1"/>
          </a:lnRef>
          <a:fillRef idx="0">
            <a:schemeClr val="accent1"/>
          </a:fillRef>
          <a:effectRef idx="1">
            <a:schemeClr val="accent1"/>
          </a:effectRef>
          <a:fontRef idx="minor">
            <a:schemeClr val="tx1"/>
          </a:fontRef>
        </p:style>
      </p:cxnSp>
      <p:sp>
        <p:nvSpPr>
          <p:cNvPr id="33" name="Title 2">
            <a:extLst>
              <a:ext uri="{FF2B5EF4-FFF2-40B4-BE49-F238E27FC236}">
                <a16:creationId xmlns:a16="http://schemas.microsoft.com/office/drawing/2014/main" id="{DEFF76E2-3820-F5C7-44C6-CB086EADABBE}"/>
              </a:ext>
            </a:extLst>
          </p:cNvPr>
          <p:cNvSpPr txBox="1">
            <a:spLocks/>
          </p:cNvSpPr>
          <p:nvPr/>
        </p:nvSpPr>
        <p:spPr>
          <a:xfrm>
            <a:off x="4255905" y="4011748"/>
            <a:ext cx="3344601" cy="574453"/>
          </a:xfrm>
          <a:prstGeom prst="rect">
            <a:avLst/>
          </a:prstGeom>
          <a:noFill/>
        </p:spPr>
        <p:txBody>
          <a:bodyPr vert="horz" wrap="square" lIns="121920" tIns="121920" rIns="121920" bIns="121920" rtlCol="0" anchor="t" anchorCtr="0">
            <a:spAutoFit/>
          </a:bodyPr>
          <a:lstStyle>
            <a:lvl1pPr algn="l" defTabSz="457200" rtl="0" eaLnBrk="1" latinLnBrk="0" hangingPunct="1">
              <a:spcBef>
                <a:spcPct val="0"/>
              </a:spcBef>
              <a:buNone/>
              <a:defRPr sz="2800" b="1" kern="1200">
                <a:solidFill>
                  <a:schemeClr val="tx2"/>
                </a:solidFill>
                <a:latin typeface="+mj-lt"/>
                <a:ea typeface="+mj-ea"/>
                <a:cs typeface="+mj-cs"/>
              </a:defRPr>
            </a:lvl1pPr>
          </a:lstStyle>
          <a:p>
            <a:pPr algn="ctr" defTabSz="609585"/>
            <a:r>
              <a:rPr lang="en-US" sz="2133">
                <a:solidFill>
                  <a:srgbClr val="2A2C2C"/>
                </a:solidFill>
                <a:latin typeface="Neue Haas Grotesk Text Pro" panose="020B0504020202020204" pitchFamily="34" charset="77"/>
                <a:cs typeface="Arial" panose="020B0604020202020204" pitchFamily="34" charset="0"/>
              </a:rPr>
              <a:t>Coinsurance</a:t>
            </a:r>
          </a:p>
        </p:txBody>
      </p:sp>
      <p:sp>
        <p:nvSpPr>
          <p:cNvPr id="34" name="Title 2">
            <a:extLst>
              <a:ext uri="{FF2B5EF4-FFF2-40B4-BE49-F238E27FC236}">
                <a16:creationId xmlns:a16="http://schemas.microsoft.com/office/drawing/2014/main" id="{E5196DE1-FE63-B3FD-BF02-590521AF84CA}"/>
              </a:ext>
            </a:extLst>
          </p:cNvPr>
          <p:cNvSpPr txBox="1">
            <a:spLocks/>
          </p:cNvSpPr>
          <p:nvPr/>
        </p:nvSpPr>
        <p:spPr>
          <a:xfrm>
            <a:off x="4289771" y="4440874"/>
            <a:ext cx="3310736" cy="533544"/>
          </a:xfrm>
          <a:prstGeom prst="rect">
            <a:avLst/>
          </a:prstGeom>
          <a:noFill/>
        </p:spPr>
        <p:txBody>
          <a:bodyPr vert="horz" wrap="square" lIns="121920" tIns="121920" rIns="121920" bIns="121920" rtlCol="0" anchor="t" anchorCtr="0">
            <a:spAutoFit/>
          </a:bodyPr>
          <a:lstStyle>
            <a:lvl1pPr algn="l" defTabSz="457200" rtl="0" eaLnBrk="1" latinLnBrk="0" hangingPunct="1">
              <a:spcBef>
                <a:spcPct val="0"/>
              </a:spcBef>
              <a:buNone/>
              <a:defRPr sz="2800" b="1" kern="1200">
                <a:solidFill>
                  <a:schemeClr val="tx2"/>
                </a:solidFill>
                <a:latin typeface="+mj-lt"/>
                <a:ea typeface="+mj-ea"/>
                <a:cs typeface="+mj-cs"/>
              </a:defRPr>
            </a:lvl1pPr>
          </a:lstStyle>
          <a:p>
            <a:pPr algn="ctr" defTabSz="609585"/>
            <a:r>
              <a:rPr lang="en-US" sz="1867" b="0">
                <a:solidFill>
                  <a:srgbClr val="2A2C2C"/>
                </a:solidFill>
                <a:latin typeface="Neue Haas Grotesk Text Pro" panose="020B0504020202020204" pitchFamily="34" charset="77"/>
                <a:cs typeface="Arial" panose="020B0604020202020204" pitchFamily="34" charset="0"/>
              </a:rPr>
              <a:t>You pay a fixed amount</a:t>
            </a:r>
          </a:p>
        </p:txBody>
      </p:sp>
      <p:cxnSp>
        <p:nvCxnSpPr>
          <p:cNvPr id="35" name="Straight Connector 34">
            <a:extLst>
              <a:ext uri="{FF2B5EF4-FFF2-40B4-BE49-F238E27FC236}">
                <a16:creationId xmlns:a16="http://schemas.microsoft.com/office/drawing/2014/main" id="{4BE29F9F-FE8F-65F0-AAE1-735C1C14670A}"/>
              </a:ext>
              <a:ext uri="{C183D7F6-B498-43B3-948B-1728B52AA6E4}">
                <adec:decorative xmlns:adec="http://schemas.microsoft.com/office/drawing/2017/decorative" val="1"/>
              </a:ext>
            </a:extLst>
          </p:cNvPr>
          <p:cNvCxnSpPr>
            <a:cxnSpLocks/>
          </p:cNvCxnSpPr>
          <p:nvPr/>
        </p:nvCxnSpPr>
        <p:spPr>
          <a:xfrm>
            <a:off x="7600510" y="3944962"/>
            <a:ext cx="0" cy="1312889"/>
          </a:xfrm>
          <a:prstGeom prst="line">
            <a:avLst/>
          </a:prstGeom>
          <a:ln>
            <a:solidFill>
              <a:schemeClr val="accent6"/>
            </a:solidFill>
            <a:headEnd type="oval"/>
          </a:ln>
          <a:effectLst/>
        </p:spPr>
        <p:style>
          <a:lnRef idx="2">
            <a:schemeClr val="accent1"/>
          </a:lnRef>
          <a:fillRef idx="0">
            <a:schemeClr val="accent1"/>
          </a:fillRef>
          <a:effectRef idx="1">
            <a:schemeClr val="accent1"/>
          </a:effectRef>
          <a:fontRef idx="minor">
            <a:schemeClr val="tx1"/>
          </a:fontRef>
        </p:style>
      </p:cxnSp>
      <p:cxnSp>
        <p:nvCxnSpPr>
          <p:cNvPr id="36" name="Straight Arrow Connector 35">
            <a:extLst>
              <a:ext uri="{FF2B5EF4-FFF2-40B4-BE49-F238E27FC236}">
                <a16:creationId xmlns:a16="http://schemas.microsoft.com/office/drawing/2014/main" id="{520D8944-CCF7-F4EC-C8D9-EE50EA3EC62D}"/>
              </a:ext>
              <a:ext uri="{C183D7F6-B498-43B3-948B-1728B52AA6E4}">
                <adec:decorative xmlns:adec="http://schemas.microsoft.com/office/drawing/2017/decorative" val="1"/>
              </a:ext>
            </a:extLst>
          </p:cNvPr>
          <p:cNvCxnSpPr>
            <a:cxnSpLocks/>
          </p:cNvCxnSpPr>
          <p:nvPr/>
        </p:nvCxnSpPr>
        <p:spPr>
          <a:xfrm>
            <a:off x="4268714" y="5034190"/>
            <a:ext cx="3320503" cy="0"/>
          </a:xfrm>
          <a:prstGeom prst="straightConnector1">
            <a:avLst/>
          </a:prstGeom>
          <a:ln>
            <a:solidFill>
              <a:schemeClr val="accent6"/>
            </a:solidFill>
            <a:tailEnd type="none" w="lg" len="lg"/>
          </a:ln>
          <a:effectLst/>
        </p:spPr>
        <p:style>
          <a:lnRef idx="2">
            <a:schemeClr val="accent1"/>
          </a:lnRef>
          <a:fillRef idx="0">
            <a:schemeClr val="accent1"/>
          </a:fillRef>
          <a:effectRef idx="1">
            <a:schemeClr val="accent1"/>
          </a:effectRef>
          <a:fontRef idx="minor">
            <a:schemeClr val="tx1"/>
          </a:fontRef>
        </p:style>
      </p:cxnSp>
      <p:cxnSp>
        <p:nvCxnSpPr>
          <p:cNvPr id="37" name="Straight Arrow Connector 36">
            <a:extLst>
              <a:ext uri="{FF2B5EF4-FFF2-40B4-BE49-F238E27FC236}">
                <a16:creationId xmlns:a16="http://schemas.microsoft.com/office/drawing/2014/main" id="{87D735A7-693C-7E5D-B2AE-143FD8998C46}"/>
              </a:ext>
              <a:ext uri="{C183D7F6-B498-43B3-948B-1728B52AA6E4}">
                <adec:decorative xmlns:adec="http://schemas.microsoft.com/office/drawing/2017/decorative" val="1"/>
              </a:ext>
            </a:extLst>
          </p:cNvPr>
          <p:cNvCxnSpPr>
            <a:cxnSpLocks/>
          </p:cNvCxnSpPr>
          <p:nvPr/>
        </p:nvCxnSpPr>
        <p:spPr>
          <a:xfrm>
            <a:off x="4295762" y="5034190"/>
            <a:ext cx="3320503" cy="0"/>
          </a:xfrm>
          <a:prstGeom prst="straightConnector1">
            <a:avLst/>
          </a:prstGeom>
          <a:ln>
            <a:solidFill>
              <a:srgbClr val="007A96"/>
            </a:solidFill>
            <a:tailEnd type="triangle" w="lg" len="lg"/>
          </a:ln>
          <a:effectLst/>
        </p:spPr>
        <p:style>
          <a:lnRef idx="2">
            <a:schemeClr val="accent1"/>
          </a:lnRef>
          <a:fillRef idx="0">
            <a:schemeClr val="accent1"/>
          </a:fillRef>
          <a:effectRef idx="1">
            <a:schemeClr val="accent1"/>
          </a:effectRef>
          <a:fontRef idx="minor">
            <a:schemeClr val="tx1"/>
          </a:fontRef>
        </p:style>
      </p:cxnSp>
      <p:sp>
        <p:nvSpPr>
          <p:cNvPr id="38" name="Title 2">
            <a:extLst>
              <a:ext uri="{FF2B5EF4-FFF2-40B4-BE49-F238E27FC236}">
                <a16:creationId xmlns:a16="http://schemas.microsoft.com/office/drawing/2014/main" id="{FFDEEDD1-EC68-073B-CD3E-E808C5358D03}"/>
              </a:ext>
            </a:extLst>
          </p:cNvPr>
          <p:cNvSpPr txBox="1">
            <a:spLocks/>
          </p:cNvSpPr>
          <p:nvPr/>
        </p:nvSpPr>
        <p:spPr>
          <a:xfrm>
            <a:off x="6084657" y="3360377"/>
            <a:ext cx="3064927" cy="574453"/>
          </a:xfrm>
          <a:prstGeom prst="rect">
            <a:avLst/>
          </a:prstGeom>
          <a:noFill/>
        </p:spPr>
        <p:txBody>
          <a:bodyPr vert="horz" wrap="square" lIns="121920" tIns="121920" rIns="121920" bIns="121920" rtlCol="0" anchor="t" anchorCtr="0">
            <a:spAutoFit/>
          </a:bodyPr>
          <a:lstStyle>
            <a:lvl1pPr algn="l" defTabSz="457200" rtl="0" eaLnBrk="1" latinLnBrk="0" hangingPunct="1">
              <a:spcBef>
                <a:spcPct val="0"/>
              </a:spcBef>
              <a:buNone/>
              <a:defRPr sz="2800" b="1" kern="1200">
                <a:solidFill>
                  <a:schemeClr val="tx2"/>
                </a:solidFill>
                <a:latin typeface="+mj-lt"/>
                <a:ea typeface="+mj-ea"/>
                <a:cs typeface="+mj-cs"/>
              </a:defRPr>
            </a:lvl1pPr>
          </a:lstStyle>
          <a:p>
            <a:pPr algn="ctr" defTabSz="609585"/>
            <a:r>
              <a:rPr lang="en-US" sz="2133">
                <a:solidFill>
                  <a:srgbClr val="2A2C2C"/>
                </a:solidFill>
                <a:latin typeface="Neue Haas Grotesk Text Pro" panose="020B0504020202020204" pitchFamily="34" charset="77"/>
                <a:cs typeface="Arial" panose="020B0604020202020204" pitchFamily="34" charset="0"/>
              </a:rPr>
              <a:t>Out-of-pocket max</a:t>
            </a:r>
          </a:p>
        </p:txBody>
      </p:sp>
      <p:sp>
        <p:nvSpPr>
          <p:cNvPr id="39" name="Title 2">
            <a:extLst>
              <a:ext uri="{FF2B5EF4-FFF2-40B4-BE49-F238E27FC236}">
                <a16:creationId xmlns:a16="http://schemas.microsoft.com/office/drawing/2014/main" id="{36F9DC04-32EE-151F-FCD1-D892F4876320}"/>
              </a:ext>
            </a:extLst>
          </p:cNvPr>
          <p:cNvSpPr txBox="1">
            <a:spLocks/>
          </p:cNvSpPr>
          <p:nvPr/>
        </p:nvSpPr>
        <p:spPr>
          <a:xfrm>
            <a:off x="7629660" y="4440875"/>
            <a:ext cx="3528095" cy="533544"/>
          </a:xfrm>
          <a:prstGeom prst="rect">
            <a:avLst/>
          </a:prstGeom>
          <a:noFill/>
        </p:spPr>
        <p:txBody>
          <a:bodyPr vert="horz" wrap="square" lIns="121920" tIns="121920" rIns="121920" bIns="121920" rtlCol="0" anchor="t" anchorCtr="0">
            <a:spAutoFit/>
          </a:bodyPr>
          <a:lstStyle>
            <a:lvl1pPr algn="l" defTabSz="457200" rtl="0" eaLnBrk="1" latinLnBrk="0" hangingPunct="1">
              <a:spcBef>
                <a:spcPct val="0"/>
              </a:spcBef>
              <a:buNone/>
              <a:defRPr sz="2800" b="1" kern="1200">
                <a:solidFill>
                  <a:schemeClr val="tx2"/>
                </a:solidFill>
                <a:latin typeface="+mj-lt"/>
                <a:ea typeface="+mj-ea"/>
                <a:cs typeface="+mj-cs"/>
              </a:defRPr>
            </a:lvl1pPr>
          </a:lstStyle>
          <a:p>
            <a:pPr algn="ctr" defTabSz="609585"/>
            <a:r>
              <a:rPr lang="en-US" sz="1867" b="0">
                <a:solidFill>
                  <a:srgbClr val="2A2C2C"/>
                </a:solidFill>
                <a:latin typeface="Neue Haas Grotesk Text Pro" panose="020B0504020202020204" pitchFamily="34" charset="77"/>
                <a:cs typeface="Arial" panose="020B0604020202020204" pitchFamily="34" charset="0"/>
              </a:rPr>
              <a:t>Insurance pays 100%</a:t>
            </a:r>
          </a:p>
        </p:txBody>
      </p:sp>
      <p:cxnSp>
        <p:nvCxnSpPr>
          <p:cNvPr id="40" name="Straight Arrow Connector 39">
            <a:extLst>
              <a:ext uri="{FF2B5EF4-FFF2-40B4-BE49-F238E27FC236}">
                <a16:creationId xmlns:a16="http://schemas.microsoft.com/office/drawing/2014/main" id="{AD3E6390-2121-2568-505C-AE681FA19F2C}"/>
              </a:ext>
              <a:ext uri="{C183D7F6-B498-43B3-948B-1728B52AA6E4}">
                <adec:decorative xmlns:adec="http://schemas.microsoft.com/office/drawing/2017/decorative" val="1"/>
              </a:ext>
            </a:extLst>
          </p:cNvPr>
          <p:cNvCxnSpPr>
            <a:cxnSpLocks/>
          </p:cNvCxnSpPr>
          <p:nvPr/>
        </p:nvCxnSpPr>
        <p:spPr>
          <a:xfrm>
            <a:off x="7616265" y="5034190"/>
            <a:ext cx="3320503" cy="0"/>
          </a:xfrm>
          <a:prstGeom prst="straightConnector1">
            <a:avLst/>
          </a:prstGeom>
          <a:ln>
            <a:solidFill>
              <a:schemeClr val="accent6"/>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41" name="Straight Arrow Connector 40">
            <a:extLst>
              <a:ext uri="{FF2B5EF4-FFF2-40B4-BE49-F238E27FC236}">
                <a16:creationId xmlns:a16="http://schemas.microsoft.com/office/drawing/2014/main" id="{F731AE20-E841-C6AC-2217-2C185213991C}"/>
              </a:ext>
              <a:ext uri="{C183D7F6-B498-43B3-948B-1728B52AA6E4}">
                <adec:decorative xmlns:adec="http://schemas.microsoft.com/office/drawing/2017/decorative" val="1"/>
              </a:ext>
            </a:extLst>
          </p:cNvPr>
          <p:cNvCxnSpPr>
            <a:cxnSpLocks/>
          </p:cNvCxnSpPr>
          <p:nvPr/>
        </p:nvCxnSpPr>
        <p:spPr>
          <a:xfrm>
            <a:off x="7629660" y="5035174"/>
            <a:ext cx="3320503" cy="0"/>
          </a:xfrm>
          <a:prstGeom prst="straightConnector1">
            <a:avLst/>
          </a:prstGeom>
          <a:ln>
            <a:solidFill>
              <a:srgbClr val="007A96"/>
            </a:solidFill>
            <a:tailEnd type="triangle" w="lg" len="lg"/>
          </a:ln>
          <a:effectLst/>
        </p:spPr>
        <p:style>
          <a:lnRef idx="2">
            <a:schemeClr val="accent1"/>
          </a:lnRef>
          <a:fillRef idx="0">
            <a:schemeClr val="accent1"/>
          </a:fillRef>
          <a:effectRef idx="1">
            <a:schemeClr val="accent1"/>
          </a:effectRef>
          <a:fontRef idx="minor">
            <a:schemeClr val="tx1"/>
          </a:fontRef>
        </p:style>
      </p:cxnSp>
      <p:sp>
        <p:nvSpPr>
          <p:cNvPr id="42" name="Title 2">
            <a:extLst>
              <a:ext uri="{FF2B5EF4-FFF2-40B4-BE49-F238E27FC236}">
                <a16:creationId xmlns:a16="http://schemas.microsoft.com/office/drawing/2014/main" id="{23361873-BD2A-A9BA-B0AD-10F1294F878F}"/>
              </a:ext>
            </a:extLst>
          </p:cNvPr>
          <p:cNvSpPr txBox="1">
            <a:spLocks/>
          </p:cNvSpPr>
          <p:nvPr/>
        </p:nvSpPr>
        <p:spPr>
          <a:xfrm>
            <a:off x="871402" y="5483755"/>
            <a:ext cx="2551964" cy="574453"/>
          </a:xfrm>
          <a:prstGeom prst="rect">
            <a:avLst/>
          </a:prstGeom>
          <a:noFill/>
          <a:ln>
            <a:noFill/>
          </a:ln>
        </p:spPr>
        <p:txBody>
          <a:bodyPr vert="horz" wrap="square" lIns="121920" tIns="121920" rIns="121920" bIns="121920" rtlCol="0" anchor="t" anchorCtr="0">
            <a:spAutoFit/>
          </a:bodyPr>
          <a:lstStyle>
            <a:lvl1pPr algn="l" defTabSz="457200" rtl="0" eaLnBrk="1" latinLnBrk="0" hangingPunct="1">
              <a:spcBef>
                <a:spcPct val="0"/>
              </a:spcBef>
              <a:buNone/>
              <a:defRPr sz="2800" b="1" kern="1200">
                <a:solidFill>
                  <a:schemeClr val="tx2"/>
                </a:solidFill>
                <a:latin typeface="+mj-lt"/>
                <a:ea typeface="+mj-ea"/>
                <a:cs typeface="+mj-cs"/>
              </a:defRPr>
            </a:lvl1pPr>
          </a:lstStyle>
          <a:p>
            <a:pPr defTabSz="609585"/>
            <a:r>
              <a:rPr lang="en-US" sz="2133">
                <a:solidFill>
                  <a:schemeClr val="tx1"/>
                </a:solidFill>
                <a:latin typeface="Neue Haas Grotesk Text Pro" panose="020B0504020202020204" pitchFamily="34" charset="77"/>
                <a:cs typeface="Arial" panose="020B0604020202020204" pitchFamily="34" charset="0"/>
              </a:rPr>
              <a:t>Preventive</a:t>
            </a:r>
            <a:r>
              <a:rPr lang="en-US" sz="2133">
                <a:solidFill>
                  <a:srgbClr val="007A96"/>
                </a:solidFill>
                <a:latin typeface="Neue Haas Grotesk Text Pro" panose="020B0504020202020204" pitchFamily="34" charset="77"/>
                <a:cs typeface="Arial" panose="020B0604020202020204" pitchFamily="34" charset="0"/>
              </a:rPr>
              <a:t> </a:t>
            </a:r>
            <a:r>
              <a:rPr lang="en-US" sz="2133">
                <a:solidFill>
                  <a:schemeClr val="tx1"/>
                </a:solidFill>
                <a:latin typeface="Neue Haas Grotesk Text Pro" panose="020B0504020202020204" pitchFamily="34" charset="77"/>
                <a:cs typeface="Arial" panose="020B0604020202020204" pitchFamily="34" charset="0"/>
              </a:rPr>
              <a:t>care</a:t>
            </a:r>
          </a:p>
        </p:txBody>
      </p:sp>
      <p:sp>
        <p:nvSpPr>
          <p:cNvPr id="43" name="Title 2">
            <a:extLst>
              <a:ext uri="{FF2B5EF4-FFF2-40B4-BE49-F238E27FC236}">
                <a16:creationId xmlns:a16="http://schemas.microsoft.com/office/drawing/2014/main" id="{CBFCD4EF-A965-6EAB-18A6-6D173CAD668D}"/>
              </a:ext>
            </a:extLst>
          </p:cNvPr>
          <p:cNvSpPr txBox="1">
            <a:spLocks/>
          </p:cNvSpPr>
          <p:nvPr/>
        </p:nvSpPr>
        <p:spPr>
          <a:xfrm>
            <a:off x="3423366" y="5524793"/>
            <a:ext cx="3103943" cy="533544"/>
          </a:xfrm>
          <a:prstGeom prst="rect">
            <a:avLst/>
          </a:prstGeom>
          <a:noFill/>
        </p:spPr>
        <p:txBody>
          <a:bodyPr vert="horz" wrap="square" lIns="121920" tIns="121920" rIns="121920" bIns="121920" rtlCol="0" anchor="t" anchorCtr="0">
            <a:spAutoFit/>
          </a:bodyPr>
          <a:lstStyle>
            <a:lvl1pPr algn="l" defTabSz="457200" rtl="0" eaLnBrk="1" latinLnBrk="0" hangingPunct="1">
              <a:spcBef>
                <a:spcPct val="0"/>
              </a:spcBef>
              <a:buNone/>
              <a:defRPr sz="2800" b="1" kern="1200">
                <a:solidFill>
                  <a:schemeClr val="tx2"/>
                </a:solidFill>
                <a:latin typeface="+mj-lt"/>
                <a:ea typeface="+mj-ea"/>
                <a:cs typeface="+mj-cs"/>
              </a:defRPr>
            </a:lvl1pPr>
          </a:lstStyle>
          <a:p>
            <a:pPr defTabSz="609585"/>
            <a:r>
              <a:rPr lang="en-US" sz="1867" b="0">
                <a:solidFill>
                  <a:srgbClr val="2A2C2C"/>
                </a:solidFill>
                <a:latin typeface="Neue Haas Grotesk Text Pro" panose="020B0504020202020204" pitchFamily="34" charset="77"/>
                <a:cs typeface="Arial" panose="020B0604020202020204" pitchFamily="34" charset="0"/>
              </a:rPr>
              <a:t>Insurance pays 100%</a:t>
            </a:r>
          </a:p>
        </p:txBody>
      </p:sp>
      <p:cxnSp>
        <p:nvCxnSpPr>
          <p:cNvPr id="44" name="Straight Arrow Connector 43">
            <a:extLst>
              <a:ext uri="{FF2B5EF4-FFF2-40B4-BE49-F238E27FC236}">
                <a16:creationId xmlns:a16="http://schemas.microsoft.com/office/drawing/2014/main" id="{7DD10D92-C4A9-3F31-F794-7320E8CC04F2}"/>
              </a:ext>
              <a:ext uri="{C183D7F6-B498-43B3-948B-1728B52AA6E4}">
                <adec:decorative xmlns:adec="http://schemas.microsoft.com/office/drawing/2017/decorative" val="1"/>
              </a:ext>
            </a:extLst>
          </p:cNvPr>
          <p:cNvCxnSpPr>
            <a:cxnSpLocks/>
          </p:cNvCxnSpPr>
          <p:nvPr/>
        </p:nvCxnSpPr>
        <p:spPr>
          <a:xfrm>
            <a:off x="956047" y="6174369"/>
            <a:ext cx="9980720" cy="0"/>
          </a:xfrm>
          <a:prstGeom prst="straightConnector1">
            <a:avLst/>
          </a:prstGeom>
          <a:ln>
            <a:solidFill>
              <a:srgbClr val="007A96"/>
            </a:solidFill>
            <a:tailEnd type="triangle" w="lg" len="lg"/>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19394118"/>
      </p:ext>
    </p:extLst>
  </p:cSld>
  <p:clrMapOvr>
    <a:masterClrMapping/>
  </p:clrMapOvr>
</p:sld>
</file>

<file path=ppt/theme/theme1.xml><?xml version="1.0" encoding="utf-8"?>
<a:theme xmlns:a="http://schemas.openxmlformats.org/drawingml/2006/main" name="TITLE">
  <a:themeElements>
    <a:clrScheme name="HealthEquity 2022">
      <a:dk1>
        <a:srgbClr val="2A2C2C"/>
      </a:dk1>
      <a:lt1>
        <a:srgbClr val="FFFFFF"/>
      </a:lt1>
      <a:dk2>
        <a:srgbClr val="4F2883"/>
      </a:dk2>
      <a:lt2>
        <a:srgbClr val="F2F2F2"/>
      </a:lt2>
      <a:accent1>
        <a:srgbClr val="007F93"/>
      </a:accent1>
      <a:accent2>
        <a:srgbClr val="AD2B7D"/>
      </a:accent2>
      <a:accent3>
        <a:srgbClr val="0F5A8E"/>
      </a:accent3>
      <a:accent4>
        <a:srgbClr val="E96657"/>
      </a:accent4>
      <a:accent5>
        <a:srgbClr val="E99C11"/>
      </a:accent5>
      <a:accent6>
        <a:srgbClr val="A7A8AB"/>
      </a:accent6>
      <a:hlink>
        <a:srgbClr val="007E92"/>
      </a:hlink>
      <a:folHlink>
        <a:srgbClr val="007E91"/>
      </a:folHlink>
    </a:clrScheme>
    <a:fontScheme name="NHG 2">
      <a:majorFont>
        <a:latin typeface="Neue Haas Grotesk Text Pro Bold"/>
        <a:ea typeface=""/>
        <a:cs typeface=""/>
      </a:majorFont>
      <a:minorFont>
        <a:latin typeface="Neue Haas Grotesk Text Pro Regul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solidFill>
              <a:srgbClr val="00AAC6"/>
            </a:solidFill>
          </a:defRPr>
        </a:defPPr>
      </a:lstStyle>
      <a:style>
        <a:lnRef idx="1">
          <a:schemeClr val="accent1"/>
        </a:lnRef>
        <a:fillRef idx="3">
          <a:schemeClr val="accent1"/>
        </a:fillRef>
        <a:effectRef idx="2">
          <a:schemeClr val="accent1"/>
        </a:effectRef>
        <a:fontRef idx="minor">
          <a:schemeClr val="lt1"/>
        </a:fontRef>
      </a:style>
    </a:spDef>
    <a:lnDef>
      <a:spPr>
        <a:ln>
          <a:solidFill>
            <a:schemeClr val="accent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marL="174625" indent="-174625" algn="l">
          <a:lnSpc>
            <a:spcPct val="130000"/>
          </a:lnSpc>
          <a:spcAft>
            <a:spcPts val="600"/>
          </a:spcAft>
          <a:buFont typeface="Wingdings" pitchFamily="2" charset="2"/>
          <a:buChar char="§"/>
          <a:defRPr sz="1500" dirty="0" err="1">
            <a:solidFill>
              <a:srgbClr val="2A2C2C"/>
            </a:solidFill>
            <a:latin typeface="Neue Haas Grotesk Text Pro" panose="020B0504020202020204" pitchFamily="34" charset="77"/>
          </a:defRPr>
        </a:defPPr>
      </a:lstStyle>
    </a:txDef>
  </a:objectDefaults>
  <a:extraClrSchemeLst/>
  <a:extLst>
    <a:ext uri="{05A4C25C-085E-4340-85A3-A5531E510DB2}">
      <thm15:themeFamily xmlns:thm15="http://schemas.microsoft.com/office/thememl/2012/main" name="HealthEquity PPT template 2022 - External Updated" id="{8F9C7DB1-7461-49CA-9309-BA8E99EE84DE}" vid="{7FD553A7-4B12-43C7-A896-83F5C14DE38C}"/>
    </a:ext>
  </a:extLst>
</a:theme>
</file>

<file path=ppt/theme/theme10.xml><?xml version="1.0" encoding="utf-8"?>
<a:theme xmlns:a="http://schemas.openxmlformats.org/drawingml/2006/main" name="2_BASIC LAYOUTS">
  <a:themeElements>
    <a:clrScheme name="HealthEquity 2022">
      <a:dk1>
        <a:srgbClr val="2A2C2C"/>
      </a:dk1>
      <a:lt1>
        <a:srgbClr val="FFFFFF"/>
      </a:lt1>
      <a:dk2>
        <a:srgbClr val="4F2883"/>
      </a:dk2>
      <a:lt2>
        <a:srgbClr val="F2F2F2"/>
      </a:lt2>
      <a:accent1>
        <a:srgbClr val="007F93"/>
      </a:accent1>
      <a:accent2>
        <a:srgbClr val="AD2B7D"/>
      </a:accent2>
      <a:accent3>
        <a:srgbClr val="0F5A8E"/>
      </a:accent3>
      <a:accent4>
        <a:srgbClr val="E96657"/>
      </a:accent4>
      <a:accent5>
        <a:srgbClr val="E99C11"/>
      </a:accent5>
      <a:accent6>
        <a:srgbClr val="A7A8AB"/>
      </a:accent6>
      <a:hlink>
        <a:srgbClr val="007E92"/>
      </a:hlink>
      <a:folHlink>
        <a:srgbClr val="007E91"/>
      </a:folHlink>
    </a:clrScheme>
    <a:fontScheme name="Neue Haas Grotesk Text Pro">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solidFill>
              <a:srgbClr val="00AAC6"/>
            </a:solidFill>
          </a:defRPr>
        </a:defPPr>
      </a:lstStyle>
      <a:style>
        <a:lnRef idx="1">
          <a:schemeClr val="accent1"/>
        </a:lnRef>
        <a:fillRef idx="3">
          <a:schemeClr val="accent1"/>
        </a:fillRef>
        <a:effectRef idx="2">
          <a:schemeClr val="accent1"/>
        </a:effectRef>
        <a:fontRef idx="minor">
          <a:schemeClr val="lt1"/>
        </a:fontRef>
      </a:style>
    </a:spDef>
    <a:lnDef>
      <a:spPr>
        <a:ln>
          <a:solidFill>
            <a:schemeClr val="accent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marL="174625" indent="-174625" algn="l">
          <a:lnSpc>
            <a:spcPct val="130000"/>
          </a:lnSpc>
          <a:spcAft>
            <a:spcPts val="600"/>
          </a:spcAft>
          <a:buFont typeface="Wingdings" pitchFamily="2" charset="2"/>
          <a:buChar char="§"/>
          <a:defRPr sz="1500" dirty="0" err="1">
            <a:solidFill>
              <a:srgbClr val="2A2C2C"/>
            </a:solidFill>
            <a:latin typeface="Neue Haas Grotesk Text Pro" panose="020B0504020202020204" pitchFamily="34" charset="77"/>
          </a:defRPr>
        </a:defPPr>
      </a:lstStyle>
    </a:txDef>
  </a:objectDefaults>
  <a:extraClrSchemeLst/>
  <a:extLst>
    <a:ext uri="{05A4C25C-085E-4340-85A3-A5531E510DB2}">
      <thm15:themeFamily xmlns:thm15="http://schemas.microsoft.com/office/thememl/2012/main" name="HealthEquity PPT template 2022 - External" id="{F2A8F58E-4595-364E-A807-BB28C64640D7}" vid="{2AA90080-67FD-7F4D-BDBC-1E9E4B212AE7}"/>
    </a:ext>
  </a:extLst>
</a:theme>
</file>

<file path=ppt/theme/theme11.xml><?xml version="1.0" encoding="utf-8"?>
<a:theme xmlns:a="http://schemas.openxmlformats.org/drawingml/2006/main" name="3_CONTENT">
  <a:themeElements>
    <a:clrScheme name="HealthEquity 2022">
      <a:dk1>
        <a:srgbClr val="2A2C2C"/>
      </a:dk1>
      <a:lt1>
        <a:srgbClr val="FFFFFF"/>
      </a:lt1>
      <a:dk2>
        <a:srgbClr val="4F2883"/>
      </a:dk2>
      <a:lt2>
        <a:srgbClr val="F2F2F2"/>
      </a:lt2>
      <a:accent1>
        <a:srgbClr val="007F93"/>
      </a:accent1>
      <a:accent2>
        <a:srgbClr val="AD2B7D"/>
      </a:accent2>
      <a:accent3>
        <a:srgbClr val="0F5A8E"/>
      </a:accent3>
      <a:accent4>
        <a:srgbClr val="E96657"/>
      </a:accent4>
      <a:accent5>
        <a:srgbClr val="E99C11"/>
      </a:accent5>
      <a:accent6>
        <a:srgbClr val="A7A8AB"/>
      </a:accent6>
      <a:hlink>
        <a:srgbClr val="2A2C2C"/>
      </a:hlink>
      <a:folHlink>
        <a:srgbClr val="2A2C2C"/>
      </a:folHlink>
    </a:clrScheme>
    <a:fontScheme name="NHG 2">
      <a:majorFont>
        <a:latin typeface="Neue Haas Grotesk Text Pro Bold"/>
        <a:ea typeface=""/>
        <a:cs typeface=""/>
      </a:majorFont>
      <a:minorFont>
        <a:latin typeface="Neue Haas Grotesk Text Pro Regul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solidFill>
              <a:srgbClr val="00AAC6"/>
            </a:solidFill>
          </a:defRPr>
        </a:defPPr>
      </a:lstStyle>
      <a:style>
        <a:lnRef idx="1">
          <a:schemeClr val="accent1"/>
        </a:lnRef>
        <a:fillRef idx="3">
          <a:schemeClr val="accent1"/>
        </a:fillRef>
        <a:effectRef idx="2">
          <a:schemeClr val="accent1"/>
        </a:effectRef>
        <a:fontRef idx="minor">
          <a:schemeClr val="lt1"/>
        </a:fontRef>
      </a:style>
    </a:spDef>
    <a:lnDef>
      <a:spPr>
        <a:ln>
          <a:solidFill>
            <a:schemeClr val="accent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marL="174625" indent="-174625" algn="l">
          <a:lnSpc>
            <a:spcPct val="130000"/>
          </a:lnSpc>
          <a:spcAft>
            <a:spcPts val="600"/>
          </a:spcAft>
          <a:buFont typeface="Wingdings" pitchFamily="2" charset="2"/>
          <a:buChar char="§"/>
          <a:defRPr sz="1500" dirty="0" err="1">
            <a:solidFill>
              <a:srgbClr val="2A2C2C"/>
            </a:solidFill>
            <a:latin typeface="Neue Haas Grotesk Text Pro" panose="020B0504020202020204" pitchFamily="34" charset="77"/>
          </a:defRPr>
        </a:defPPr>
      </a:lstStyle>
    </a:txDef>
  </a:objectDefaults>
  <a:extraClrSchemeLst/>
  <a:extLst>
    <a:ext uri="{05A4C25C-085E-4340-85A3-A5531E510DB2}">
      <thm15:themeFamily xmlns:thm15="http://schemas.microsoft.com/office/thememl/2012/main" name="HealthEquity PPT template 2022 - External Updated" id="{8F9C7DB1-7461-49CA-9309-BA8E99EE84DE}" vid="{697C8DED-986D-4DC9-A0CF-E316D478344B}"/>
    </a:ext>
  </a:extLst>
</a:theme>
</file>

<file path=ppt/theme/theme12.xml><?xml version="1.0" encoding="utf-8"?>
<a:theme xmlns:a="http://schemas.openxmlformats.org/drawingml/2006/main" name="4_CONTENT">
  <a:themeElements>
    <a:clrScheme name="HealthEquity 2022">
      <a:dk1>
        <a:srgbClr val="2A2C2C"/>
      </a:dk1>
      <a:lt1>
        <a:srgbClr val="FFFFFF"/>
      </a:lt1>
      <a:dk2>
        <a:srgbClr val="4F2883"/>
      </a:dk2>
      <a:lt2>
        <a:srgbClr val="F2F2F2"/>
      </a:lt2>
      <a:accent1>
        <a:srgbClr val="007F93"/>
      </a:accent1>
      <a:accent2>
        <a:srgbClr val="AD2B7D"/>
      </a:accent2>
      <a:accent3>
        <a:srgbClr val="0F5A8E"/>
      </a:accent3>
      <a:accent4>
        <a:srgbClr val="E96657"/>
      </a:accent4>
      <a:accent5>
        <a:srgbClr val="E99C11"/>
      </a:accent5>
      <a:accent6>
        <a:srgbClr val="A7A8AB"/>
      </a:accent6>
      <a:hlink>
        <a:srgbClr val="2A2C2C"/>
      </a:hlink>
      <a:folHlink>
        <a:srgbClr val="2A2C2C"/>
      </a:folHlink>
    </a:clrScheme>
    <a:fontScheme name="Custom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solidFill>
              <a:srgbClr val="00AAC6"/>
            </a:solidFill>
          </a:defRPr>
        </a:defPPr>
      </a:lstStyle>
      <a:style>
        <a:lnRef idx="1">
          <a:schemeClr val="accent1"/>
        </a:lnRef>
        <a:fillRef idx="3">
          <a:schemeClr val="accent1"/>
        </a:fillRef>
        <a:effectRef idx="2">
          <a:schemeClr val="accent1"/>
        </a:effectRef>
        <a:fontRef idx="minor">
          <a:schemeClr val="lt1"/>
        </a:fontRef>
      </a:style>
    </a:spDef>
    <a:lnDef>
      <a:spPr>
        <a:ln>
          <a:solidFill>
            <a:schemeClr val="accent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marL="174625" indent="-174625" algn="l">
          <a:lnSpc>
            <a:spcPct val="130000"/>
          </a:lnSpc>
          <a:spcAft>
            <a:spcPts val="600"/>
          </a:spcAft>
          <a:buFont typeface="Wingdings" pitchFamily="2" charset="2"/>
          <a:buChar char="§"/>
          <a:defRPr sz="1500" dirty="0" err="1">
            <a:solidFill>
              <a:srgbClr val="2A2C2C"/>
            </a:solidFill>
            <a:latin typeface="Neue Haas Grotesk Text Pro" panose="020B0504020202020204" pitchFamily="34" charset="77"/>
          </a:defRPr>
        </a:defPPr>
      </a:lstStyle>
    </a:txDef>
  </a:objectDefaults>
  <a:extraClrSchemeLst/>
  <a:extLst>
    <a:ext uri="{05A4C25C-085E-4340-85A3-A5531E510DB2}">
      <thm15:themeFamily xmlns:thm15="http://schemas.microsoft.com/office/thememl/2012/main" name="HealthEquity PPT template 2022 - External Updated" id="{8F9C7DB1-7461-49CA-9309-BA8E99EE84DE}" vid="{697C8DED-986D-4DC9-A0CF-E316D478344B}"/>
    </a:ext>
  </a:extLst>
</a:theme>
</file>

<file path=ppt/theme/theme13.xml><?xml version="1.0" encoding="utf-8"?>
<a:theme xmlns:a="http://schemas.openxmlformats.org/drawingml/2006/main" name="5_CONTENT">
  <a:themeElements>
    <a:clrScheme name="HealthEquity 2022">
      <a:dk1>
        <a:srgbClr val="2A2C2C"/>
      </a:dk1>
      <a:lt1>
        <a:srgbClr val="FFFFFF"/>
      </a:lt1>
      <a:dk2>
        <a:srgbClr val="4F2883"/>
      </a:dk2>
      <a:lt2>
        <a:srgbClr val="F2F2F2"/>
      </a:lt2>
      <a:accent1>
        <a:srgbClr val="007F93"/>
      </a:accent1>
      <a:accent2>
        <a:srgbClr val="AD2B7D"/>
      </a:accent2>
      <a:accent3>
        <a:srgbClr val="0F5A8E"/>
      </a:accent3>
      <a:accent4>
        <a:srgbClr val="E96657"/>
      </a:accent4>
      <a:accent5>
        <a:srgbClr val="E99C11"/>
      </a:accent5>
      <a:accent6>
        <a:srgbClr val="A7A8AB"/>
      </a:accent6>
      <a:hlink>
        <a:srgbClr val="2A2C2C"/>
      </a:hlink>
      <a:folHlink>
        <a:srgbClr val="2A2C2C"/>
      </a:folHlink>
    </a:clrScheme>
    <a:fontScheme name="NHG 2">
      <a:majorFont>
        <a:latin typeface="Neue Haas Grotesk Text Pro Bold"/>
        <a:ea typeface=""/>
        <a:cs typeface=""/>
      </a:majorFont>
      <a:minorFont>
        <a:latin typeface="Neue Haas Grotesk Text Pro Regul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solidFill>
              <a:srgbClr val="00AAC6"/>
            </a:solidFill>
          </a:defRPr>
        </a:defPPr>
      </a:lstStyle>
      <a:style>
        <a:lnRef idx="1">
          <a:schemeClr val="accent1"/>
        </a:lnRef>
        <a:fillRef idx="3">
          <a:schemeClr val="accent1"/>
        </a:fillRef>
        <a:effectRef idx="2">
          <a:schemeClr val="accent1"/>
        </a:effectRef>
        <a:fontRef idx="minor">
          <a:schemeClr val="lt1"/>
        </a:fontRef>
      </a:style>
    </a:spDef>
    <a:lnDef>
      <a:spPr>
        <a:ln>
          <a:solidFill>
            <a:schemeClr val="accent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marL="174625" indent="-174625" algn="l">
          <a:lnSpc>
            <a:spcPct val="130000"/>
          </a:lnSpc>
          <a:spcAft>
            <a:spcPts val="600"/>
          </a:spcAft>
          <a:buFont typeface="Wingdings" pitchFamily="2" charset="2"/>
          <a:buChar char="§"/>
          <a:defRPr sz="1500" dirty="0" err="1">
            <a:solidFill>
              <a:srgbClr val="2A2C2C"/>
            </a:solidFill>
            <a:latin typeface="Neue Haas Grotesk Text Pro" panose="020B0504020202020204" pitchFamily="34" charset="77"/>
          </a:defRPr>
        </a:defPPr>
      </a:lstStyle>
    </a:txDef>
  </a:objectDefaults>
  <a:extraClrSchemeLst/>
  <a:extLst>
    <a:ext uri="{05A4C25C-085E-4340-85A3-A5531E510DB2}">
      <thm15:themeFamily xmlns:thm15="http://schemas.microsoft.com/office/thememl/2012/main" name="HealthEquity PPT template 2022 - External Updated" id="{8F9C7DB1-7461-49CA-9309-BA8E99EE84DE}" vid="{697C8DED-986D-4DC9-A0CF-E316D478344B}"/>
    </a:ext>
  </a:extLst>
</a:theme>
</file>

<file path=ppt/theme/theme14.xml><?xml version="1.0" encoding="utf-8"?>
<a:theme xmlns:a="http://schemas.openxmlformats.org/drawingml/2006/main" name="6_CONTENT">
  <a:themeElements>
    <a:clrScheme name="HealthEquity 2022">
      <a:dk1>
        <a:srgbClr val="2A2C2C"/>
      </a:dk1>
      <a:lt1>
        <a:srgbClr val="FFFFFF"/>
      </a:lt1>
      <a:dk2>
        <a:srgbClr val="4F2883"/>
      </a:dk2>
      <a:lt2>
        <a:srgbClr val="F2F2F2"/>
      </a:lt2>
      <a:accent1>
        <a:srgbClr val="007F93"/>
      </a:accent1>
      <a:accent2>
        <a:srgbClr val="AD2B7D"/>
      </a:accent2>
      <a:accent3>
        <a:srgbClr val="0F5A8E"/>
      </a:accent3>
      <a:accent4>
        <a:srgbClr val="E96657"/>
      </a:accent4>
      <a:accent5>
        <a:srgbClr val="E99C11"/>
      </a:accent5>
      <a:accent6>
        <a:srgbClr val="A7A8AB"/>
      </a:accent6>
      <a:hlink>
        <a:srgbClr val="2A2C2C"/>
      </a:hlink>
      <a:folHlink>
        <a:srgbClr val="2A2C2C"/>
      </a:folHlink>
    </a:clrScheme>
    <a:fontScheme name="NHG 2">
      <a:majorFont>
        <a:latin typeface="Neue Haas Grotesk Text Pro Bold"/>
        <a:ea typeface=""/>
        <a:cs typeface=""/>
      </a:majorFont>
      <a:minorFont>
        <a:latin typeface="Neue Haas Grotesk Text Pro Regul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solidFill>
              <a:srgbClr val="00AAC6"/>
            </a:solidFill>
          </a:defRPr>
        </a:defPPr>
      </a:lstStyle>
      <a:style>
        <a:lnRef idx="1">
          <a:schemeClr val="accent1"/>
        </a:lnRef>
        <a:fillRef idx="3">
          <a:schemeClr val="accent1"/>
        </a:fillRef>
        <a:effectRef idx="2">
          <a:schemeClr val="accent1"/>
        </a:effectRef>
        <a:fontRef idx="minor">
          <a:schemeClr val="lt1"/>
        </a:fontRef>
      </a:style>
    </a:spDef>
    <a:lnDef>
      <a:spPr>
        <a:ln>
          <a:solidFill>
            <a:schemeClr val="accent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marL="174625" indent="-174625" algn="l">
          <a:lnSpc>
            <a:spcPct val="130000"/>
          </a:lnSpc>
          <a:spcAft>
            <a:spcPts val="600"/>
          </a:spcAft>
          <a:buFont typeface="Wingdings" pitchFamily="2" charset="2"/>
          <a:buChar char="§"/>
          <a:defRPr sz="1500" dirty="0" err="1">
            <a:solidFill>
              <a:srgbClr val="2A2C2C"/>
            </a:solidFill>
            <a:latin typeface="Neue Haas Grotesk Text Pro" panose="020B0504020202020204" pitchFamily="34" charset="77"/>
          </a:defRPr>
        </a:defPPr>
      </a:lstStyle>
    </a:txDef>
  </a:objectDefaults>
  <a:extraClrSchemeLst/>
  <a:extLst>
    <a:ext uri="{05A4C25C-085E-4340-85A3-A5531E510DB2}">
      <thm15:themeFamily xmlns:thm15="http://schemas.microsoft.com/office/thememl/2012/main" name="HealthEquity PPT template 2022 - External Updated" id="{8F9C7DB1-7461-49CA-9309-BA8E99EE84DE}" vid="{697C8DED-986D-4DC9-A0CF-E316D478344B}"/>
    </a:ext>
  </a:extLst>
</a:theme>
</file>

<file path=ppt/theme/theme15.xml><?xml version="1.0" encoding="utf-8"?>
<a:theme xmlns:a="http://schemas.openxmlformats.org/drawingml/2006/main" name="7_CONTENT">
  <a:themeElements>
    <a:clrScheme name="HealthEquity 2022">
      <a:dk1>
        <a:srgbClr val="2A2C2C"/>
      </a:dk1>
      <a:lt1>
        <a:srgbClr val="FFFFFF"/>
      </a:lt1>
      <a:dk2>
        <a:srgbClr val="4F2883"/>
      </a:dk2>
      <a:lt2>
        <a:srgbClr val="F2F2F2"/>
      </a:lt2>
      <a:accent1>
        <a:srgbClr val="007F93"/>
      </a:accent1>
      <a:accent2>
        <a:srgbClr val="AD2B7D"/>
      </a:accent2>
      <a:accent3>
        <a:srgbClr val="0F5A8E"/>
      </a:accent3>
      <a:accent4>
        <a:srgbClr val="E96657"/>
      </a:accent4>
      <a:accent5>
        <a:srgbClr val="E99C11"/>
      </a:accent5>
      <a:accent6>
        <a:srgbClr val="A7A8AB"/>
      </a:accent6>
      <a:hlink>
        <a:srgbClr val="2A2C2C"/>
      </a:hlink>
      <a:folHlink>
        <a:srgbClr val="2A2C2C"/>
      </a:folHlink>
    </a:clrScheme>
    <a:fontScheme name="Custom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solidFill>
              <a:srgbClr val="00AAC6"/>
            </a:solidFill>
          </a:defRPr>
        </a:defPPr>
      </a:lstStyle>
      <a:style>
        <a:lnRef idx="1">
          <a:schemeClr val="accent1"/>
        </a:lnRef>
        <a:fillRef idx="3">
          <a:schemeClr val="accent1"/>
        </a:fillRef>
        <a:effectRef idx="2">
          <a:schemeClr val="accent1"/>
        </a:effectRef>
        <a:fontRef idx="minor">
          <a:schemeClr val="lt1"/>
        </a:fontRef>
      </a:style>
    </a:spDef>
    <a:lnDef>
      <a:spPr>
        <a:ln>
          <a:solidFill>
            <a:schemeClr val="accent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marL="174625" indent="-174625" algn="l">
          <a:lnSpc>
            <a:spcPct val="130000"/>
          </a:lnSpc>
          <a:spcAft>
            <a:spcPts val="600"/>
          </a:spcAft>
          <a:buFont typeface="Wingdings" pitchFamily="2" charset="2"/>
          <a:buChar char="§"/>
          <a:defRPr sz="1500" dirty="0" err="1">
            <a:solidFill>
              <a:srgbClr val="2A2C2C"/>
            </a:solidFill>
            <a:latin typeface="Neue Haas Grotesk Text Pro" panose="020B0504020202020204" pitchFamily="34" charset="77"/>
          </a:defRPr>
        </a:defPPr>
      </a:lstStyle>
    </a:txDef>
  </a:objectDefaults>
  <a:extraClrSchemeLst/>
  <a:extLst>
    <a:ext uri="{05A4C25C-085E-4340-85A3-A5531E510DB2}">
      <thm15:themeFamily xmlns:thm15="http://schemas.microsoft.com/office/thememl/2012/main" name="HealthEquity PPT template 2022 - External Updated" id="{8F9C7DB1-7461-49CA-9309-BA8E99EE84DE}" vid="{697C8DED-986D-4DC9-A0CF-E316D478344B}"/>
    </a:ext>
  </a:extLst>
</a:theme>
</file>

<file path=ppt/theme/theme16.xml><?xml version="1.0" encoding="utf-8"?>
<a:theme xmlns:a="http://schemas.openxmlformats.org/drawingml/2006/main" name="CONTENT">
  <a:themeElements>
    <a:clrScheme name="HealthEquity 2022">
      <a:dk1>
        <a:srgbClr val="2A2C2C"/>
      </a:dk1>
      <a:lt1>
        <a:srgbClr val="FFFFFF"/>
      </a:lt1>
      <a:dk2>
        <a:srgbClr val="4F2883"/>
      </a:dk2>
      <a:lt2>
        <a:srgbClr val="F2F2F2"/>
      </a:lt2>
      <a:accent1>
        <a:srgbClr val="007F93"/>
      </a:accent1>
      <a:accent2>
        <a:srgbClr val="AD2B7D"/>
      </a:accent2>
      <a:accent3>
        <a:srgbClr val="0F5A8E"/>
      </a:accent3>
      <a:accent4>
        <a:srgbClr val="E96657"/>
      </a:accent4>
      <a:accent5>
        <a:srgbClr val="E99C11"/>
      </a:accent5>
      <a:accent6>
        <a:srgbClr val="A7A8AB"/>
      </a:accent6>
      <a:hlink>
        <a:srgbClr val="2A2C2C"/>
      </a:hlink>
      <a:folHlink>
        <a:srgbClr val="2A2C2C"/>
      </a:folHlink>
    </a:clrScheme>
    <a:fontScheme name="NHG 2">
      <a:majorFont>
        <a:latin typeface="Neue Haas Grotesk Text Pro Bold"/>
        <a:ea typeface=""/>
        <a:cs typeface=""/>
      </a:majorFont>
      <a:minorFont>
        <a:latin typeface="Neue Haas Grotesk Text Pro Regul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solidFill>
              <a:srgbClr val="00AAC6"/>
            </a:solidFill>
          </a:defRPr>
        </a:defPPr>
      </a:lstStyle>
      <a:style>
        <a:lnRef idx="1">
          <a:schemeClr val="accent1"/>
        </a:lnRef>
        <a:fillRef idx="3">
          <a:schemeClr val="accent1"/>
        </a:fillRef>
        <a:effectRef idx="2">
          <a:schemeClr val="accent1"/>
        </a:effectRef>
        <a:fontRef idx="minor">
          <a:schemeClr val="lt1"/>
        </a:fontRef>
      </a:style>
    </a:spDef>
    <a:lnDef>
      <a:spPr>
        <a:ln>
          <a:solidFill>
            <a:schemeClr val="accent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marL="174625" indent="-174625" algn="l">
          <a:lnSpc>
            <a:spcPct val="130000"/>
          </a:lnSpc>
          <a:spcAft>
            <a:spcPts val="600"/>
          </a:spcAft>
          <a:buFont typeface="Wingdings" pitchFamily="2" charset="2"/>
          <a:buChar char="§"/>
          <a:defRPr sz="1500" dirty="0" err="1">
            <a:solidFill>
              <a:srgbClr val="2A2C2C"/>
            </a:solidFill>
            <a:latin typeface="Neue Haas Grotesk Text Pro" panose="020B0504020202020204" pitchFamily="34" charset="77"/>
          </a:defRPr>
        </a:defPPr>
      </a:lstStyle>
    </a:txDef>
  </a:objectDefaults>
  <a:extraClrSchemeLst/>
  <a:extLst>
    <a:ext uri="{05A4C25C-085E-4340-85A3-A5531E510DB2}">
      <thm15:themeFamily xmlns:thm15="http://schemas.microsoft.com/office/thememl/2012/main" name="HealthEquity PPT template 2022 - External Updated" id="{8F9C7DB1-7461-49CA-9309-BA8E99EE84DE}" vid="{697C8DED-986D-4DC9-A0CF-E316D478344B}"/>
    </a:ext>
  </a:extLst>
</a:theme>
</file>

<file path=ppt/theme/theme17.xml><?xml version="1.0" encoding="utf-8"?>
<a:theme xmlns:a="http://schemas.openxmlformats.org/drawingml/2006/main" name="8_CONTENT">
  <a:themeElements>
    <a:clrScheme name="HealthEquity 2022">
      <a:dk1>
        <a:srgbClr val="2A2C2C"/>
      </a:dk1>
      <a:lt1>
        <a:srgbClr val="FFFFFF"/>
      </a:lt1>
      <a:dk2>
        <a:srgbClr val="4F2883"/>
      </a:dk2>
      <a:lt2>
        <a:srgbClr val="F2F2F2"/>
      </a:lt2>
      <a:accent1>
        <a:srgbClr val="007F93"/>
      </a:accent1>
      <a:accent2>
        <a:srgbClr val="AD2B7D"/>
      </a:accent2>
      <a:accent3>
        <a:srgbClr val="0F5A8E"/>
      </a:accent3>
      <a:accent4>
        <a:srgbClr val="E96657"/>
      </a:accent4>
      <a:accent5>
        <a:srgbClr val="E99C11"/>
      </a:accent5>
      <a:accent6>
        <a:srgbClr val="A7A8AB"/>
      </a:accent6>
      <a:hlink>
        <a:srgbClr val="2A2C2C"/>
      </a:hlink>
      <a:folHlink>
        <a:srgbClr val="2A2C2C"/>
      </a:folHlink>
    </a:clrScheme>
    <a:fontScheme name="NHG 2">
      <a:majorFont>
        <a:latin typeface="Neue Haas Grotesk Text Pro Bold"/>
        <a:ea typeface=""/>
        <a:cs typeface=""/>
      </a:majorFont>
      <a:minorFont>
        <a:latin typeface="Neue Haas Grotesk Text Pro Regul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solidFill>
              <a:srgbClr val="00AAC6"/>
            </a:solidFill>
          </a:defRPr>
        </a:defPPr>
      </a:lstStyle>
      <a:style>
        <a:lnRef idx="1">
          <a:schemeClr val="accent1"/>
        </a:lnRef>
        <a:fillRef idx="3">
          <a:schemeClr val="accent1"/>
        </a:fillRef>
        <a:effectRef idx="2">
          <a:schemeClr val="accent1"/>
        </a:effectRef>
        <a:fontRef idx="minor">
          <a:schemeClr val="lt1"/>
        </a:fontRef>
      </a:style>
    </a:spDef>
    <a:lnDef>
      <a:spPr>
        <a:ln>
          <a:solidFill>
            <a:schemeClr val="accent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marL="174625" indent="-174625" algn="l">
          <a:lnSpc>
            <a:spcPct val="130000"/>
          </a:lnSpc>
          <a:spcAft>
            <a:spcPts val="600"/>
          </a:spcAft>
          <a:buFont typeface="Wingdings" pitchFamily="2" charset="2"/>
          <a:buChar char="§"/>
          <a:defRPr sz="1500" dirty="0" err="1">
            <a:solidFill>
              <a:srgbClr val="2A2C2C"/>
            </a:solidFill>
            <a:latin typeface="Neue Haas Grotesk Text Pro" panose="020B0504020202020204" pitchFamily="34" charset="77"/>
          </a:defRPr>
        </a:defPPr>
      </a:lstStyle>
    </a:txDef>
  </a:objectDefaults>
  <a:extraClrSchemeLst/>
  <a:extLst>
    <a:ext uri="{05A4C25C-085E-4340-85A3-A5531E510DB2}">
      <thm15:themeFamily xmlns:thm15="http://schemas.microsoft.com/office/thememl/2012/main" name="HealthEquity PPT template 2022 - External Updated" id="{8F9C7DB1-7461-49CA-9309-BA8E99EE84DE}" vid="{697C8DED-986D-4DC9-A0CF-E316D478344B}"/>
    </a:ext>
  </a:extLst>
</a:theme>
</file>

<file path=ppt/theme/theme18.xml><?xml version="1.0" encoding="utf-8"?>
<a:theme xmlns:a="http://schemas.openxmlformats.org/drawingml/2006/main" name="3_BASIC LAYOUTS">
  <a:themeElements>
    <a:clrScheme name="HealthEquity 2022">
      <a:dk1>
        <a:srgbClr val="2A2C2C"/>
      </a:dk1>
      <a:lt1>
        <a:srgbClr val="FFFFFF"/>
      </a:lt1>
      <a:dk2>
        <a:srgbClr val="4F2883"/>
      </a:dk2>
      <a:lt2>
        <a:srgbClr val="F2F2F2"/>
      </a:lt2>
      <a:accent1>
        <a:srgbClr val="007F93"/>
      </a:accent1>
      <a:accent2>
        <a:srgbClr val="AD2B7D"/>
      </a:accent2>
      <a:accent3>
        <a:srgbClr val="0F5A8E"/>
      </a:accent3>
      <a:accent4>
        <a:srgbClr val="E96657"/>
      </a:accent4>
      <a:accent5>
        <a:srgbClr val="E99C11"/>
      </a:accent5>
      <a:accent6>
        <a:srgbClr val="A7A8AB"/>
      </a:accent6>
      <a:hlink>
        <a:srgbClr val="007E92"/>
      </a:hlink>
      <a:folHlink>
        <a:srgbClr val="007E91"/>
      </a:folHlink>
    </a:clrScheme>
    <a:fontScheme name="NHG 2">
      <a:majorFont>
        <a:latin typeface="Neue Haas Grotesk Text Pro Bold"/>
        <a:ea typeface=""/>
        <a:cs typeface=""/>
      </a:majorFont>
      <a:minorFont>
        <a:latin typeface="Neue Haas Grotesk Text Pro Regul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solidFill>
              <a:srgbClr val="00AAC6"/>
            </a:solidFill>
          </a:defRPr>
        </a:defPPr>
      </a:lstStyle>
      <a:style>
        <a:lnRef idx="1">
          <a:schemeClr val="accent1"/>
        </a:lnRef>
        <a:fillRef idx="3">
          <a:schemeClr val="accent1"/>
        </a:fillRef>
        <a:effectRef idx="2">
          <a:schemeClr val="accent1"/>
        </a:effectRef>
        <a:fontRef idx="minor">
          <a:schemeClr val="lt1"/>
        </a:fontRef>
      </a:style>
    </a:spDef>
    <a:lnDef>
      <a:spPr>
        <a:ln>
          <a:solidFill>
            <a:schemeClr val="accent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marL="174625" indent="-174625" algn="l">
          <a:lnSpc>
            <a:spcPct val="130000"/>
          </a:lnSpc>
          <a:spcAft>
            <a:spcPts val="600"/>
          </a:spcAft>
          <a:buFont typeface="Wingdings" pitchFamily="2" charset="2"/>
          <a:buChar char="§"/>
          <a:defRPr sz="1500" dirty="0" err="1">
            <a:solidFill>
              <a:srgbClr val="2A2C2C"/>
            </a:solidFill>
            <a:latin typeface="Neue Haas Grotesk Text Pro" panose="020B0504020202020204" pitchFamily="34" charset="77"/>
          </a:defRPr>
        </a:defPPr>
      </a:lstStyle>
    </a:txDef>
  </a:objectDefaults>
  <a:extraClrSchemeLst/>
  <a:extLst>
    <a:ext uri="{05A4C25C-085E-4340-85A3-A5531E510DB2}">
      <thm15:themeFamily xmlns:thm15="http://schemas.microsoft.com/office/thememl/2012/main" name="HealthEquity PPT template 2022 - External" id="{A2F28720-2C92-404F-9E41-8B2990C14455}" vid="{2F562211-F94F-7D48-B892-75AF9815858A}"/>
    </a:ext>
  </a:extLst>
</a:theme>
</file>

<file path=ppt/theme/theme1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ONTENT">
  <a:themeElements>
    <a:clrScheme name="HealthEquity 2022">
      <a:dk1>
        <a:srgbClr val="2A2C2C"/>
      </a:dk1>
      <a:lt1>
        <a:srgbClr val="FFFFFF"/>
      </a:lt1>
      <a:dk2>
        <a:srgbClr val="4F2883"/>
      </a:dk2>
      <a:lt2>
        <a:srgbClr val="F2F2F2"/>
      </a:lt2>
      <a:accent1>
        <a:srgbClr val="007F93"/>
      </a:accent1>
      <a:accent2>
        <a:srgbClr val="AD2B7D"/>
      </a:accent2>
      <a:accent3>
        <a:srgbClr val="0F5A8E"/>
      </a:accent3>
      <a:accent4>
        <a:srgbClr val="E96657"/>
      </a:accent4>
      <a:accent5>
        <a:srgbClr val="E99C11"/>
      </a:accent5>
      <a:accent6>
        <a:srgbClr val="A7A8AB"/>
      </a:accent6>
      <a:hlink>
        <a:srgbClr val="2A2C2C"/>
      </a:hlink>
      <a:folHlink>
        <a:srgbClr val="2A2C2C"/>
      </a:folHlink>
    </a:clrScheme>
    <a:fontScheme name="Custom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solidFill>
              <a:srgbClr val="00AAC6"/>
            </a:solidFill>
          </a:defRPr>
        </a:defPPr>
      </a:lstStyle>
      <a:style>
        <a:lnRef idx="1">
          <a:schemeClr val="accent1"/>
        </a:lnRef>
        <a:fillRef idx="3">
          <a:schemeClr val="accent1"/>
        </a:fillRef>
        <a:effectRef idx="2">
          <a:schemeClr val="accent1"/>
        </a:effectRef>
        <a:fontRef idx="minor">
          <a:schemeClr val="lt1"/>
        </a:fontRef>
      </a:style>
    </a:spDef>
    <a:lnDef>
      <a:spPr>
        <a:ln>
          <a:solidFill>
            <a:schemeClr val="accent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marL="174625" indent="-174625" algn="l">
          <a:lnSpc>
            <a:spcPct val="130000"/>
          </a:lnSpc>
          <a:spcAft>
            <a:spcPts val="600"/>
          </a:spcAft>
          <a:buFont typeface="Wingdings" pitchFamily="2" charset="2"/>
          <a:buChar char="§"/>
          <a:defRPr sz="1500" dirty="0" err="1">
            <a:solidFill>
              <a:srgbClr val="2A2C2C"/>
            </a:solidFill>
            <a:latin typeface="Neue Haas Grotesk Text Pro" panose="020B0504020202020204" pitchFamily="34" charset="77"/>
          </a:defRPr>
        </a:defPPr>
      </a:lstStyle>
    </a:txDef>
  </a:objectDefaults>
  <a:extraClrSchemeLst/>
  <a:extLst>
    <a:ext uri="{05A4C25C-085E-4340-85A3-A5531E510DB2}">
      <thm15:themeFamily xmlns:thm15="http://schemas.microsoft.com/office/thememl/2012/main" name="HealthEquity PPT template 2022 - External Updated" id="{8F9C7DB1-7461-49CA-9309-BA8E99EE84DE}" vid="{697C8DED-986D-4DC9-A0CF-E316D478344B}"/>
    </a:ext>
  </a:extLst>
</a:theme>
</file>

<file path=ppt/theme/theme3.xml><?xml version="1.0" encoding="utf-8"?>
<a:theme xmlns:a="http://schemas.openxmlformats.org/drawingml/2006/main" name="BASIC LAYOUTS">
  <a:themeElements>
    <a:clrScheme name="HealthEquity 2022">
      <a:dk1>
        <a:srgbClr val="2A2C2C"/>
      </a:dk1>
      <a:lt1>
        <a:srgbClr val="FFFFFF"/>
      </a:lt1>
      <a:dk2>
        <a:srgbClr val="4F2883"/>
      </a:dk2>
      <a:lt2>
        <a:srgbClr val="F2F2F2"/>
      </a:lt2>
      <a:accent1>
        <a:srgbClr val="007F93"/>
      </a:accent1>
      <a:accent2>
        <a:srgbClr val="AD2B7D"/>
      </a:accent2>
      <a:accent3>
        <a:srgbClr val="0F5A8E"/>
      </a:accent3>
      <a:accent4>
        <a:srgbClr val="E96657"/>
      </a:accent4>
      <a:accent5>
        <a:srgbClr val="E99C11"/>
      </a:accent5>
      <a:accent6>
        <a:srgbClr val="A7A8AB"/>
      </a:accent6>
      <a:hlink>
        <a:srgbClr val="007E92"/>
      </a:hlink>
      <a:folHlink>
        <a:srgbClr val="007E91"/>
      </a:folHlink>
    </a:clrScheme>
    <a:fontScheme name="NHG 2">
      <a:majorFont>
        <a:latin typeface="Neue Haas Grotesk Text Pro Bold"/>
        <a:ea typeface=""/>
        <a:cs typeface=""/>
      </a:majorFont>
      <a:minorFont>
        <a:latin typeface="Neue Haas Grotesk Text Pro Regul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solidFill>
              <a:srgbClr val="00AAC6"/>
            </a:solidFill>
          </a:defRPr>
        </a:defPPr>
      </a:lstStyle>
      <a:style>
        <a:lnRef idx="1">
          <a:schemeClr val="accent1"/>
        </a:lnRef>
        <a:fillRef idx="3">
          <a:schemeClr val="accent1"/>
        </a:fillRef>
        <a:effectRef idx="2">
          <a:schemeClr val="accent1"/>
        </a:effectRef>
        <a:fontRef idx="minor">
          <a:schemeClr val="lt1"/>
        </a:fontRef>
      </a:style>
    </a:spDef>
    <a:lnDef>
      <a:spPr>
        <a:ln>
          <a:solidFill>
            <a:schemeClr val="accent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marL="174625" indent="-174625" algn="l">
          <a:lnSpc>
            <a:spcPct val="130000"/>
          </a:lnSpc>
          <a:spcAft>
            <a:spcPts val="600"/>
          </a:spcAft>
          <a:buFont typeface="Wingdings" pitchFamily="2" charset="2"/>
          <a:buChar char="§"/>
          <a:defRPr sz="1500" dirty="0" err="1">
            <a:solidFill>
              <a:srgbClr val="2A2C2C"/>
            </a:solidFill>
            <a:latin typeface="Neue Haas Grotesk Text Pro" panose="020B0504020202020204" pitchFamily="34" charset="77"/>
          </a:defRPr>
        </a:defPPr>
      </a:lstStyle>
    </a:txDef>
  </a:objectDefaults>
  <a:extraClrSchemeLst/>
  <a:extLst>
    <a:ext uri="{05A4C25C-085E-4340-85A3-A5531E510DB2}">
      <thm15:themeFamily xmlns:thm15="http://schemas.microsoft.com/office/thememl/2012/main" name="HealthEquity PPT template 2022 - External Updated" id="{8F9C7DB1-7461-49CA-9309-BA8E99EE84DE}" vid="{141C49AC-49E0-4937-BA2E-C8D5569D0632}"/>
    </a:ext>
  </a:extLst>
</a:theme>
</file>

<file path=ppt/theme/theme4.xml><?xml version="1.0" encoding="utf-8"?>
<a:theme xmlns:a="http://schemas.openxmlformats.org/drawingml/2006/main" name="CONTENT">
  <a:themeElements>
    <a:clrScheme name="HealthEquity 2022">
      <a:dk1>
        <a:srgbClr val="2A2C2C"/>
      </a:dk1>
      <a:lt1>
        <a:srgbClr val="FFFFFF"/>
      </a:lt1>
      <a:dk2>
        <a:srgbClr val="4F2883"/>
      </a:dk2>
      <a:lt2>
        <a:srgbClr val="F2F2F2"/>
      </a:lt2>
      <a:accent1>
        <a:srgbClr val="007F93"/>
      </a:accent1>
      <a:accent2>
        <a:srgbClr val="AD2B7D"/>
      </a:accent2>
      <a:accent3>
        <a:srgbClr val="0F5A8E"/>
      </a:accent3>
      <a:accent4>
        <a:srgbClr val="E96657"/>
      </a:accent4>
      <a:accent5>
        <a:srgbClr val="E99C11"/>
      </a:accent5>
      <a:accent6>
        <a:srgbClr val="A7A8AB"/>
      </a:accent6>
      <a:hlink>
        <a:srgbClr val="2A2C2C"/>
      </a:hlink>
      <a:folHlink>
        <a:srgbClr val="2A2C2C"/>
      </a:folHlink>
    </a:clrScheme>
    <a:fontScheme name="NHG 2">
      <a:majorFont>
        <a:latin typeface="Neue Haas Grotesk Text Pro Bold"/>
        <a:ea typeface=""/>
        <a:cs typeface=""/>
      </a:majorFont>
      <a:minorFont>
        <a:latin typeface="Neue Haas Grotesk Text Pro Regul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solidFill>
              <a:srgbClr val="00AAC6"/>
            </a:solidFill>
          </a:defRPr>
        </a:defPPr>
      </a:lstStyle>
      <a:style>
        <a:lnRef idx="1">
          <a:schemeClr val="accent1"/>
        </a:lnRef>
        <a:fillRef idx="3">
          <a:schemeClr val="accent1"/>
        </a:fillRef>
        <a:effectRef idx="2">
          <a:schemeClr val="accent1"/>
        </a:effectRef>
        <a:fontRef idx="minor">
          <a:schemeClr val="lt1"/>
        </a:fontRef>
      </a:style>
    </a:spDef>
    <a:lnDef>
      <a:spPr>
        <a:ln>
          <a:solidFill>
            <a:schemeClr val="accent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marL="174625" indent="-174625" algn="l">
          <a:lnSpc>
            <a:spcPct val="130000"/>
          </a:lnSpc>
          <a:spcAft>
            <a:spcPts val="600"/>
          </a:spcAft>
          <a:buFont typeface="Wingdings" pitchFamily="2" charset="2"/>
          <a:buChar char="§"/>
          <a:defRPr sz="1500" dirty="0" err="1">
            <a:solidFill>
              <a:srgbClr val="2A2C2C"/>
            </a:solidFill>
            <a:latin typeface="Neue Haas Grotesk Text Pro" panose="020B0504020202020204" pitchFamily="34" charset="77"/>
          </a:defRPr>
        </a:defPPr>
      </a:lstStyle>
    </a:txDef>
  </a:objectDefaults>
  <a:extraClrSchemeLst/>
  <a:extLst>
    <a:ext uri="{05A4C25C-085E-4340-85A3-A5531E510DB2}">
      <thm15:themeFamily xmlns:thm15="http://schemas.microsoft.com/office/thememl/2012/main" name="HealthEquity PPT template 2022 - External Updated" id="{8F9C7DB1-7461-49CA-9309-BA8E99EE84DE}" vid="{697C8DED-986D-4DC9-A0CF-E316D478344B}"/>
    </a:ext>
  </a:extLst>
</a:theme>
</file>

<file path=ppt/theme/theme5.xml><?xml version="1.0" encoding="utf-8"?>
<a:theme xmlns:a="http://schemas.openxmlformats.org/drawingml/2006/main" name="1_BASIC LAYOUTS">
  <a:themeElements>
    <a:clrScheme name="HealthEquity 2022">
      <a:dk1>
        <a:srgbClr val="2A2C2C"/>
      </a:dk1>
      <a:lt1>
        <a:srgbClr val="FFFFFF"/>
      </a:lt1>
      <a:dk2>
        <a:srgbClr val="4F2883"/>
      </a:dk2>
      <a:lt2>
        <a:srgbClr val="F2F2F2"/>
      </a:lt2>
      <a:accent1>
        <a:srgbClr val="007F93"/>
      </a:accent1>
      <a:accent2>
        <a:srgbClr val="AD2B7D"/>
      </a:accent2>
      <a:accent3>
        <a:srgbClr val="0F5A8E"/>
      </a:accent3>
      <a:accent4>
        <a:srgbClr val="E96657"/>
      </a:accent4>
      <a:accent5>
        <a:srgbClr val="E99C11"/>
      </a:accent5>
      <a:accent6>
        <a:srgbClr val="A7A8AB"/>
      </a:accent6>
      <a:hlink>
        <a:srgbClr val="007E92"/>
      </a:hlink>
      <a:folHlink>
        <a:srgbClr val="007E91"/>
      </a:folHlink>
    </a:clrScheme>
    <a:fontScheme name="Custom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solidFill>
              <a:srgbClr val="00AAC6"/>
            </a:solidFill>
          </a:defRPr>
        </a:defPPr>
      </a:lstStyle>
      <a:style>
        <a:lnRef idx="1">
          <a:schemeClr val="accent1"/>
        </a:lnRef>
        <a:fillRef idx="3">
          <a:schemeClr val="accent1"/>
        </a:fillRef>
        <a:effectRef idx="2">
          <a:schemeClr val="accent1"/>
        </a:effectRef>
        <a:fontRef idx="minor">
          <a:schemeClr val="lt1"/>
        </a:fontRef>
      </a:style>
    </a:spDef>
    <a:lnDef>
      <a:spPr>
        <a:ln>
          <a:solidFill>
            <a:schemeClr val="accent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marL="174625" indent="-174625" algn="l">
          <a:lnSpc>
            <a:spcPct val="130000"/>
          </a:lnSpc>
          <a:spcAft>
            <a:spcPts val="600"/>
          </a:spcAft>
          <a:buFont typeface="Wingdings" pitchFamily="2" charset="2"/>
          <a:buChar char="§"/>
          <a:defRPr sz="1500" dirty="0" err="1">
            <a:solidFill>
              <a:srgbClr val="2A2C2C"/>
            </a:solidFill>
            <a:latin typeface="Neue Haas Grotesk Text Pro" panose="020B0504020202020204" pitchFamily="34" charset="77"/>
          </a:defRPr>
        </a:defPPr>
      </a:lstStyle>
    </a:txDef>
  </a:objectDefaults>
  <a:extraClrSchemeLst/>
  <a:extLst>
    <a:ext uri="{05A4C25C-085E-4340-85A3-A5531E510DB2}">
      <thm15:themeFamily xmlns:thm15="http://schemas.microsoft.com/office/thememl/2012/main" name="HealthEquity PPT template 2022 - External Updated" id="{8F9C7DB1-7461-49CA-9309-BA8E99EE84DE}" vid="{141C49AC-49E0-4937-BA2E-C8D5569D0632}"/>
    </a:ext>
  </a:extLst>
</a:theme>
</file>

<file path=ppt/theme/theme6.xml><?xml version="1.0" encoding="utf-8"?>
<a:theme xmlns:a="http://schemas.openxmlformats.org/drawingml/2006/main" name="SECTION BREAKS">
  <a:themeElements>
    <a:clrScheme name="Custom 1">
      <a:dk1>
        <a:srgbClr val="2A2C2C"/>
      </a:dk1>
      <a:lt1>
        <a:srgbClr val="FFFFFF"/>
      </a:lt1>
      <a:dk2>
        <a:srgbClr val="4F2883"/>
      </a:dk2>
      <a:lt2>
        <a:srgbClr val="F2F2F2"/>
      </a:lt2>
      <a:accent1>
        <a:srgbClr val="007F93"/>
      </a:accent1>
      <a:accent2>
        <a:srgbClr val="4E2882"/>
      </a:accent2>
      <a:accent3>
        <a:srgbClr val="AD2C7D"/>
      </a:accent3>
      <a:accent4>
        <a:srgbClr val="0E5B8E"/>
      </a:accent4>
      <a:accent5>
        <a:srgbClr val="EA6758"/>
      </a:accent5>
      <a:accent6>
        <a:srgbClr val="EB9C14"/>
      </a:accent6>
      <a:hlink>
        <a:srgbClr val="2A2C2C"/>
      </a:hlink>
      <a:folHlink>
        <a:srgbClr val="2A2C2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effectLst/>
      </a:spPr>
      <a:bodyPr rtlCol="0" anchor="ctr"/>
      <a:lstStyle>
        <a:defPPr algn="ctr">
          <a:defRPr>
            <a:solidFill>
              <a:srgbClr val="00AAC6"/>
            </a:solidFill>
          </a:defRPr>
        </a:defPPr>
      </a:lstStyle>
      <a:style>
        <a:lnRef idx="1">
          <a:schemeClr val="accent1"/>
        </a:lnRef>
        <a:fillRef idx="3">
          <a:schemeClr val="accent1"/>
        </a:fillRef>
        <a:effectRef idx="2">
          <a:schemeClr val="accent1"/>
        </a:effectRef>
        <a:fontRef idx="minor">
          <a:schemeClr val="lt1"/>
        </a:fontRef>
      </a:style>
    </a:spDef>
    <a:lnDef>
      <a:spPr>
        <a:ln>
          <a:solidFill>
            <a:schemeClr val="accent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marL="174625" indent="-174625" algn="l">
          <a:lnSpc>
            <a:spcPct val="130000"/>
          </a:lnSpc>
          <a:spcAft>
            <a:spcPts val="600"/>
          </a:spcAft>
          <a:buFont typeface="Wingdings" pitchFamily="2" charset="2"/>
          <a:buChar char="§"/>
          <a:defRPr sz="1500" dirty="0" err="1">
            <a:solidFill>
              <a:srgbClr val="2A2C2C"/>
            </a:solidFill>
            <a:latin typeface="Neue Haas Grotesk Text Pro" panose="020B0504020202020204" pitchFamily="34" charset="77"/>
          </a:defRPr>
        </a:defPPr>
      </a:lstStyle>
    </a:txDef>
  </a:objectDefaults>
  <a:extraClrSchemeLst/>
  <a:extLst>
    <a:ext uri="{05A4C25C-085E-4340-85A3-A5531E510DB2}">
      <thm15:themeFamily xmlns:thm15="http://schemas.microsoft.com/office/thememl/2012/main" name="HealthEquity PPT template 2022 - External Updated" id="{8F9C7DB1-7461-49CA-9309-BA8E99EE84DE}" vid="{6C94717C-8FD7-4154-A295-25A717B672D3}"/>
    </a:ext>
  </a:extLst>
</a:theme>
</file>

<file path=ppt/theme/theme7.xml><?xml version="1.0" encoding="utf-8"?>
<a:theme xmlns:a="http://schemas.openxmlformats.org/drawingml/2006/main" name="CLOSING">
  <a:themeElements>
    <a:clrScheme name="HealthEquity 2022">
      <a:dk1>
        <a:srgbClr val="2A2C2C"/>
      </a:dk1>
      <a:lt1>
        <a:srgbClr val="FFFFFF"/>
      </a:lt1>
      <a:dk2>
        <a:srgbClr val="4F2883"/>
      </a:dk2>
      <a:lt2>
        <a:srgbClr val="F2F2F2"/>
      </a:lt2>
      <a:accent1>
        <a:srgbClr val="007F93"/>
      </a:accent1>
      <a:accent2>
        <a:srgbClr val="4E2882"/>
      </a:accent2>
      <a:accent3>
        <a:srgbClr val="AD2C7D"/>
      </a:accent3>
      <a:accent4>
        <a:srgbClr val="0E5B8E"/>
      </a:accent4>
      <a:accent5>
        <a:srgbClr val="EA6758"/>
      </a:accent5>
      <a:accent6>
        <a:srgbClr val="EB9C14"/>
      </a:accent6>
      <a:hlink>
        <a:srgbClr val="2A2C2C"/>
      </a:hlink>
      <a:folHlink>
        <a:srgbClr val="2A2C2C"/>
      </a:folHlink>
    </a:clrScheme>
    <a:fontScheme name="NHG 2">
      <a:majorFont>
        <a:latin typeface="Neue Haas Grotesk Text Pro Bold"/>
        <a:ea typeface=""/>
        <a:cs typeface=""/>
      </a:majorFont>
      <a:minorFont>
        <a:latin typeface="Neue Haas Grotesk Text Pro Regul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effectLst/>
      </a:spPr>
      <a:bodyPr rtlCol="0" anchor="ctr"/>
      <a:lstStyle>
        <a:defPPr algn="ctr">
          <a:defRPr>
            <a:solidFill>
              <a:srgbClr val="00AAC6"/>
            </a:solidFill>
          </a:defRPr>
        </a:defPPr>
      </a:lstStyle>
      <a:style>
        <a:lnRef idx="1">
          <a:schemeClr val="accent1"/>
        </a:lnRef>
        <a:fillRef idx="3">
          <a:schemeClr val="accent1"/>
        </a:fillRef>
        <a:effectRef idx="2">
          <a:schemeClr val="accent1"/>
        </a:effectRef>
        <a:fontRef idx="minor">
          <a:schemeClr val="lt1"/>
        </a:fontRef>
      </a:style>
    </a:spDef>
    <a:lnDef>
      <a:spPr>
        <a:ln>
          <a:solidFill>
            <a:schemeClr val="accent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marL="174625" indent="-174625" algn="l">
          <a:lnSpc>
            <a:spcPct val="130000"/>
          </a:lnSpc>
          <a:spcAft>
            <a:spcPts val="600"/>
          </a:spcAft>
          <a:buFont typeface="Wingdings" pitchFamily="2" charset="2"/>
          <a:buChar char="§"/>
          <a:defRPr sz="1500" dirty="0" err="1">
            <a:solidFill>
              <a:srgbClr val="2A2C2C"/>
            </a:solidFill>
            <a:latin typeface="Neue Haas Grotesk Text Pro" panose="020B0504020202020204" pitchFamily="34" charset="77"/>
          </a:defRPr>
        </a:defPPr>
      </a:lstStyle>
    </a:txDef>
  </a:objectDefaults>
  <a:extraClrSchemeLst/>
  <a:extLst>
    <a:ext uri="{05A4C25C-085E-4340-85A3-A5531E510DB2}">
      <thm15:themeFamily xmlns:thm15="http://schemas.microsoft.com/office/thememl/2012/main" name="HealthEquity PPT template 2022 - External Updated" id="{8F9C7DB1-7461-49CA-9309-BA8E99EE84DE}" vid="{5AC2409B-6AB5-4448-8574-F4FAA1332A10}"/>
    </a:ext>
  </a:extLst>
</a:theme>
</file>

<file path=ppt/theme/theme8.xml><?xml version="1.0" encoding="utf-8"?>
<a:theme xmlns:a="http://schemas.openxmlformats.org/drawingml/2006/main" name="1_SECTION BREAKS">
  <a:themeElements>
    <a:clrScheme name="Custom 1">
      <a:dk1>
        <a:srgbClr val="2A2C2C"/>
      </a:dk1>
      <a:lt1>
        <a:srgbClr val="FFFFFF"/>
      </a:lt1>
      <a:dk2>
        <a:srgbClr val="4F2883"/>
      </a:dk2>
      <a:lt2>
        <a:srgbClr val="F2F2F2"/>
      </a:lt2>
      <a:accent1>
        <a:srgbClr val="007F93"/>
      </a:accent1>
      <a:accent2>
        <a:srgbClr val="4E2882"/>
      </a:accent2>
      <a:accent3>
        <a:srgbClr val="AD2C7D"/>
      </a:accent3>
      <a:accent4>
        <a:srgbClr val="0E5B8E"/>
      </a:accent4>
      <a:accent5>
        <a:srgbClr val="EA6758"/>
      </a:accent5>
      <a:accent6>
        <a:srgbClr val="EB9C14"/>
      </a:accent6>
      <a:hlink>
        <a:srgbClr val="2A2C2C"/>
      </a:hlink>
      <a:folHlink>
        <a:srgbClr val="2A2C2C"/>
      </a:folHlink>
    </a:clrScheme>
    <a:fontScheme name="NHG 2">
      <a:majorFont>
        <a:latin typeface="Neue Haas Grotesk Text Pro Bold"/>
        <a:ea typeface=""/>
        <a:cs typeface=""/>
      </a:majorFont>
      <a:minorFont>
        <a:latin typeface="Neue Haas Grotesk Text Pro Regul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effectLst/>
      </a:spPr>
      <a:bodyPr rtlCol="0" anchor="ctr"/>
      <a:lstStyle>
        <a:defPPr algn="ctr">
          <a:defRPr>
            <a:solidFill>
              <a:srgbClr val="00AAC6"/>
            </a:solidFill>
          </a:defRPr>
        </a:defPPr>
      </a:lstStyle>
      <a:style>
        <a:lnRef idx="1">
          <a:schemeClr val="accent1"/>
        </a:lnRef>
        <a:fillRef idx="3">
          <a:schemeClr val="accent1"/>
        </a:fillRef>
        <a:effectRef idx="2">
          <a:schemeClr val="accent1"/>
        </a:effectRef>
        <a:fontRef idx="minor">
          <a:schemeClr val="lt1"/>
        </a:fontRef>
      </a:style>
    </a:spDef>
    <a:lnDef>
      <a:spPr>
        <a:ln>
          <a:solidFill>
            <a:schemeClr val="accent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marL="174625" indent="-174625" algn="l">
          <a:lnSpc>
            <a:spcPct val="130000"/>
          </a:lnSpc>
          <a:spcAft>
            <a:spcPts val="600"/>
          </a:spcAft>
          <a:buFont typeface="Wingdings" pitchFamily="2" charset="2"/>
          <a:buChar char="§"/>
          <a:defRPr sz="1500" dirty="0" err="1">
            <a:solidFill>
              <a:srgbClr val="2A2C2C"/>
            </a:solidFill>
            <a:latin typeface="Neue Haas Grotesk Text Pro" panose="020B0504020202020204" pitchFamily="34" charset="77"/>
          </a:defRPr>
        </a:defPPr>
      </a:lstStyle>
    </a:txDef>
  </a:objectDefaults>
  <a:extraClrSchemeLst/>
  <a:extLst>
    <a:ext uri="{05A4C25C-085E-4340-85A3-A5531E510DB2}">
      <thm15:themeFamily xmlns:thm15="http://schemas.microsoft.com/office/thememl/2012/main" name="HealthEquity PPT template 2022 - External Updated" id="{8F9C7DB1-7461-49CA-9309-BA8E99EE84DE}" vid="{6C94717C-8FD7-4154-A295-25A717B672D3}"/>
    </a:ext>
  </a:extLst>
</a:theme>
</file>

<file path=ppt/theme/theme9.xml><?xml version="1.0" encoding="utf-8"?>
<a:theme xmlns:a="http://schemas.openxmlformats.org/drawingml/2006/main" name="2_CONTENT">
  <a:themeElements>
    <a:clrScheme name="HealthEquity 2022">
      <a:dk1>
        <a:srgbClr val="2A2C2C"/>
      </a:dk1>
      <a:lt1>
        <a:srgbClr val="FFFFFF"/>
      </a:lt1>
      <a:dk2>
        <a:srgbClr val="4F2883"/>
      </a:dk2>
      <a:lt2>
        <a:srgbClr val="F2F2F2"/>
      </a:lt2>
      <a:accent1>
        <a:srgbClr val="007F93"/>
      </a:accent1>
      <a:accent2>
        <a:srgbClr val="AD2B7D"/>
      </a:accent2>
      <a:accent3>
        <a:srgbClr val="0F5A8E"/>
      </a:accent3>
      <a:accent4>
        <a:srgbClr val="E96657"/>
      </a:accent4>
      <a:accent5>
        <a:srgbClr val="E99C11"/>
      </a:accent5>
      <a:accent6>
        <a:srgbClr val="A7A8AB"/>
      </a:accent6>
      <a:hlink>
        <a:srgbClr val="2A2C2C"/>
      </a:hlink>
      <a:folHlink>
        <a:srgbClr val="2A2C2C"/>
      </a:folHlink>
    </a:clrScheme>
    <a:fontScheme name="NHG 2">
      <a:majorFont>
        <a:latin typeface="Neue Haas Grotesk Text Pro Bold"/>
        <a:ea typeface=""/>
        <a:cs typeface=""/>
      </a:majorFont>
      <a:minorFont>
        <a:latin typeface="Neue Haas Grotesk Text Pro Regul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solidFill>
              <a:srgbClr val="00AAC6"/>
            </a:solidFill>
          </a:defRPr>
        </a:defPPr>
      </a:lstStyle>
      <a:style>
        <a:lnRef idx="1">
          <a:schemeClr val="accent1"/>
        </a:lnRef>
        <a:fillRef idx="3">
          <a:schemeClr val="accent1"/>
        </a:fillRef>
        <a:effectRef idx="2">
          <a:schemeClr val="accent1"/>
        </a:effectRef>
        <a:fontRef idx="minor">
          <a:schemeClr val="lt1"/>
        </a:fontRef>
      </a:style>
    </a:spDef>
    <a:lnDef>
      <a:spPr>
        <a:ln>
          <a:solidFill>
            <a:schemeClr val="accent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marL="174625" indent="-174625" algn="l">
          <a:lnSpc>
            <a:spcPct val="130000"/>
          </a:lnSpc>
          <a:spcAft>
            <a:spcPts val="600"/>
          </a:spcAft>
          <a:buFont typeface="Wingdings" pitchFamily="2" charset="2"/>
          <a:buChar char="§"/>
          <a:defRPr sz="1500" dirty="0" err="1">
            <a:solidFill>
              <a:srgbClr val="2A2C2C"/>
            </a:solidFill>
            <a:latin typeface="Neue Haas Grotesk Text Pro" panose="020B0504020202020204" pitchFamily="34" charset="77"/>
          </a:defRPr>
        </a:defPPr>
      </a:lstStyle>
    </a:txDef>
  </a:objectDefaults>
  <a:extraClrSchemeLst/>
  <a:extLst>
    <a:ext uri="{05A4C25C-085E-4340-85A3-A5531E510DB2}">
      <thm15:themeFamily xmlns:thm15="http://schemas.microsoft.com/office/thememl/2012/main" name="HealthEquity PPT template 2022 - External Updated" id="{8F9C7DB1-7461-49CA-9309-BA8E99EE84DE}" vid="{697C8DED-986D-4DC9-A0CF-E316D478344B}"/>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ED7A384D-494A-8041-B13B-87C576CBF7E8}">
  <we:reference id="b0430364-2ab6-47cd-907e-f8b72239b204" version="3.19.222.0" store="EXCatalog" storeType="EXCatalog"/>
  <we:alternateReferences>
    <we:reference id="WA200000729" version="3.19.222.0" store="en-US"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025429D44E3E341AE8CF3DCC26112CF" ma:contentTypeVersion="14" ma:contentTypeDescription="Create a new document." ma:contentTypeScope="" ma:versionID="ae1e630f5839acc4caa4a5909e8705c2">
  <xsd:schema xmlns:xsd="http://www.w3.org/2001/XMLSchema" xmlns:xs="http://www.w3.org/2001/XMLSchema" xmlns:p="http://schemas.microsoft.com/office/2006/metadata/properties" xmlns:ns2="a4c24deb-6510-4f36-abef-353a6680f7e7" xmlns:ns3="9babf503-ade8-4b92-8801-769fe6ea6535" targetNamespace="http://schemas.microsoft.com/office/2006/metadata/properties" ma:root="true" ma:fieldsID="95e2b4dbc7244805c36fd1e66371bd92" ns2:_="" ns3:_="">
    <xsd:import namespace="a4c24deb-6510-4f36-abef-353a6680f7e7"/>
    <xsd:import namespace="9babf503-ade8-4b92-8801-769fe6ea653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ObjectDetectorVersions"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c24deb-6510-4f36-abef-353a6680f7e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25b63519-2865-40f6-b4ff-6a0af005ef43"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babf503-ade8-4b92-8801-769fe6ea653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7" nillable="true" ma:displayName="Taxonomy Catch All Column" ma:hidden="true" ma:list="{c8e1ddf4-234c-4405-92f7-02506505f745}" ma:internalName="TaxCatchAll" ma:showField="CatchAllData" ma:web="9babf503-ade8-4b92-8801-769fe6ea653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9babf503-ade8-4b92-8801-769fe6ea6535" xsi:nil="true"/>
    <lcf76f155ced4ddcb4097134ff3c332f xmlns="a4c24deb-6510-4f36-abef-353a6680f7e7">
      <Terms xmlns="http://schemas.microsoft.com/office/infopath/2007/PartnerControls"/>
    </lcf76f155ced4ddcb4097134ff3c332f>
    <SharedWithUsers xmlns="9babf503-ade8-4b92-8801-769fe6ea6535">
      <UserInfo>
        <DisplayName>Brandon Buck</DisplayName>
        <AccountId>21</AccountId>
        <AccountType/>
      </UserInfo>
    </SharedWithUsers>
    <MediaLengthInSeconds xmlns="a4c24deb-6510-4f36-abef-353a6680f7e7" xsi:nil="true"/>
  </documentManagement>
</p:properties>
</file>

<file path=customXml/itemProps1.xml><?xml version="1.0" encoding="utf-8"?>
<ds:datastoreItem xmlns:ds="http://schemas.openxmlformats.org/officeDocument/2006/customXml" ds:itemID="{E7AB96FA-BD65-46D9-9747-CE0AFA54C4BE}">
  <ds:schemaRefs>
    <ds:schemaRef ds:uri="http://schemas.microsoft.com/sharepoint/v3/contenttype/forms"/>
  </ds:schemaRefs>
</ds:datastoreItem>
</file>

<file path=customXml/itemProps2.xml><?xml version="1.0" encoding="utf-8"?>
<ds:datastoreItem xmlns:ds="http://schemas.openxmlformats.org/officeDocument/2006/customXml" ds:itemID="{76BF4CB5-3425-4F2B-8CEC-8B8E267AE32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c24deb-6510-4f36-abef-353a6680f7e7"/>
    <ds:schemaRef ds:uri="9babf503-ade8-4b92-8801-769fe6ea653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8C5E1A2-AF5C-4C40-9E03-0E39D747DEFB}">
  <ds:schemaRefs>
    <ds:schemaRef ds:uri="http://schemas.microsoft.com/office/2006/documentManagement/types"/>
    <ds:schemaRef ds:uri="eee692be-9dfa-450e-84ce-8c4db8d683c5"/>
    <ds:schemaRef ds:uri="http://schemas.microsoft.com/office/infopath/2007/PartnerControls"/>
    <ds:schemaRef ds:uri="http://schemas.openxmlformats.org/package/2006/metadata/core-properties"/>
    <ds:schemaRef ds:uri="http://purl.org/dc/elements/1.1/"/>
    <ds:schemaRef ds:uri="http://www.w3.org/XML/1998/namespace"/>
    <ds:schemaRef ds:uri="ce94e72a-f1bf-4a8c-b95b-2de3b9ea1f72"/>
    <ds:schemaRef ds:uri="http://schemas.microsoft.com/office/2006/metadata/properties"/>
    <ds:schemaRef ds:uri="http://purl.org/dc/dcmitype/"/>
    <ds:schemaRef ds:uri="http://purl.org/dc/terms/"/>
    <ds:schemaRef ds:uri="9babf503-ade8-4b92-8801-769fe6ea6535"/>
    <ds:schemaRef ds:uri="a4c24deb-6510-4f36-abef-353a6680f7e7"/>
  </ds:schemaRefs>
</ds:datastoreItem>
</file>

<file path=docMetadata/LabelInfo.xml><?xml version="1.0" encoding="utf-8"?>
<clbl:labelList xmlns:clbl="http://schemas.microsoft.com/office/2020/mipLabelMetadata">
  <clbl:label id="{3b23c674-de8a-426d-bc8b-74ad6594a910}" enabled="1" method="Standard" siteId="{c5d0ad88-8f93-43b8-9b7c-c8a3bb8e410a}" removed="0"/>
</clbl:labelList>
</file>

<file path=docProps/app.xml><?xml version="1.0" encoding="utf-8"?>
<Properties xmlns="http://schemas.openxmlformats.org/officeDocument/2006/extended-properties" xmlns:vt="http://schemas.openxmlformats.org/officeDocument/2006/docPropsVTypes">
  <TotalTime>726</TotalTime>
  <Words>3798</Words>
  <Application>Microsoft Office PowerPoint</Application>
  <PresentationFormat>Widescreen</PresentationFormat>
  <Paragraphs>402</Paragraphs>
  <Slides>25</Slides>
  <Notes>25</Notes>
  <HiddenSlides>0</HiddenSlides>
  <MMClips>0</MMClips>
  <ScaleCrop>false</ScaleCrop>
  <HeadingPairs>
    <vt:vector size="4" baseType="variant">
      <vt:variant>
        <vt:lpstr>Theme</vt:lpstr>
      </vt:variant>
      <vt:variant>
        <vt:i4>18</vt:i4>
      </vt:variant>
      <vt:variant>
        <vt:lpstr>Slide Titles</vt:lpstr>
      </vt:variant>
      <vt:variant>
        <vt:i4>25</vt:i4>
      </vt:variant>
    </vt:vector>
  </HeadingPairs>
  <TitlesOfParts>
    <vt:vector size="43" baseType="lpstr">
      <vt:lpstr>TITLE</vt:lpstr>
      <vt:lpstr>1_CONTENT</vt:lpstr>
      <vt:lpstr>BASIC LAYOUTS</vt:lpstr>
      <vt:lpstr>CONTENT</vt:lpstr>
      <vt:lpstr>1_BASIC LAYOUTS</vt:lpstr>
      <vt:lpstr>SECTION BREAKS</vt:lpstr>
      <vt:lpstr>CLOSING</vt:lpstr>
      <vt:lpstr>1_SECTION BREAKS</vt:lpstr>
      <vt:lpstr>2_CONTENT</vt:lpstr>
      <vt:lpstr>2_BASIC LAYOUTS</vt:lpstr>
      <vt:lpstr>3_CONTENT</vt:lpstr>
      <vt:lpstr>4_CONTENT</vt:lpstr>
      <vt:lpstr>5_CONTENT</vt:lpstr>
      <vt:lpstr>6_CONTENT</vt:lpstr>
      <vt:lpstr>7_CONTENT</vt:lpstr>
      <vt:lpstr>CONTENT</vt:lpstr>
      <vt:lpstr>8_CONTENT</vt:lpstr>
      <vt:lpstr>3_BASIC LAYOUTS</vt:lpstr>
      <vt:lpstr>Harness the power  of a Health Savings Account</vt:lpstr>
      <vt:lpstr>Invest in your healthcare</vt:lpstr>
      <vt:lpstr>PowerPoint Presentation</vt:lpstr>
      <vt:lpstr>Tax-free contributions </vt:lpstr>
      <vt:lpstr>HSA funds roll over year after year</vt:lpstr>
      <vt:lpstr>Tax-free spending on qualified medical expenses </vt:lpstr>
      <vt:lpstr>PowerPoint Presentation</vt:lpstr>
      <vt:lpstr>PowerPoint Presentation</vt:lpstr>
      <vt:lpstr>Sign up for a high-deductible health plan (HDHP) to access an HSA </vt:lpstr>
      <vt:lpstr>Think HDHPs cost too much?  Not so fast!</vt:lpstr>
      <vt:lpstr>The more you contribute the more you save</vt:lpstr>
      <vt:lpstr>Save  $1,700+</vt:lpstr>
      <vt:lpstr>If you are on  an individual HSA</vt:lpstr>
      <vt:lpstr>If you are on  a family HSA</vt:lpstr>
      <vt:lpstr>PowerPoint Presentation</vt:lpstr>
      <vt:lpstr>PowerPoint Presentation</vt:lpstr>
      <vt:lpstr>If you love a 401(k), meet your new best friend</vt:lpstr>
      <vt:lpstr>Meet Camilla</vt:lpstr>
      <vt:lpstr>Nia’s commuter savings</vt:lpstr>
      <vt:lpstr>Meet Evan &amp; Mia</vt:lpstr>
      <vt:lpstr>Nia’s commuter savings</vt:lpstr>
      <vt:lpstr>How do I get an HSA?</vt:lpstr>
      <vt:lpstr>HealthEquity makes saving easy</vt:lpstr>
      <vt:lpstr>Get started today!</vt:lpstr>
      <vt:lpstr>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Harness the  power of an HSA</dc:title>
  <dc:creator>Amy Cowin</dc:creator>
  <cp:lastModifiedBy>Amy Cowin</cp:lastModifiedBy>
  <cp:revision>55</cp:revision>
  <dcterms:created xsi:type="dcterms:W3CDTF">2022-12-19T17:59:14Z</dcterms:created>
  <dcterms:modified xsi:type="dcterms:W3CDTF">2024-07-30T18:59:28Z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b23c674-de8a-426d-bc8b-74ad6594a910_Enabled">
    <vt:lpwstr>true</vt:lpwstr>
  </property>
  <property fmtid="{D5CDD505-2E9C-101B-9397-08002B2CF9AE}" pid="3" name="MSIP_Label_3b23c674-de8a-426d-bc8b-74ad6594a910_SetDate">
    <vt:lpwstr>2022-12-19T17:59:14Z</vt:lpwstr>
  </property>
  <property fmtid="{D5CDD505-2E9C-101B-9397-08002B2CF9AE}" pid="4" name="MSIP_Label_3b23c674-de8a-426d-bc8b-74ad6594a910_Method">
    <vt:lpwstr>Standard</vt:lpwstr>
  </property>
  <property fmtid="{D5CDD505-2E9C-101B-9397-08002B2CF9AE}" pid="5" name="MSIP_Label_3b23c674-de8a-426d-bc8b-74ad6594a910_Name">
    <vt:lpwstr>HQY Proprietary</vt:lpwstr>
  </property>
  <property fmtid="{D5CDD505-2E9C-101B-9397-08002B2CF9AE}" pid="6" name="MSIP_Label_3b23c674-de8a-426d-bc8b-74ad6594a910_SiteId">
    <vt:lpwstr>c5d0ad88-8f93-43b8-9b7c-c8a3bb8e410a</vt:lpwstr>
  </property>
  <property fmtid="{D5CDD505-2E9C-101B-9397-08002B2CF9AE}" pid="7" name="MSIP_Label_3b23c674-de8a-426d-bc8b-74ad6594a910_ActionId">
    <vt:lpwstr>614c6581-91c7-42db-ae08-8b9b010e0479</vt:lpwstr>
  </property>
  <property fmtid="{D5CDD505-2E9C-101B-9397-08002B2CF9AE}" pid="8" name="MSIP_Label_3b23c674-de8a-426d-bc8b-74ad6594a910_ContentBits">
    <vt:lpwstr>0</vt:lpwstr>
  </property>
  <property fmtid="{D5CDD505-2E9C-101B-9397-08002B2CF9AE}" pid="9" name="ContentTypeId">
    <vt:lpwstr>0x010100F025429D44E3E341AE8CF3DCC26112CF</vt:lpwstr>
  </property>
  <property fmtid="{D5CDD505-2E9C-101B-9397-08002B2CF9AE}" pid="10" name="MediaServiceImageTags">
    <vt:lpwstr/>
  </property>
  <property fmtid="{D5CDD505-2E9C-101B-9397-08002B2CF9AE}" pid="11" name="Order">
    <vt:r8>3802600</vt:r8>
  </property>
  <property fmtid="{D5CDD505-2E9C-101B-9397-08002B2CF9AE}" pid="12" name="xd_Signature">
    <vt:bool>false</vt:bool>
  </property>
  <property fmtid="{D5CDD505-2E9C-101B-9397-08002B2CF9AE}" pid="13" name="xd_ProgID">
    <vt:lpwstr/>
  </property>
  <property fmtid="{D5CDD505-2E9C-101B-9397-08002B2CF9AE}" pid="14" name="_SourceUrl">
    <vt:lpwstr/>
  </property>
  <property fmtid="{D5CDD505-2E9C-101B-9397-08002B2CF9AE}" pid="15" name="_SharedFileIndex">
    <vt:lpwstr/>
  </property>
  <property fmtid="{D5CDD505-2E9C-101B-9397-08002B2CF9AE}" pid="16" name="ComplianceAssetId">
    <vt:lpwstr/>
  </property>
  <property fmtid="{D5CDD505-2E9C-101B-9397-08002B2CF9AE}" pid="17" name="TemplateUrl">
    <vt:lpwstr/>
  </property>
  <property fmtid="{D5CDD505-2E9C-101B-9397-08002B2CF9AE}" pid="18" name="_ExtendedDescription">
    <vt:lpwstr/>
  </property>
  <property fmtid="{D5CDD505-2E9C-101B-9397-08002B2CF9AE}" pid="19" name="TriggerFlowInfo">
    <vt:lpwstr/>
  </property>
</Properties>
</file>